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46" r:id="rId2"/>
    <p:sldMasterId id="2147483758" r:id="rId3"/>
    <p:sldMasterId id="2147483783" r:id="rId4"/>
    <p:sldMasterId id="2147483845" r:id="rId5"/>
    <p:sldMasterId id="2147484006" r:id="rId6"/>
    <p:sldMasterId id="2147484018" r:id="rId7"/>
  </p:sldMasterIdLst>
  <p:notesMasterIdLst>
    <p:notesMasterId r:id="rId80"/>
  </p:notesMasterIdLst>
  <p:handoutMasterIdLst>
    <p:handoutMasterId r:id="rId81"/>
  </p:handoutMasterIdLst>
  <p:sldIdLst>
    <p:sldId id="1836" r:id="rId8"/>
    <p:sldId id="2018" r:id="rId9"/>
    <p:sldId id="1898" r:id="rId10"/>
    <p:sldId id="1974" r:id="rId11"/>
    <p:sldId id="2002" r:id="rId12"/>
    <p:sldId id="1838" r:id="rId13"/>
    <p:sldId id="1983" r:id="rId14"/>
    <p:sldId id="1839" r:id="rId15"/>
    <p:sldId id="1840" r:id="rId16"/>
    <p:sldId id="1841" r:id="rId17"/>
    <p:sldId id="833" r:id="rId18"/>
    <p:sldId id="832" r:id="rId19"/>
    <p:sldId id="1842" r:id="rId20"/>
    <p:sldId id="795" r:id="rId21"/>
    <p:sldId id="1739" r:id="rId22"/>
    <p:sldId id="1705" r:id="rId23"/>
    <p:sldId id="1843" r:id="rId24"/>
    <p:sldId id="797" r:id="rId25"/>
    <p:sldId id="798" r:id="rId26"/>
    <p:sldId id="2004" r:id="rId27"/>
    <p:sldId id="1666" r:id="rId28"/>
    <p:sldId id="876" r:id="rId29"/>
    <p:sldId id="1676" r:id="rId30"/>
    <p:sldId id="2007" r:id="rId31"/>
    <p:sldId id="303" r:id="rId32"/>
    <p:sldId id="1844" r:id="rId33"/>
    <p:sldId id="1993" r:id="rId34"/>
    <p:sldId id="1845" r:id="rId35"/>
    <p:sldId id="1846" r:id="rId36"/>
    <p:sldId id="2003" r:id="rId37"/>
    <p:sldId id="864" r:id="rId38"/>
    <p:sldId id="806" r:id="rId39"/>
    <p:sldId id="807" r:id="rId40"/>
    <p:sldId id="812" r:id="rId41"/>
    <p:sldId id="808" r:id="rId42"/>
    <p:sldId id="1848" r:id="rId43"/>
    <p:sldId id="1851" r:id="rId44"/>
    <p:sldId id="1852" r:id="rId45"/>
    <p:sldId id="2013" r:id="rId46"/>
    <p:sldId id="849" r:id="rId47"/>
    <p:sldId id="813" r:id="rId48"/>
    <p:sldId id="1854" r:id="rId49"/>
    <p:sldId id="1981" r:id="rId50"/>
    <p:sldId id="854" r:id="rId51"/>
    <p:sldId id="788" r:id="rId52"/>
    <p:sldId id="789" r:id="rId53"/>
    <p:sldId id="823" r:id="rId54"/>
    <p:sldId id="828" r:id="rId55"/>
    <p:sldId id="826" r:id="rId56"/>
    <p:sldId id="827" r:id="rId57"/>
    <p:sldId id="829" r:id="rId58"/>
    <p:sldId id="1543" r:id="rId59"/>
    <p:sldId id="1544" r:id="rId60"/>
    <p:sldId id="2017" r:id="rId61"/>
    <p:sldId id="835" r:id="rId62"/>
    <p:sldId id="2019" r:id="rId63"/>
    <p:sldId id="2020" r:id="rId64"/>
    <p:sldId id="1861" r:id="rId65"/>
    <p:sldId id="1862" r:id="rId66"/>
    <p:sldId id="1864" r:id="rId67"/>
    <p:sldId id="760" r:id="rId68"/>
    <p:sldId id="761" r:id="rId69"/>
    <p:sldId id="762" r:id="rId70"/>
    <p:sldId id="1865" r:id="rId71"/>
    <p:sldId id="1866" r:id="rId72"/>
    <p:sldId id="1989" r:id="rId73"/>
    <p:sldId id="1990" r:id="rId74"/>
    <p:sldId id="1991" r:id="rId75"/>
    <p:sldId id="2014" r:id="rId76"/>
    <p:sldId id="260" r:id="rId77"/>
    <p:sldId id="1412" r:id="rId78"/>
    <p:sldId id="1896" r:id="rId79"/>
  </p:sldIdLst>
  <p:sldSz cx="9144000" cy="6858000" type="screen4x3"/>
  <p:notesSz cx="10021888"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BD6"/>
    <a:srgbClr val="009999"/>
    <a:srgbClr val="BDD3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5" autoAdjust="0"/>
    <p:restoredTop sz="69759" autoAdjust="0"/>
  </p:normalViewPr>
  <p:slideViewPr>
    <p:cSldViewPr snapToGrid="0" showGuides="1">
      <p:cViewPr varScale="1">
        <p:scale>
          <a:sx n="58" d="100"/>
          <a:sy n="58" d="100"/>
        </p:scale>
        <p:origin x="2107" y="101"/>
      </p:cViewPr>
      <p:guideLst>
        <p:guide orient="horz" pos="2137"/>
        <p:guide pos="2880"/>
      </p:guideLst>
    </p:cSldViewPr>
  </p:slideViewPr>
  <p:outlineViewPr>
    <p:cViewPr>
      <p:scale>
        <a:sx n="33" d="100"/>
        <a:sy n="33" d="100"/>
      </p:scale>
      <p:origin x="0" y="-13674"/>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51" d="100"/>
          <a:sy n="51" d="100"/>
        </p:scale>
        <p:origin x="296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4343589" cy="344790"/>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sz="quarter" idx="1"/>
          </p:nvPr>
        </p:nvSpPr>
        <p:spPr>
          <a:xfrm>
            <a:off x="5675992" y="0"/>
            <a:ext cx="4343589" cy="344790"/>
          </a:xfrm>
          <a:prstGeom prst="rect">
            <a:avLst/>
          </a:prstGeom>
        </p:spPr>
        <p:txBody>
          <a:bodyPr vert="horz" lIns="91440" tIns="45720" rIns="91440" bIns="45720" rtlCol="0"/>
          <a:lstStyle>
            <a:lvl1pPr algn="r">
              <a:defRPr sz="1200"/>
            </a:lvl1pPr>
          </a:lstStyle>
          <a:p>
            <a:fld id="{B187290E-50E4-44FC-BE02-392B97A256E1}" type="datetimeFigureOut">
              <a:rPr lang="es-AR" smtClean="0"/>
              <a:t>10/10/2023</a:t>
            </a:fld>
            <a:endParaRPr lang="es-AR"/>
          </a:p>
        </p:txBody>
      </p:sp>
      <p:sp>
        <p:nvSpPr>
          <p:cNvPr id="4" name="Marcador de pie de página 3"/>
          <p:cNvSpPr>
            <a:spLocks noGrp="1"/>
          </p:cNvSpPr>
          <p:nvPr>
            <p:ph type="ftr" sz="quarter" idx="2"/>
          </p:nvPr>
        </p:nvSpPr>
        <p:spPr>
          <a:xfrm>
            <a:off x="1" y="6543374"/>
            <a:ext cx="4343589" cy="344790"/>
          </a:xfrm>
          <a:prstGeom prst="rect">
            <a:avLst/>
          </a:prstGeom>
        </p:spPr>
        <p:txBody>
          <a:bodyPr vert="horz" lIns="91440" tIns="45720" rIns="91440" bIns="45720" rtlCol="0" anchor="b"/>
          <a:lstStyle>
            <a:lvl1pPr algn="l">
              <a:defRPr sz="1200"/>
            </a:lvl1pPr>
          </a:lstStyle>
          <a:p>
            <a:endParaRPr lang="es-AR"/>
          </a:p>
        </p:txBody>
      </p:sp>
      <p:sp>
        <p:nvSpPr>
          <p:cNvPr id="5" name="Marcador de número de diapositiva 4"/>
          <p:cNvSpPr>
            <a:spLocks noGrp="1"/>
          </p:cNvSpPr>
          <p:nvPr>
            <p:ph type="sldNum" sz="quarter" idx="3"/>
          </p:nvPr>
        </p:nvSpPr>
        <p:spPr>
          <a:xfrm>
            <a:off x="5675992" y="6543374"/>
            <a:ext cx="4343589" cy="344790"/>
          </a:xfrm>
          <a:prstGeom prst="rect">
            <a:avLst/>
          </a:prstGeom>
        </p:spPr>
        <p:txBody>
          <a:bodyPr vert="horz" lIns="91440" tIns="45720" rIns="91440" bIns="45720" rtlCol="0" anchor="b"/>
          <a:lstStyle>
            <a:lvl1pPr algn="r">
              <a:defRPr sz="1200"/>
            </a:lvl1pPr>
          </a:lstStyle>
          <a:p>
            <a:fld id="{8AA8F8BF-1EA4-4236-918A-EB0A05495F4E}" type="slidenum">
              <a:rPr lang="es-AR" smtClean="0"/>
              <a:t>‹Nº›</a:t>
            </a:fld>
            <a:endParaRPr lang="es-AR"/>
          </a:p>
        </p:txBody>
      </p:sp>
    </p:spTree>
    <p:extLst>
      <p:ext uri="{BB962C8B-B14F-4D97-AF65-F5344CB8AC3E}">
        <p14:creationId xmlns:p14="http://schemas.microsoft.com/office/powerpoint/2010/main" val="255437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42818" cy="345604"/>
          </a:xfrm>
          <a:prstGeom prst="rect">
            <a:avLst/>
          </a:prstGeom>
        </p:spPr>
        <p:txBody>
          <a:bodyPr vert="horz" lIns="96634" tIns="48317" rIns="96634" bIns="48317" rtlCol="0"/>
          <a:lstStyle>
            <a:lvl1pPr algn="l">
              <a:defRPr sz="1300"/>
            </a:lvl1pPr>
          </a:lstStyle>
          <a:p>
            <a:endParaRPr lang="es-ES"/>
          </a:p>
        </p:txBody>
      </p:sp>
      <p:sp>
        <p:nvSpPr>
          <p:cNvPr id="3" name="Marcador de fecha 2"/>
          <p:cNvSpPr>
            <a:spLocks noGrp="1"/>
          </p:cNvSpPr>
          <p:nvPr>
            <p:ph type="dt" idx="1"/>
          </p:nvPr>
        </p:nvSpPr>
        <p:spPr>
          <a:xfrm>
            <a:off x="5676750" y="0"/>
            <a:ext cx="4342818" cy="345604"/>
          </a:xfrm>
          <a:prstGeom prst="rect">
            <a:avLst/>
          </a:prstGeom>
        </p:spPr>
        <p:txBody>
          <a:bodyPr vert="horz" lIns="96634" tIns="48317" rIns="96634" bIns="48317" rtlCol="0"/>
          <a:lstStyle>
            <a:lvl1pPr algn="r">
              <a:defRPr sz="1300"/>
            </a:lvl1pPr>
          </a:lstStyle>
          <a:p>
            <a:fld id="{5B5796BF-8E01-46E8-9C17-9653254FDD2C}" type="datetimeFigureOut">
              <a:rPr lang="es-ES" smtClean="0"/>
              <a:pPr/>
              <a:t>10/10/2023</a:t>
            </a:fld>
            <a:endParaRPr lang="es-ES"/>
          </a:p>
        </p:txBody>
      </p:sp>
      <p:sp>
        <p:nvSpPr>
          <p:cNvPr id="4" name="Marcador de imagen de diapositiva 3"/>
          <p:cNvSpPr>
            <a:spLocks noGrp="1" noRot="1" noChangeAspect="1"/>
          </p:cNvSpPr>
          <p:nvPr>
            <p:ph type="sldImg" idx="2"/>
          </p:nvPr>
        </p:nvSpPr>
        <p:spPr>
          <a:xfrm>
            <a:off x="3460750" y="860425"/>
            <a:ext cx="3100388" cy="2325688"/>
          </a:xfrm>
          <a:prstGeom prst="rect">
            <a:avLst/>
          </a:prstGeom>
          <a:noFill/>
          <a:ln w="12700">
            <a:solidFill>
              <a:prstClr val="black"/>
            </a:solidFill>
          </a:ln>
        </p:spPr>
        <p:txBody>
          <a:bodyPr vert="horz" lIns="96634" tIns="48317" rIns="96634" bIns="48317" rtlCol="0" anchor="ctr"/>
          <a:lstStyle/>
          <a:p>
            <a:endParaRPr lang="es-ES"/>
          </a:p>
        </p:txBody>
      </p:sp>
      <p:sp>
        <p:nvSpPr>
          <p:cNvPr id="5" name="Marcador de notas 4"/>
          <p:cNvSpPr>
            <a:spLocks noGrp="1"/>
          </p:cNvSpPr>
          <p:nvPr>
            <p:ph type="body" sz="quarter" idx="3"/>
          </p:nvPr>
        </p:nvSpPr>
        <p:spPr>
          <a:xfrm>
            <a:off x="1002189" y="3314929"/>
            <a:ext cx="8017510" cy="2712214"/>
          </a:xfrm>
          <a:prstGeom prst="rect">
            <a:avLst/>
          </a:prstGeom>
        </p:spPr>
        <p:txBody>
          <a:bodyPr vert="horz" lIns="96634" tIns="48317" rIns="96634" bIns="48317"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542560"/>
            <a:ext cx="4342818" cy="345603"/>
          </a:xfrm>
          <a:prstGeom prst="rect">
            <a:avLst/>
          </a:prstGeom>
        </p:spPr>
        <p:txBody>
          <a:bodyPr vert="horz" lIns="96634" tIns="48317" rIns="96634" bIns="48317"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5676750" y="6542560"/>
            <a:ext cx="4342818" cy="345603"/>
          </a:xfrm>
          <a:prstGeom prst="rect">
            <a:avLst/>
          </a:prstGeom>
        </p:spPr>
        <p:txBody>
          <a:bodyPr vert="horz" lIns="96634" tIns="48317" rIns="96634" bIns="48317" rtlCol="0" anchor="b"/>
          <a:lstStyle>
            <a:lvl1pPr algn="r">
              <a:defRPr sz="1300"/>
            </a:lvl1pPr>
          </a:lstStyle>
          <a:p>
            <a:fld id="{4A914F64-EB7F-459F-A1A7-2C14323F86E6}" type="slidenum">
              <a:rPr lang="es-ES" smtClean="0"/>
              <a:pPr/>
              <a:t>‹Nº›</a:t>
            </a:fld>
            <a:endParaRPr lang="es-ES"/>
          </a:p>
        </p:txBody>
      </p:sp>
    </p:spTree>
    <p:extLst>
      <p:ext uri="{BB962C8B-B14F-4D97-AF65-F5344CB8AC3E}">
        <p14:creationId xmlns:p14="http://schemas.microsoft.com/office/powerpoint/2010/main" val="1731247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arcador de imagen de diapositiva 1">
            <a:extLst>
              <a:ext uri="{FF2B5EF4-FFF2-40B4-BE49-F238E27FC236}">
                <a16:creationId xmlns:a16="http://schemas.microsoft.com/office/drawing/2014/main" id="{EE961C4F-BF42-4531-903F-01AB5C05411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Marcador de notas 2">
            <a:extLst>
              <a:ext uri="{FF2B5EF4-FFF2-40B4-BE49-F238E27FC236}">
                <a16:creationId xmlns:a16="http://schemas.microsoft.com/office/drawing/2014/main" id="{57334A49-3359-4066-BC01-24B4A6BD18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s-ES" altLang="es-ES" dirty="0"/>
          </a:p>
        </p:txBody>
      </p:sp>
      <p:sp>
        <p:nvSpPr>
          <p:cNvPr id="15364" name="Marcador de número de diapositiva 3">
            <a:extLst>
              <a:ext uri="{FF2B5EF4-FFF2-40B4-BE49-F238E27FC236}">
                <a16:creationId xmlns:a16="http://schemas.microsoft.com/office/drawing/2014/main" id="{C06B3A57-EBAF-445F-81AF-BCDBAF3940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charset="-128"/>
              </a:defRPr>
            </a:lvl1pPr>
            <a:lvl2pPr marL="37931725" indent="-37474525">
              <a:defRPr>
                <a:solidFill>
                  <a:schemeClr val="tx1"/>
                </a:solidFill>
                <a:latin typeface="Calibri" panose="020F0502020204030204" pitchFamily="34" charset="0"/>
                <a:ea typeface="ヒラギノ角ゴ Pro W3" charset="-128"/>
              </a:defRPr>
            </a:lvl2pPr>
            <a:lvl3pPr>
              <a:defRPr>
                <a:solidFill>
                  <a:schemeClr val="tx1"/>
                </a:solidFill>
                <a:latin typeface="Calibri" panose="020F0502020204030204" pitchFamily="34" charset="0"/>
                <a:ea typeface="ヒラギノ角ゴ Pro W3" charset="-128"/>
              </a:defRPr>
            </a:lvl3pPr>
            <a:lvl4pPr>
              <a:defRPr>
                <a:solidFill>
                  <a:schemeClr val="tx1"/>
                </a:solidFill>
                <a:latin typeface="Calibri" panose="020F0502020204030204" pitchFamily="34" charset="0"/>
                <a:ea typeface="ヒラギノ角ゴ Pro W3" charset="-128"/>
              </a:defRPr>
            </a:lvl4pPr>
            <a:lvl5pPr>
              <a:defRPr>
                <a:solidFill>
                  <a:schemeClr val="tx1"/>
                </a:solidFill>
                <a:latin typeface="Calibri" panose="020F0502020204030204" pitchFamily="34" charset="0"/>
                <a:ea typeface="ヒラギノ角ゴ Pro W3" charset="-128"/>
              </a:defRPr>
            </a:lvl5pPr>
            <a:lvl6pPr marL="457200" fontAlgn="base">
              <a:spcBef>
                <a:spcPct val="0"/>
              </a:spcBef>
              <a:spcAft>
                <a:spcPct val="0"/>
              </a:spcAft>
              <a:defRPr>
                <a:solidFill>
                  <a:schemeClr val="tx1"/>
                </a:solidFill>
                <a:latin typeface="Calibri" panose="020F0502020204030204" pitchFamily="34" charset="0"/>
                <a:ea typeface="ヒラギノ角ゴ Pro W3" charset="-128"/>
              </a:defRPr>
            </a:lvl6pPr>
            <a:lvl7pPr marL="914400" fontAlgn="base">
              <a:spcBef>
                <a:spcPct val="0"/>
              </a:spcBef>
              <a:spcAft>
                <a:spcPct val="0"/>
              </a:spcAft>
              <a:defRPr>
                <a:solidFill>
                  <a:schemeClr val="tx1"/>
                </a:solidFill>
                <a:latin typeface="Calibri" panose="020F0502020204030204" pitchFamily="34" charset="0"/>
                <a:ea typeface="ヒラギノ角ゴ Pro W3" charset="-128"/>
              </a:defRPr>
            </a:lvl7pPr>
            <a:lvl8pPr marL="1371600" fontAlgn="base">
              <a:spcBef>
                <a:spcPct val="0"/>
              </a:spcBef>
              <a:spcAft>
                <a:spcPct val="0"/>
              </a:spcAft>
              <a:defRPr>
                <a:solidFill>
                  <a:schemeClr val="tx1"/>
                </a:solidFill>
                <a:latin typeface="Calibri" panose="020F0502020204030204" pitchFamily="34" charset="0"/>
                <a:ea typeface="ヒラギノ角ゴ Pro W3" charset="-128"/>
              </a:defRPr>
            </a:lvl8pPr>
            <a:lvl9pPr marL="1828800" fontAlgn="base">
              <a:spcBef>
                <a:spcPct val="0"/>
              </a:spcBef>
              <a:spcAft>
                <a:spcPct val="0"/>
              </a:spcAft>
              <a:defRPr>
                <a:solidFill>
                  <a:schemeClr val="tx1"/>
                </a:solidFill>
                <a:latin typeface="Calibri" panose="020F0502020204030204" pitchFamily="34" charset="0"/>
                <a:ea typeface="ヒラギノ角ゴ Pro W3" charset="-128"/>
              </a:defRPr>
            </a:lvl9pPr>
          </a:lstStyle>
          <a:p>
            <a:fld id="{BD248F68-30FA-431D-942B-CD82ACE5BE3E}" type="slidenum">
              <a:rPr lang="es-ES" altLang="es-ES">
                <a:solidFill>
                  <a:prstClr val="black"/>
                </a:solidFill>
              </a:rPr>
              <a:pPr/>
              <a:t>1</a:t>
            </a:fld>
            <a:endParaRPr lang="es-ES" altLang="es-ES">
              <a:solidFill>
                <a:prstClr val="black"/>
              </a:solidFill>
            </a:endParaRPr>
          </a:p>
        </p:txBody>
      </p:sp>
    </p:spTree>
    <p:extLst>
      <p:ext uri="{BB962C8B-B14F-4D97-AF65-F5344CB8AC3E}">
        <p14:creationId xmlns:p14="http://schemas.microsoft.com/office/powerpoint/2010/main" val="391722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a:bodyPr>
          <a:lstStyle/>
          <a:p>
            <a:pPr>
              <a:defRPr/>
            </a:pPr>
            <a:r>
              <a:rPr lang="es-ES_tradnl" dirty="0"/>
              <a:t>.</a:t>
            </a:r>
          </a:p>
        </p:txBody>
      </p:sp>
      <p:sp>
        <p:nvSpPr>
          <p:cNvPr id="184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854652" indent="-328714">
              <a:defRPr>
                <a:solidFill>
                  <a:schemeClr val="tx1"/>
                </a:solidFill>
                <a:latin typeface="Times New Roman" pitchFamily="18" charset="0"/>
              </a:defRPr>
            </a:lvl2pPr>
            <a:lvl3pPr marL="1314849" indent="-262970">
              <a:defRPr>
                <a:solidFill>
                  <a:schemeClr val="tx1"/>
                </a:solidFill>
                <a:latin typeface="Times New Roman" pitchFamily="18" charset="0"/>
              </a:defRPr>
            </a:lvl3pPr>
            <a:lvl4pPr marL="1840787" indent="-262970">
              <a:defRPr>
                <a:solidFill>
                  <a:schemeClr val="tx1"/>
                </a:solidFill>
                <a:latin typeface="Times New Roman" pitchFamily="18" charset="0"/>
              </a:defRPr>
            </a:lvl4pPr>
            <a:lvl5pPr marL="2366727" indent="-262970">
              <a:defRPr>
                <a:solidFill>
                  <a:schemeClr val="tx1"/>
                </a:solidFill>
                <a:latin typeface="Times New Roman" pitchFamily="18" charset="0"/>
              </a:defRPr>
            </a:lvl5pPr>
            <a:lvl6pPr marL="2892667" indent="-262970" fontAlgn="base">
              <a:spcBef>
                <a:spcPct val="0"/>
              </a:spcBef>
              <a:spcAft>
                <a:spcPct val="0"/>
              </a:spcAft>
              <a:defRPr>
                <a:solidFill>
                  <a:schemeClr val="tx1"/>
                </a:solidFill>
                <a:latin typeface="Times New Roman" pitchFamily="18" charset="0"/>
              </a:defRPr>
            </a:lvl6pPr>
            <a:lvl7pPr marL="3418605" indent="-262970" fontAlgn="base">
              <a:spcBef>
                <a:spcPct val="0"/>
              </a:spcBef>
              <a:spcAft>
                <a:spcPct val="0"/>
              </a:spcAft>
              <a:defRPr>
                <a:solidFill>
                  <a:schemeClr val="tx1"/>
                </a:solidFill>
                <a:latin typeface="Times New Roman" pitchFamily="18" charset="0"/>
              </a:defRPr>
            </a:lvl7pPr>
            <a:lvl8pPr marL="3944545" indent="-262970" fontAlgn="base">
              <a:spcBef>
                <a:spcPct val="0"/>
              </a:spcBef>
              <a:spcAft>
                <a:spcPct val="0"/>
              </a:spcAft>
              <a:defRPr>
                <a:solidFill>
                  <a:schemeClr val="tx1"/>
                </a:solidFill>
                <a:latin typeface="Times New Roman" pitchFamily="18" charset="0"/>
              </a:defRPr>
            </a:lvl8pPr>
            <a:lvl9pPr marL="4470485" indent="-262970" fontAlgn="base">
              <a:spcBef>
                <a:spcPct val="0"/>
              </a:spcBef>
              <a:spcAft>
                <a:spcPct val="0"/>
              </a:spcAft>
              <a:defRPr>
                <a:solidFill>
                  <a:schemeClr val="tx1"/>
                </a:solidFill>
                <a:latin typeface="Times New Roman" pitchFamily="18" charset="0"/>
              </a:defRPr>
            </a:lvl9pPr>
          </a:lstStyle>
          <a:p>
            <a:pPr defTabSz="1052273">
              <a:defRPr/>
            </a:pPr>
            <a:fld id="{A5D28DB3-3580-4C8A-B742-20321577C8A8}" type="slidenum">
              <a:rPr lang="es-ES_tradnl" sz="1400">
                <a:solidFill>
                  <a:srgbClr val="000000"/>
                </a:solidFill>
                <a:latin typeface="Calibri" pitchFamily="34" charset="0"/>
              </a:rPr>
              <a:pPr defTabSz="1052273">
                <a:defRPr/>
              </a:pPr>
              <a:t>11</a:t>
            </a:fld>
            <a:endParaRPr lang="es-ES_tradnl" sz="1400">
              <a:solidFill>
                <a:srgbClr val="000000"/>
              </a:solidFill>
              <a:latin typeface="Calibri" pitchFamily="34" charset="0"/>
            </a:endParaRPr>
          </a:p>
        </p:txBody>
      </p:sp>
    </p:spTree>
    <p:extLst>
      <p:ext uri="{BB962C8B-B14F-4D97-AF65-F5344CB8AC3E}">
        <p14:creationId xmlns:p14="http://schemas.microsoft.com/office/powerpoint/2010/main" val="100025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defTabSz="497859">
              <a:defRPr/>
            </a:pPr>
            <a:fld id="{4A914F64-EB7F-459F-A1A7-2C14323F86E6}" type="slidenum">
              <a:rPr lang="es-ES" sz="1400">
                <a:solidFill>
                  <a:prstClr val="black"/>
                </a:solidFill>
                <a:latin typeface="Calibri"/>
              </a:rPr>
              <a:pPr defTabSz="497859">
                <a:defRPr/>
              </a:pPr>
              <a:t>12</a:t>
            </a:fld>
            <a:endParaRPr lang="es-ES" sz="1400">
              <a:solidFill>
                <a:prstClr val="black"/>
              </a:solidFill>
              <a:latin typeface="Calibri"/>
            </a:endParaRPr>
          </a:p>
        </p:txBody>
      </p:sp>
    </p:spTree>
    <p:extLst>
      <p:ext uri="{BB962C8B-B14F-4D97-AF65-F5344CB8AC3E}">
        <p14:creationId xmlns:p14="http://schemas.microsoft.com/office/powerpoint/2010/main" val="1201696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a:bodyPr>
          <a:lstStyle/>
          <a:p>
            <a:pPr>
              <a:defRPr/>
            </a:pPr>
            <a:endParaRPr lang="es-ES_tradnl" dirty="0"/>
          </a:p>
        </p:txBody>
      </p:sp>
      <p:sp>
        <p:nvSpPr>
          <p:cNvPr id="184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84855" indent="-301869">
              <a:defRPr>
                <a:solidFill>
                  <a:schemeClr val="tx1"/>
                </a:solidFill>
                <a:latin typeface="Times New Roman" pitchFamily="18" charset="0"/>
              </a:defRPr>
            </a:lvl2pPr>
            <a:lvl3pPr marL="1207469" indent="-241494">
              <a:defRPr>
                <a:solidFill>
                  <a:schemeClr val="tx1"/>
                </a:solidFill>
                <a:latin typeface="Times New Roman" pitchFamily="18" charset="0"/>
              </a:defRPr>
            </a:lvl3pPr>
            <a:lvl4pPr marL="1690456" indent="-241494">
              <a:defRPr>
                <a:solidFill>
                  <a:schemeClr val="tx1"/>
                </a:solidFill>
                <a:latin typeface="Times New Roman" pitchFamily="18" charset="0"/>
              </a:defRPr>
            </a:lvl4pPr>
            <a:lvl5pPr marL="2173444" indent="-241494">
              <a:defRPr>
                <a:solidFill>
                  <a:schemeClr val="tx1"/>
                </a:solidFill>
                <a:latin typeface="Times New Roman" pitchFamily="18" charset="0"/>
              </a:defRPr>
            </a:lvl5pPr>
            <a:lvl6pPr marL="2656432" indent="-241494" fontAlgn="base">
              <a:spcBef>
                <a:spcPct val="0"/>
              </a:spcBef>
              <a:spcAft>
                <a:spcPct val="0"/>
              </a:spcAft>
              <a:defRPr>
                <a:solidFill>
                  <a:schemeClr val="tx1"/>
                </a:solidFill>
                <a:latin typeface="Times New Roman" pitchFamily="18" charset="0"/>
              </a:defRPr>
            </a:lvl6pPr>
            <a:lvl7pPr marL="3139419" indent="-241494" fontAlgn="base">
              <a:spcBef>
                <a:spcPct val="0"/>
              </a:spcBef>
              <a:spcAft>
                <a:spcPct val="0"/>
              </a:spcAft>
              <a:defRPr>
                <a:solidFill>
                  <a:schemeClr val="tx1"/>
                </a:solidFill>
                <a:latin typeface="Times New Roman" pitchFamily="18" charset="0"/>
              </a:defRPr>
            </a:lvl7pPr>
            <a:lvl8pPr marL="3622407" indent="-241494" fontAlgn="base">
              <a:spcBef>
                <a:spcPct val="0"/>
              </a:spcBef>
              <a:spcAft>
                <a:spcPct val="0"/>
              </a:spcAft>
              <a:defRPr>
                <a:solidFill>
                  <a:schemeClr val="tx1"/>
                </a:solidFill>
                <a:latin typeface="Times New Roman" pitchFamily="18" charset="0"/>
              </a:defRPr>
            </a:lvl8pPr>
            <a:lvl9pPr marL="4105394" indent="-241494" fontAlgn="base">
              <a:spcBef>
                <a:spcPct val="0"/>
              </a:spcBef>
              <a:spcAft>
                <a:spcPct val="0"/>
              </a:spcAft>
              <a:defRPr>
                <a:solidFill>
                  <a:schemeClr val="tx1"/>
                </a:solidFill>
                <a:latin typeface="Times New Roman" pitchFamily="18" charset="0"/>
              </a:defRPr>
            </a:lvl9pPr>
          </a:lstStyle>
          <a:p>
            <a:pPr marL="0" marR="0" lvl="0" indent="0" algn="r" defTabSz="966338" rtl="0" eaLnBrk="1" fontAlgn="auto" latinLnBrk="0" hangingPunct="1">
              <a:lnSpc>
                <a:spcPct val="100000"/>
              </a:lnSpc>
              <a:spcBef>
                <a:spcPts val="0"/>
              </a:spcBef>
              <a:spcAft>
                <a:spcPts val="0"/>
              </a:spcAft>
              <a:buClrTx/>
              <a:buSzTx/>
              <a:buFontTx/>
              <a:buNone/>
              <a:tabLst/>
              <a:defRPr/>
            </a:pPr>
            <a:fld id="{A5D28DB3-3580-4C8A-B742-20321577C8A8}" type="slidenum">
              <a:rPr kumimoji="0" lang="es-ES_tradnl" sz="13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13</a:t>
            </a:fld>
            <a:endParaRPr kumimoji="0" lang="es-ES_tradnl" sz="13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044407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a:bodyPr>
          <a:lstStyle/>
          <a:p>
            <a:pPr>
              <a:defRPr/>
            </a:pPr>
            <a:endParaRPr lang="es-ES_tradnl" dirty="0"/>
          </a:p>
        </p:txBody>
      </p:sp>
      <p:sp>
        <p:nvSpPr>
          <p:cNvPr id="184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808793" indent="-311076">
              <a:defRPr>
                <a:solidFill>
                  <a:schemeClr val="tx1"/>
                </a:solidFill>
                <a:latin typeface="Times New Roman" pitchFamily="18" charset="0"/>
              </a:defRPr>
            </a:lvl2pPr>
            <a:lvl3pPr marL="1244297" indent="-248860">
              <a:defRPr>
                <a:solidFill>
                  <a:schemeClr val="tx1"/>
                </a:solidFill>
                <a:latin typeface="Times New Roman" pitchFamily="18" charset="0"/>
              </a:defRPr>
            </a:lvl3pPr>
            <a:lvl4pPr marL="1742015" indent="-248860">
              <a:defRPr>
                <a:solidFill>
                  <a:schemeClr val="tx1"/>
                </a:solidFill>
                <a:latin typeface="Times New Roman" pitchFamily="18" charset="0"/>
              </a:defRPr>
            </a:lvl4pPr>
            <a:lvl5pPr marL="2239734" indent="-248860">
              <a:defRPr>
                <a:solidFill>
                  <a:schemeClr val="tx1"/>
                </a:solidFill>
                <a:latin typeface="Times New Roman" pitchFamily="18" charset="0"/>
              </a:defRPr>
            </a:lvl5pPr>
            <a:lvl6pPr marL="2737453" indent="-248860" fontAlgn="base">
              <a:spcBef>
                <a:spcPct val="0"/>
              </a:spcBef>
              <a:spcAft>
                <a:spcPct val="0"/>
              </a:spcAft>
              <a:defRPr>
                <a:solidFill>
                  <a:schemeClr val="tx1"/>
                </a:solidFill>
                <a:latin typeface="Times New Roman" pitchFamily="18" charset="0"/>
              </a:defRPr>
            </a:lvl6pPr>
            <a:lvl7pPr marL="3235171" indent="-248860" fontAlgn="base">
              <a:spcBef>
                <a:spcPct val="0"/>
              </a:spcBef>
              <a:spcAft>
                <a:spcPct val="0"/>
              </a:spcAft>
              <a:defRPr>
                <a:solidFill>
                  <a:schemeClr val="tx1"/>
                </a:solidFill>
                <a:latin typeface="Times New Roman" pitchFamily="18" charset="0"/>
              </a:defRPr>
            </a:lvl7pPr>
            <a:lvl8pPr marL="3732890" indent="-248860" fontAlgn="base">
              <a:spcBef>
                <a:spcPct val="0"/>
              </a:spcBef>
              <a:spcAft>
                <a:spcPct val="0"/>
              </a:spcAft>
              <a:defRPr>
                <a:solidFill>
                  <a:schemeClr val="tx1"/>
                </a:solidFill>
                <a:latin typeface="Times New Roman" pitchFamily="18" charset="0"/>
              </a:defRPr>
            </a:lvl8pPr>
            <a:lvl9pPr marL="4230609" indent="-248860" fontAlgn="base">
              <a:spcBef>
                <a:spcPct val="0"/>
              </a:spcBef>
              <a:spcAft>
                <a:spcPct val="0"/>
              </a:spcAft>
              <a:defRPr>
                <a:solidFill>
                  <a:schemeClr val="tx1"/>
                </a:solidFill>
                <a:latin typeface="Times New Roman" pitchFamily="18" charset="0"/>
              </a:defRPr>
            </a:lvl9pPr>
          </a:lstStyle>
          <a:p>
            <a:pPr defTabSz="995811">
              <a:defRPr/>
            </a:pPr>
            <a:fld id="{A5D28DB3-3580-4C8A-B742-20321577C8A8}" type="slidenum">
              <a:rPr lang="es-ES_tradnl" sz="1300">
                <a:solidFill>
                  <a:srgbClr val="000000"/>
                </a:solidFill>
                <a:latin typeface="Calibri" pitchFamily="34" charset="0"/>
              </a:rPr>
              <a:pPr defTabSz="995811">
                <a:defRPr/>
              </a:pPr>
              <a:t>15</a:t>
            </a:fld>
            <a:endParaRPr lang="es-ES_tradnl" sz="1300">
              <a:solidFill>
                <a:srgbClr val="000000"/>
              </a:solidFill>
              <a:latin typeface="Calibri" pitchFamily="34" charset="0"/>
            </a:endParaRPr>
          </a:p>
        </p:txBody>
      </p:sp>
    </p:spTree>
    <p:extLst>
      <p:ext uri="{BB962C8B-B14F-4D97-AF65-F5344CB8AC3E}">
        <p14:creationId xmlns:p14="http://schemas.microsoft.com/office/powerpoint/2010/main" val="1024326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defTabSz="471145">
              <a:defRPr/>
            </a:pPr>
            <a:fld id="{4A914F64-EB7F-459F-A1A7-2C14323F86E6}" type="slidenum">
              <a:rPr lang="es-ES" sz="1300">
                <a:solidFill>
                  <a:prstClr val="black"/>
                </a:solidFill>
                <a:latin typeface="Calibri"/>
              </a:rPr>
              <a:pPr defTabSz="471145">
                <a:defRPr/>
              </a:pPr>
              <a:t>16</a:t>
            </a:fld>
            <a:endParaRPr lang="es-ES" sz="1300">
              <a:solidFill>
                <a:prstClr val="black"/>
              </a:solidFill>
              <a:latin typeface="Calibri"/>
            </a:endParaRPr>
          </a:p>
        </p:txBody>
      </p:sp>
    </p:spTree>
    <p:extLst>
      <p:ext uri="{BB962C8B-B14F-4D97-AF65-F5344CB8AC3E}">
        <p14:creationId xmlns:p14="http://schemas.microsoft.com/office/powerpoint/2010/main" val="2330421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a:bodyPr>
          <a:lstStyle/>
          <a:p>
            <a:pPr>
              <a:defRPr/>
            </a:pPr>
            <a:endParaRPr lang="es-AR" dirty="0"/>
          </a:p>
        </p:txBody>
      </p:sp>
      <p:sp>
        <p:nvSpPr>
          <p:cNvPr id="184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84855" indent="-301869">
              <a:defRPr>
                <a:solidFill>
                  <a:schemeClr val="tx1"/>
                </a:solidFill>
                <a:latin typeface="Times New Roman" pitchFamily="18" charset="0"/>
              </a:defRPr>
            </a:lvl2pPr>
            <a:lvl3pPr marL="1207469" indent="-241494">
              <a:defRPr>
                <a:solidFill>
                  <a:schemeClr val="tx1"/>
                </a:solidFill>
                <a:latin typeface="Times New Roman" pitchFamily="18" charset="0"/>
              </a:defRPr>
            </a:lvl3pPr>
            <a:lvl4pPr marL="1690456" indent="-241494">
              <a:defRPr>
                <a:solidFill>
                  <a:schemeClr val="tx1"/>
                </a:solidFill>
                <a:latin typeface="Times New Roman" pitchFamily="18" charset="0"/>
              </a:defRPr>
            </a:lvl4pPr>
            <a:lvl5pPr marL="2173444" indent="-241494">
              <a:defRPr>
                <a:solidFill>
                  <a:schemeClr val="tx1"/>
                </a:solidFill>
                <a:latin typeface="Times New Roman" pitchFamily="18" charset="0"/>
              </a:defRPr>
            </a:lvl5pPr>
            <a:lvl6pPr marL="2656432" indent="-241494" fontAlgn="base">
              <a:spcBef>
                <a:spcPct val="0"/>
              </a:spcBef>
              <a:spcAft>
                <a:spcPct val="0"/>
              </a:spcAft>
              <a:defRPr>
                <a:solidFill>
                  <a:schemeClr val="tx1"/>
                </a:solidFill>
                <a:latin typeface="Times New Roman" pitchFamily="18" charset="0"/>
              </a:defRPr>
            </a:lvl6pPr>
            <a:lvl7pPr marL="3139419" indent="-241494" fontAlgn="base">
              <a:spcBef>
                <a:spcPct val="0"/>
              </a:spcBef>
              <a:spcAft>
                <a:spcPct val="0"/>
              </a:spcAft>
              <a:defRPr>
                <a:solidFill>
                  <a:schemeClr val="tx1"/>
                </a:solidFill>
                <a:latin typeface="Times New Roman" pitchFamily="18" charset="0"/>
              </a:defRPr>
            </a:lvl7pPr>
            <a:lvl8pPr marL="3622407" indent="-241494" fontAlgn="base">
              <a:spcBef>
                <a:spcPct val="0"/>
              </a:spcBef>
              <a:spcAft>
                <a:spcPct val="0"/>
              </a:spcAft>
              <a:defRPr>
                <a:solidFill>
                  <a:schemeClr val="tx1"/>
                </a:solidFill>
                <a:latin typeface="Times New Roman" pitchFamily="18" charset="0"/>
              </a:defRPr>
            </a:lvl8pPr>
            <a:lvl9pPr marL="4105394" indent="-241494" fontAlgn="base">
              <a:spcBef>
                <a:spcPct val="0"/>
              </a:spcBef>
              <a:spcAft>
                <a:spcPct val="0"/>
              </a:spcAft>
              <a:defRPr>
                <a:solidFill>
                  <a:schemeClr val="tx1"/>
                </a:solidFill>
                <a:latin typeface="Times New Roman" pitchFamily="18" charset="0"/>
              </a:defRPr>
            </a:lvl9pPr>
          </a:lstStyle>
          <a:p>
            <a:pPr marL="0" marR="0" lvl="0" indent="0" algn="r" defTabSz="966338" rtl="0" eaLnBrk="1" fontAlgn="auto" latinLnBrk="0" hangingPunct="1">
              <a:lnSpc>
                <a:spcPct val="100000"/>
              </a:lnSpc>
              <a:spcBef>
                <a:spcPts val="0"/>
              </a:spcBef>
              <a:spcAft>
                <a:spcPts val="0"/>
              </a:spcAft>
              <a:buClrTx/>
              <a:buSzTx/>
              <a:buFontTx/>
              <a:buNone/>
              <a:tabLst/>
              <a:defRPr/>
            </a:pPr>
            <a:fld id="{A5D28DB3-3580-4C8A-B742-20321577C8A8}" type="slidenum">
              <a:rPr kumimoji="0" lang="es-ES_tradnl" sz="13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17</a:t>
            </a:fld>
            <a:endParaRPr kumimoji="0" lang="es-ES_tradnl" sz="13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598825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0" fontAlgn="base" hangingPunct="0">
              <a:lnSpc>
                <a:spcPct val="115000"/>
              </a:lnSpc>
              <a:spcBef>
                <a:spcPct val="0"/>
              </a:spcBef>
              <a:spcAft>
                <a:spcPts val="750"/>
              </a:spcAft>
              <a:defRPr/>
            </a:pPr>
            <a:endParaRPr lang="es-AR" sz="1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eaLnBrk="0" fontAlgn="base" hangingPunct="0">
              <a:lnSpc>
                <a:spcPct val="115000"/>
              </a:lnSpc>
              <a:spcBef>
                <a:spcPct val="0"/>
              </a:spcBef>
              <a:spcAft>
                <a:spcPts val="750"/>
              </a:spcAft>
              <a:defRPr/>
            </a:pPr>
            <a:endParaRPr lang="es-AR" sz="1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eaLnBrk="0" fontAlgn="base" hangingPunct="0">
              <a:lnSpc>
                <a:spcPct val="115000"/>
              </a:lnSpc>
              <a:spcBef>
                <a:spcPct val="0"/>
              </a:spcBef>
              <a:spcAft>
                <a:spcPts val="750"/>
              </a:spcAft>
              <a:defRPr/>
            </a:pPr>
            <a:endParaRPr lang="es-AR" sz="1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s-AR" sz="1800" b="1" i="0" u="none" strike="noStrike" dirty="0">
              <a:solidFill>
                <a:srgbClr val="000000"/>
              </a:solidFill>
              <a:effectLst/>
              <a:latin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4A914F64-EB7F-459F-A1A7-2C14323F86E6}" type="slidenum">
              <a:rPr lang="es-ES" smtClean="0"/>
              <a:pPr/>
              <a:t>18</a:t>
            </a:fld>
            <a:endParaRPr lang="es-ES"/>
          </a:p>
        </p:txBody>
      </p:sp>
    </p:spTree>
    <p:extLst>
      <p:ext uri="{BB962C8B-B14F-4D97-AF65-F5344CB8AC3E}">
        <p14:creationId xmlns:p14="http://schemas.microsoft.com/office/powerpoint/2010/main" val="54417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4A914F64-EB7F-459F-A1A7-2C14323F86E6}" type="slidenum">
              <a:rPr lang="es-ES" smtClean="0"/>
              <a:pPr/>
              <a:t>19</a:t>
            </a:fld>
            <a:endParaRPr lang="es-ES"/>
          </a:p>
        </p:txBody>
      </p:sp>
    </p:spTree>
    <p:extLst>
      <p:ext uri="{BB962C8B-B14F-4D97-AF65-F5344CB8AC3E}">
        <p14:creationId xmlns:p14="http://schemas.microsoft.com/office/powerpoint/2010/main" val="4196538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a:bodyPr>
          <a:lstStyle/>
          <a:p>
            <a:pPr>
              <a:defRPr/>
            </a:pPr>
            <a:endParaRPr lang="es-AR" dirty="0"/>
          </a:p>
        </p:txBody>
      </p:sp>
      <p:sp>
        <p:nvSpPr>
          <p:cNvPr id="184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671" indent="-285644">
              <a:defRPr>
                <a:solidFill>
                  <a:schemeClr val="tx1"/>
                </a:solidFill>
                <a:latin typeface="Times New Roman" pitchFamily="18" charset="0"/>
              </a:defRPr>
            </a:lvl2pPr>
            <a:lvl3pPr marL="1142571" indent="-228514">
              <a:defRPr>
                <a:solidFill>
                  <a:schemeClr val="tx1"/>
                </a:solidFill>
                <a:latin typeface="Times New Roman" pitchFamily="18" charset="0"/>
              </a:defRPr>
            </a:lvl3pPr>
            <a:lvl4pPr marL="1599599" indent="-228514">
              <a:defRPr>
                <a:solidFill>
                  <a:schemeClr val="tx1"/>
                </a:solidFill>
                <a:latin typeface="Times New Roman" pitchFamily="18" charset="0"/>
              </a:defRPr>
            </a:lvl4pPr>
            <a:lvl5pPr marL="2056628" indent="-228514">
              <a:defRPr>
                <a:solidFill>
                  <a:schemeClr val="tx1"/>
                </a:solidFill>
                <a:latin typeface="Times New Roman" pitchFamily="18" charset="0"/>
              </a:defRPr>
            </a:lvl5pPr>
            <a:lvl6pPr marL="2513656" indent="-228514" fontAlgn="base">
              <a:spcBef>
                <a:spcPct val="0"/>
              </a:spcBef>
              <a:spcAft>
                <a:spcPct val="0"/>
              </a:spcAft>
              <a:defRPr>
                <a:solidFill>
                  <a:schemeClr val="tx1"/>
                </a:solidFill>
                <a:latin typeface="Times New Roman" pitchFamily="18" charset="0"/>
              </a:defRPr>
            </a:lvl6pPr>
            <a:lvl7pPr marL="2970684" indent="-228514" fontAlgn="base">
              <a:spcBef>
                <a:spcPct val="0"/>
              </a:spcBef>
              <a:spcAft>
                <a:spcPct val="0"/>
              </a:spcAft>
              <a:defRPr>
                <a:solidFill>
                  <a:schemeClr val="tx1"/>
                </a:solidFill>
                <a:latin typeface="Times New Roman" pitchFamily="18" charset="0"/>
              </a:defRPr>
            </a:lvl7pPr>
            <a:lvl8pPr marL="3427713" indent="-228514" fontAlgn="base">
              <a:spcBef>
                <a:spcPct val="0"/>
              </a:spcBef>
              <a:spcAft>
                <a:spcPct val="0"/>
              </a:spcAft>
              <a:defRPr>
                <a:solidFill>
                  <a:schemeClr val="tx1"/>
                </a:solidFill>
                <a:latin typeface="Times New Roman" pitchFamily="18" charset="0"/>
              </a:defRPr>
            </a:lvl8pPr>
            <a:lvl9pPr marL="3884741" indent="-228514" fontAlgn="base">
              <a:spcBef>
                <a:spcPct val="0"/>
              </a:spcBef>
              <a:spcAft>
                <a:spcPct val="0"/>
              </a:spcAft>
              <a:defRPr>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D28DB3-3580-4C8A-B742-20321577C8A8}" type="slidenum">
              <a:rPr kumimoji="0" lang="es-ES_tradnl"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_tradnl"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587072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a:bodyPr>
          <a:lstStyle/>
          <a:p>
            <a:pPr marL="181188" indent="-181188">
              <a:buFont typeface="Arial" panose="020B0604020202020204" pitchFamily="34" charset="0"/>
              <a:buChar char="•"/>
              <a:defRPr/>
            </a:pPr>
            <a:endParaRPr lang="es-AR" dirty="0"/>
          </a:p>
        </p:txBody>
      </p:sp>
      <p:sp>
        <p:nvSpPr>
          <p:cNvPr id="184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84855" indent="-301869">
              <a:defRPr>
                <a:solidFill>
                  <a:schemeClr val="tx1"/>
                </a:solidFill>
                <a:latin typeface="Times New Roman" pitchFamily="18" charset="0"/>
              </a:defRPr>
            </a:lvl2pPr>
            <a:lvl3pPr marL="1207469" indent="-241494">
              <a:defRPr>
                <a:solidFill>
                  <a:schemeClr val="tx1"/>
                </a:solidFill>
                <a:latin typeface="Times New Roman" pitchFamily="18" charset="0"/>
              </a:defRPr>
            </a:lvl3pPr>
            <a:lvl4pPr marL="1690456" indent="-241494">
              <a:defRPr>
                <a:solidFill>
                  <a:schemeClr val="tx1"/>
                </a:solidFill>
                <a:latin typeface="Times New Roman" pitchFamily="18" charset="0"/>
              </a:defRPr>
            </a:lvl4pPr>
            <a:lvl5pPr marL="2173444" indent="-241494">
              <a:defRPr>
                <a:solidFill>
                  <a:schemeClr val="tx1"/>
                </a:solidFill>
                <a:latin typeface="Times New Roman" pitchFamily="18" charset="0"/>
              </a:defRPr>
            </a:lvl5pPr>
            <a:lvl6pPr marL="2656432" indent="-241494" fontAlgn="base">
              <a:spcBef>
                <a:spcPct val="0"/>
              </a:spcBef>
              <a:spcAft>
                <a:spcPct val="0"/>
              </a:spcAft>
              <a:defRPr>
                <a:solidFill>
                  <a:schemeClr val="tx1"/>
                </a:solidFill>
                <a:latin typeface="Times New Roman" pitchFamily="18" charset="0"/>
              </a:defRPr>
            </a:lvl6pPr>
            <a:lvl7pPr marL="3139419" indent="-241494" fontAlgn="base">
              <a:spcBef>
                <a:spcPct val="0"/>
              </a:spcBef>
              <a:spcAft>
                <a:spcPct val="0"/>
              </a:spcAft>
              <a:defRPr>
                <a:solidFill>
                  <a:schemeClr val="tx1"/>
                </a:solidFill>
                <a:latin typeface="Times New Roman" pitchFamily="18" charset="0"/>
              </a:defRPr>
            </a:lvl7pPr>
            <a:lvl8pPr marL="3622407" indent="-241494" fontAlgn="base">
              <a:spcBef>
                <a:spcPct val="0"/>
              </a:spcBef>
              <a:spcAft>
                <a:spcPct val="0"/>
              </a:spcAft>
              <a:defRPr>
                <a:solidFill>
                  <a:schemeClr val="tx1"/>
                </a:solidFill>
                <a:latin typeface="Times New Roman" pitchFamily="18" charset="0"/>
              </a:defRPr>
            </a:lvl8pPr>
            <a:lvl9pPr marL="4105394" indent="-241494" fontAlgn="base">
              <a:spcBef>
                <a:spcPct val="0"/>
              </a:spcBef>
              <a:spcAft>
                <a:spcPct val="0"/>
              </a:spcAft>
              <a:defRPr>
                <a:solidFill>
                  <a:schemeClr val="tx1"/>
                </a:solidFill>
                <a:latin typeface="Times New Roman" pitchFamily="18" charset="0"/>
              </a:defRPr>
            </a:lvl9pPr>
          </a:lstStyle>
          <a:p>
            <a:pPr defTabSz="966338">
              <a:defRPr/>
            </a:pPr>
            <a:fld id="{A5D28DB3-3580-4C8A-B742-20321577C8A8}" type="slidenum">
              <a:rPr lang="es-ES_tradnl">
                <a:solidFill>
                  <a:srgbClr val="000000"/>
                </a:solidFill>
                <a:latin typeface="Calibri" pitchFamily="34" charset="0"/>
              </a:rPr>
              <a:pPr defTabSz="966338">
                <a:defRPr/>
              </a:pPr>
              <a:t>21</a:t>
            </a:fld>
            <a:endParaRPr lang="es-ES_tradnl">
              <a:solidFill>
                <a:srgbClr val="000000"/>
              </a:solidFill>
              <a:latin typeface="Calibri" pitchFamily="34" charset="0"/>
            </a:endParaRPr>
          </a:p>
        </p:txBody>
      </p:sp>
    </p:spTree>
    <p:extLst>
      <p:ext uri="{BB962C8B-B14F-4D97-AF65-F5344CB8AC3E}">
        <p14:creationId xmlns:p14="http://schemas.microsoft.com/office/powerpoint/2010/main" val="1615380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4A914F64-EB7F-459F-A1A7-2C14323F86E6}" type="slidenum">
              <a:rPr lang="es-ES" smtClean="0"/>
              <a:pPr/>
              <a:t>2</a:t>
            </a:fld>
            <a:endParaRPr lang="es-ES"/>
          </a:p>
        </p:txBody>
      </p:sp>
    </p:spTree>
    <p:extLst>
      <p:ext uri="{BB962C8B-B14F-4D97-AF65-F5344CB8AC3E}">
        <p14:creationId xmlns:p14="http://schemas.microsoft.com/office/powerpoint/2010/main" val="1577644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4A914F64-EB7F-459F-A1A7-2C14323F86E6}" type="slidenum">
              <a:rPr lang="es-ES" smtClean="0"/>
              <a:pPr/>
              <a:t>22</a:t>
            </a:fld>
            <a:endParaRPr lang="es-ES"/>
          </a:p>
        </p:txBody>
      </p:sp>
    </p:spTree>
    <p:extLst>
      <p:ext uri="{BB962C8B-B14F-4D97-AF65-F5344CB8AC3E}">
        <p14:creationId xmlns:p14="http://schemas.microsoft.com/office/powerpoint/2010/main" val="1308397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4A914F64-EB7F-459F-A1A7-2C14323F86E6}" type="slidenum">
              <a:rPr lang="es-ES" smtClean="0"/>
              <a:pPr/>
              <a:t>24</a:t>
            </a:fld>
            <a:endParaRPr lang="es-ES"/>
          </a:p>
        </p:txBody>
      </p:sp>
    </p:spTree>
    <p:extLst>
      <p:ext uri="{BB962C8B-B14F-4D97-AF65-F5344CB8AC3E}">
        <p14:creationId xmlns:p14="http://schemas.microsoft.com/office/powerpoint/2010/main" val="138244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E568F41-8A79-4AA7-B1F3-C91FF2C96FB8}" type="slidenum">
              <a:rPr lang="es-ES" smtClean="0"/>
              <a:t>25</a:t>
            </a:fld>
            <a:endParaRPr lang="es-ES"/>
          </a:p>
        </p:txBody>
      </p:sp>
    </p:spTree>
    <p:extLst>
      <p:ext uri="{BB962C8B-B14F-4D97-AF65-F5344CB8AC3E}">
        <p14:creationId xmlns:p14="http://schemas.microsoft.com/office/powerpoint/2010/main" val="147249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a:bodyPr>
          <a:lstStyle/>
          <a:p>
            <a:endParaRPr lang="es-AR" altLang="es-AR" dirty="0"/>
          </a:p>
        </p:txBody>
      </p:sp>
      <p:sp>
        <p:nvSpPr>
          <p:cNvPr id="184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84855" indent="-301869">
              <a:defRPr>
                <a:solidFill>
                  <a:schemeClr val="tx1"/>
                </a:solidFill>
                <a:latin typeface="Times New Roman" pitchFamily="18" charset="0"/>
              </a:defRPr>
            </a:lvl2pPr>
            <a:lvl3pPr marL="1207469" indent="-241494">
              <a:defRPr>
                <a:solidFill>
                  <a:schemeClr val="tx1"/>
                </a:solidFill>
                <a:latin typeface="Times New Roman" pitchFamily="18" charset="0"/>
              </a:defRPr>
            </a:lvl3pPr>
            <a:lvl4pPr marL="1690456" indent="-241494">
              <a:defRPr>
                <a:solidFill>
                  <a:schemeClr val="tx1"/>
                </a:solidFill>
                <a:latin typeface="Times New Roman" pitchFamily="18" charset="0"/>
              </a:defRPr>
            </a:lvl4pPr>
            <a:lvl5pPr marL="2173444" indent="-241494">
              <a:defRPr>
                <a:solidFill>
                  <a:schemeClr val="tx1"/>
                </a:solidFill>
                <a:latin typeface="Times New Roman" pitchFamily="18" charset="0"/>
              </a:defRPr>
            </a:lvl5pPr>
            <a:lvl6pPr marL="2656432" indent="-241494" fontAlgn="base">
              <a:spcBef>
                <a:spcPct val="0"/>
              </a:spcBef>
              <a:spcAft>
                <a:spcPct val="0"/>
              </a:spcAft>
              <a:defRPr>
                <a:solidFill>
                  <a:schemeClr val="tx1"/>
                </a:solidFill>
                <a:latin typeface="Times New Roman" pitchFamily="18" charset="0"/>
              </a:defRPr>
            </a:lvl6pPr>
            <a:lvl7pPr marL="3139419" indent="-241494" fontAlgn="base">
              <a:spcBef>
                <a:spcPct val="0"/>
              </a:spcBef>
              <a:spcAft>
                <a:spcPct val="0"/>
              </a:spcAft>
              <a:defRPr>
                <a:solidFill>
                  <a:schemeClr val="tx1"/>
                </a:solidFill>
                <a:latin typeface="Times New Roman" pitchFamily="18" charset="0"/>
              </a:defRPr>
            </a:lvl7pPr>
            <a:lvl8pPr marL="3622407" indent="-241494" fontAlgn="base">
              <a:spcBef>
                <a:spcPct val="0"/>
              </a:spcBef>
              <a:spcAft>
                <a:spcPct val="0"/>
              </a:spcAft>
              <a:defRPr>
                <a:solidFill>
                  <a:schemeClr val="tx1"/>
                </a:solidFill>
                <a:latin typeface="Times New Roman" pitchFamily="18" charset="0"/>
              </a:defRPr>
            </a:lvl8pPr>
            <a:lvl9pPr marL="4105394" indent="-241494" fontAlgn="base">
              <a:spcBef>
                <a:spcPct val="0"/>
              </a:spcBef>
              <a:spcAft>
                <a:spcPct val="0"/>
              </a:spcAft>
              <a:defRPr>
                <a:solidFill>
                  <a:schemeClr val="tx1"/>
                </a:solidFill>
                <a:latin typeface="Times New Roman" pitchFamily="18" charset="0"/>
              </a:defRPr>
            </a:lvl9pPr>
          </a:lstStyle>
          <a:p>
            <a:pPr marL="0" marR="0" lvl="0" indent="0" algn="r" defTabSz="966338" rtl="0" eaLnBrk="1" fontAlgn="auto" latinLnBrk="0" hangingPunct="1">
              <a:lnSpc>
                <a:spcPct val="100000"/>
              </a:lnSpc>
              <a:spcBef>
                <a:spcPts val="0"/>
              </a:spcBef>
              <a:spcAft>
                <a:spcPts val="0"/>
              </a:spcAft>
              <a:buClrTx/>
              <a:buSzTx/>
              <a:buFontTx/>
              <a:buNone/>
              <a:tabLst/>
              <a:defRPr/>
            </a:pPr>
            <a:fld id="{A5D28DB3-3580-4C8A-B742-20321577C8A8}" type="slidenum">
              <a:rPr kumimoji="0" lang="es-ES_tradnl" sz="13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26</a:t>
            </a:fld>
            <a:endParaRPr kumimoji="0" lang="es-ES_tradnl" sz="13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42880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a:p>
        </p:txBody>
      </p:sp>
      <p:sp>
        <p:nvSpPr>
          <p:cNvPr id="870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075" indent="-301952">
              <a:defRPr>
                <a:solidFill>
                  <a:schemeClr val="tx1"/>
                </a:solidFill>
                <a:latin typeface="Arial" panose="020B0604020202020204" pitchFamily="34" charset="0"/>
              </a:defRPr>
            </a:lvl2pPr>
            <a:lvl3pPr marL="1207808" indent="-241562">
              <a:defRPr>
                <a:solidFill>
                  <a:schemeClr val="tx1"/>
                </a:solidFill>
                <a:latin typeface="Arial" panose="020B0604020202020204" pitchFamily="34" charset="0"/>
              </a:defRPr>
            </a:lvl3pPr>
            <a:lvl4pPr marL="1690931" indent="-241562">
              <a:defRPr>
                <a:solidFill>
                  <a:schemeClr val="tx1"/>
                </a:solidFill>
                <a:latin typeface="Arial" panose="020B0604020202020204" pitchFamily="34" charset="0"/>
              </a:defRPr>
            </a:lvl4pPr>
            <a:lvl5pPr marL="2174055" indent="-241562">
              <a:defRPr>
                <a:solidFill>
                  <a:schemeClr val="tx1"/>
                </a:solidFill>
                <a:latin typeface="Arial" panose="020B0604020202020204" pitchFamily="34" charset="0"/>
              </a:defRPr>
            </a:lvl5pPr>
            <a:lvl6pPr marL="2657178" indent="-241562" eaLnBrk="0" fontAlgn="base" hangingPunct="0">
              <a:spcBef>
                <a:spcPct val="0"/>
              </a:spcBef>
              <a:spcAft>
                <a:spcPct val="0"/>
              </a:spcAft>
              <a:defRPr>
                <a:solidFill>
                  <a:schemeClr val="tx1"/>
                </a:solidFill>
                <a:latin typeface="Arial" panose="020B0604020202020204" pitchFamily="34" charset="0"/>
              </a:defRPr>
            </a:lvl6pPr>
            <a:lvl7pPr marL="3140301" indent="-241562" eaLnBrk="0" fontAlgn="base" hangingPunct="0">
              <a:spcBef>
                <a:spcPct val="0"/>
              </a:spcBef>
              <a:spcAft>
                <a:spcPct val="0"/>
              </a:spcAft>
              <a:defRPr>
                <a:solidFill>
                  <a:schemeClr val="tx1"/>
                </a:solidFill>
                <a:latin typeface="Arial" panose="020B0604020202020204" pitchFamily="34" charset="0"/>
              </a:defRPr>
            </a:lvl7pPr>
            <a:lvl8pPr marL="3623424" indent="-241562" eaLnBrk="0" fontAlgn="base" hangingPunct="0">
              <a:spcBef>
                <a:spcPct val="0"/>
              </a:spcBef>
              <a:spcAft>
                <a:spcPct val="0"/>
              </a:spcAft>
              <a:defRPr>
                <a:solidFill>
                  <a:schemeClr val="tx1"/>
                </a:solidFill>
                <a:latin typeface="Arial" panose="020B0604020202020204" pitchFamily="34" charset="0"/>
              </a:defRPr>
            </a:lvl8pPr>
            <a:lvl9pPr marL="4106548" indent="-24156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66246" rtl="0" eaLnBrk="1" fontAlgn="auto" latinLnBrk="0" hangingPunct="1">
              <a:lnSpc>
                <a:spcPct val="100000"/>
              </a:lnSpc>
              <a:spcBef>
                <a:spcPts val="0"/>
              </a:spcBef>
              <a:spcAft>
                <a:spcPts val="0"/>
              </a:spcAft>
              <a:buClrTx/>
              <a:buSzTx/>
              <a:buFontTx/>
              <a:buNone/>
              <a:tabLst/>
              <a:defRPr/>
            </a:pPr>
            <a:fld id="{CE860F04-E4F3-4422-9512-405BF9B26DC0}" type="slidenum">
              <a:rPr kumimoji="0" lang="es-AR" altLang="es-E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66246" rtl="0" eaLnBrk="1" fontAlgn="auto" latinLnBrk="0" hangingPunct="1">
                <a:lnSpc>
                  <a:spcPct val="100000"/>
                </a:lnSpc>
                <a:spcBef>
                  <a:spcPts val="0"/>
                </a:spcBef>
                <a:spcAft>
                  <a:spcPts val="0"/>
                </a:spcAft>
                <a:buClrTx/>
                <a:buSzTx/>
                <a:buFontTx/>
                <a:buNone/>
                <a:tabLst/>
                <a:defRPr/>
              </a:pPr>
              <a:t>27</a:t>
            </a:fld>
            <a:endParaRPr kumimoji="0" lang="es-AR" altLang="es-E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86217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a:bodyPr>
          <a:lstStyle/>
          <a:p>
            <a:pPr>
              <a:defRPr/>
            </a:pPr>
            <a:endParaRPr lang="es-ES_tradnl" dirty="0"/>
          </a:p>
          <a:p>
            <a:pPr>
              <a:defRPr/>
            </a:pPr>
            <a:endParaRPr lang="es-AR" dirty="0"/>
          </a:p>
        </p:txBody>
      </p:sp>
      <p:sp>
        <p:nvSpPr>
          <p:cNvPr id="184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84855" indent="-301869">
              <a:defRPr>
                <a:solidFill>
                  <a:schemeClr val="tx1"/>
                </a:solidFill>
                <a:latin typeface="Times New Roman" pitchFamily="18" charset="0"/>
              </a:defRPr>
            </a:lvl2pPr>
            <a:lvl3pPr marL="1207469" indent="-241494">
              <a:defRPr>
                <a:solidFill>
                  <a:schemeClr val="tx1"/>
                </a:solidFill>
                <a:latin typeface="Times New Roman" pitchFamily="18" charset="0"/>
              </a:defRPr>
            </a:lvl3pPr>
            <a:lvl4pPr marL="1690456" indent="-241494">
              <a:defRPr>
                <a:solidFill>
                  <a:schemeClr val="tx1"/>
                </a:solidFill>
                <a:latin typeface="Times New Roman" pitchFamily="18" charset="0"/>
              </a:defRPr>
            </a:lvl4pPr>
            <a:lvl5pPr marL="2173444" indent="-241494">
              <a:defRPr>
                <a:solidFill>
                  <a:schemeClr val="tx1"/>
                </a:solidFill>
                <a:latin typeface="Times New Roman" pitchFamily="18" charset="0"/>
              </a:defRPr>
            </a:lvl5pPr>
            <a:lvl6pPr marL="2656432" indent="-241494" fontAlgn="base">
              <a:spcBef>
                <a:spcPct val="0"/>
              </a:spcBef>
              <a:spcAft>
                <a:spcPct val="0"/>
              </a:spcAft>
              <a:defRPr>
                <a:solidFill>
                  <a:schemeClr val="tx1"/>
                </a:solidFill>
                <a:latin typeface="Times New Roman" pitchFamily="18" charset="0"/>
              </a:defRPr>
            </a:lvl6pPr>
            <a:lvl7pPr marL="3139419" indent="-241494" fontAlgn="base">
              <a:spcBef>
                <a:spcPct val="0"/>
              </a:spcBef>
              <a:spcAft>
                <a:spcPct val="0"/>
              </a:spcAft>
              <a:defRPr>
                <a:solidFill>
                  <a:schemeClr val="tx1"/>
                </a:solidFill>
                <a:latin typeface="Times New Roman" pitchFamily="18" charset="0"/>
              </a:defRPr>
            </a:lvl7pPr>
            <a:lvl8pPr marL="3622407" indent="-241494" fontAlgn="base">
              <a:spcBef>
                <a:spcPct val="0"/>
              </a:spcBef>
              <a:spcAft>
                <a:spcPct val="0"/>
              </a:spcAft>
              <a:defRPr>
                <a:solidFill>
                  <a:schemeClr val="tx1"/>
                </a:solidFill>
                <a:latin typeface="Times New Roman" pitchFamily="18" charset="0"/>
              </a:defRPr>
            </a:lvl8pPr>
            <a:lvl9pPr marL="4105394" indent="-241494" fontAlgn="base">
              <a:spcBef>
                <a:spcPct val="0"/>
              </a:spcBef>
              <a:spcAft>
                <a:spcPct val="0"/>
              </a:spcAft>
              <a:defRPr>
                <a:solidFill>
                  <a:schemeClr val="tx1"/>
                </a:solidFill>
                <a:latin typeface="Times New Roman" pitchFamily="18" charset="0"/>
              </a:defRPr>
            </a:lvl9pPr>
          </a:lstStyle>
          <a:p>
            <a:pPr marL="0" marR="0" lvl="0" indent="0" algn="r" defTabSz="966338" rtl="0" eaLnBrk="1" fontAlgn="auto" latinLnBrk="0" hangingPunct="1">
              <a:lnSpc>
                <a:spcPct val="100000"/>
              </a:lnSpc>
              <a:spcBef>
                <a:spcPts val="0"/>
              </a:spcBef>
              <a:spcAft>
                <a:spcPts val="0"/>
              </a:spcAft>
              <a:buClrTx/>
              <a:buSzTx/>
              <a:buFontTx/>
              <a:buNone/>
              <a:tabLst/>
              <a:defRPr/>
            </a:pPr>
            <a:fld id="{A5D28DB3-3580-4C8A-B742-20321577C8A8}" type="slidenum">
              <a:rPr kumimoji="0" lang="es-ES_tradnl" sz="13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28</a:t>
            </a:fld>
            <a:endParaRPr kumimoji="0" lang="es-ES_tradnl" sz="13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761195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4A914F64-EB7F-459F-A1A7-2C14323F86E6}" type="slidenum">
              <a:rPr lang="es-ES" smtClean="0"/>
              <a:pPr/>
              <a:t>29</a:t>
            </a:fld>
            <a:endParaRPr lang="es-ES"/>
          </a:p>
        </p:txBody>
      </p:sp>
    </p:spTree>
    <p:extLst>
      <p:ext uri="{BB962C8B-B14F-4D97-AF65-F5344CB8AC3E}">
        <p14:creationId xmlns:p14="http://schemas.microsoft.com/office/powerpoint/2010/main" val="2252635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a:bodyPr>
          <a:lstStyle/>
          <a:p>
            <a:pPr>
              <a:defRPr/>
            </a:pPr>
            <a:endParaRPr lang="es-AR" dirty="0"/>
          </a:p>
        </p:txBody>
      </p:sp>
      <p:sp>
        <p:nvSpPr>
          <p:cNvPr id="184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671" indent="-285644">
              <a:defRPr>
                <a:solidFill>
                  <a:schemeClr val="tx1"/>
                </a:solidFill>
                <a:latin typeface="Times New Roman" pitchFamily="18" charset="0"/>
              </a:defRPr>
            </a:lvl2pPr>
            <a:lvl3pPr marL="1142571" indent="-228514">
              <a:defRPr>
                <a:solidFill>
                  <a:schemeClr val="tx1"/>
                </a:solidFill>
                <a:latin typeface="Times New Roman" pitchFamily="18" charset="0"/>
              </a:defRPr>
            </a:lvl3pPr>
            <a:lvl4pPr marL="1599599" indent="-228514">
              <a:defRPr>
                <a:solidFill>
                  <a:schemeClr val="tx1"/>
                </a:solidFill>
                <a:latin typeface="Times New Roman" pitchFamily="18" charset="0"/>
              </a:defRPr>
            </a:lvl4pPr>
            <a:lvl5pPr marL="2056628" indent="-228514">
              <a:defRPr>
                <a:solidFill>
                  <a:schemeClr val="tx1"/>
                </a:solidFill>
                <a:latin typeface="Times New Roman" pitchFamily="18" charset="0"/>
              </a:defRPr>
            </a:lvl5pPr>
            <a:lvl6pPr marL="2513656" indent="-228514" fontAlgn="base">
              <a:spcBef>
                <a:spcPct val="0"/>
              </a:spcBef>
              <a:spcAft>
                <a:spcPct val="0"/>
              </a:spcAft>
              <a:defRPr>
                <a:solidFill>
                  <a:schemeClr val="tx1"/>
                </a:solidFill>
                <a:latin typeface="Times New Roman" pitchFamily="18" charset="0"/>
              </a:defRPr>
            </a:lvl6pPr>
            <a:lvl7pPr marL="2970684" indent="-228514" fontAlgn="base">
              <a:spcBef>
                <a:spcPct val="0"/>
              </a:spcBef>
              <a:spcAft>
                <a:spcPct val="0"/>
              </a:spcAft>
              <a:defRPr>
                <a:solidFill>
                  <a:schemeClr val="tx1"/>
                </a:solidFill>
                <a:latin typeface="Times New Roman" pitchFamily="18" charset="0"/>
              </a:defRPr>
            </a:lvl7pPr>
            <a:lvl8pPr marL="3427713" indent="-228514" fontAlgn="base">
              <a:spcBef>
                <a:spcPct val="0"/>
              </a:spcBef>
              <a:spcAft>
                <a:spcPct val="0"/>
              </a:spcAft>
              <a:defRPr>
                <a:solidFill>
                  <a:schemeClr val="tx1"/>
                </a:solidFill>
                <a:latin typeface="Times New Roman" pitchFamily="18" charset="0"/>
              </a:defRPr>
            </a:lvl8pPr>
            <a:lvl9pPr marL="3884741" indent="-228514" fontAlgn="base">
              <a:spcBef>
                <a:spcPct val="0"/>
              </a:spcBef>
              <a:spcAft>
                <a:spcPct val="0"/>
              </a:spcAft>
              <a:defRPr>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D28DB3-3580-4C8A-B742-20321577C8A8}" type="slidenum">
              <a:rPr kumimoji="0" lang="es-ES_tradnl"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ES_tradnl"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705300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38213" y="750888"/>
            <a:ext cx="5011737" cy="3757612"/>
          </a:xfrm>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98C422-9172-4883-8F98-7C09E9D5FA60}" type="slidenum">
              <a:rPr kumimoji="0" lang="es-AR"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AR"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513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A914F64-EB7F-459F-A1A7-2C14323F86E6}" type="slidenum">
              <a:rPr lang="es-ES" smtClean="0"/>
              <a:pPr/>
              <a:t>32</a:t>
            </a:fld>
            <a:endParaRPr lang="es-ES"/>
          </a:p>
        </p:txBody>
      </p:sp>
    </p:spTree>
    <p:extLst>
      <p:ext uri="{BB962C8B-B14F-4D97-AF65-F5344CB8AC3E}">
        <p14:creationId xmlns:p14="http://schemas.microsoft.com/office/powerpoint/2010/main" val="54444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98C422-9172-4883-8F98-7C09E9D5FA60}" type="slidenum">
              <a:rPr kumimoji="0" lang="es-AR"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AR"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537260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dirty="0"/>
          </a:p>
        </p:txBody>
      </p:sp>
      <p:sp>
        <p:nvSpPr>
          <p:cNvPr id="15974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66246">
              <a:defRPr/>
            </a:pPr>
            <a:fld id="{BBBC0E52-B529-4C21-944D-483E33539291}" type="slidenum">
              <a:rPr lang="es-ES_tradnl" sz="1400">
                <a:solidFill>
                  <a:prstClr val="black"/>
                </a:solidFill>
                <a:latin typeface="Calibri"/>
              </a:rPr>
              <a:pPr defTabSz="966246">
                <a:defRPr/>
              </a:pPr>
              <a:t>33</a:t>
            </a:fld>
            <a:endParaRPr lang="es-ES_tradnl" sz="1400">
              <a:solidFill>
                <a:prstClr val="black"/>
              </a:solidFill>
              <a:latin typeface="Calibri"/>
            </a:endParaRPr>
          </a:p>
        </p:txBody>
      </p:sp>
    </p:spTree>
    <p:extLst>
      <p:ext uri="{BB962C8B-B14F-4D97-AF65-F5344CB8AC3E}">
        <p14:creationId xmlns:p14="http://schemas.microsoft.com/office/powerpoint/2010/main" val="871892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075" indent="-301952">
              <a:defRPr>
                <a:solidFill>
                  <a:schemeClr val="tx1"/>
                </a:solidFill>
                <a:latin typeface="Arial" panose="020B0604020202020204" pitchFamily="34" charset="0"/>
                <a:cs typeface="Arial" panose="020B0604020202020204" pitchFamily="34" charset="0"/>
              </a:defRPr>
            </a:lvl2pPr>
            <a:lvl3pPr marL="1207808" indent="-241562">
              <a:defRPr>
                <a:solidFill>
                  <a:schemeClr val="tx1"/>
                </a:solidFill>
                <a:latin typeface="Arial" panose="020B0604020202020204" pitchFamily="34" charset="0"/>
                <a:cs typeface="Arial" panose="020B0604020202020204" pitchFamily="34" charset="0"/>
              </a:defRPr>
            </a:lvl3pPr>
            <a:lvl4pPr marL="1690931" indent="-241562">
              <a:defRPr>
                <a:solidFill>
                  <a:schemeClr val="tx1"/>
                </a:solidFill>
                <a:latin typeface="Arial" panose="020B0604020202020204" pitchFamily="34" charset="0"/>
                <a:cs typeface="Arial" panose="020B0604020202020204" pitchFamily="34" charset="0"/>
              </a:defRPr>
            </a:lvl4pPr>
            <a:lvl5pPr marL="2174055" indent="-241562">
              <a:defRPr>
                <a:solidFill>
                  <a:schemeClr val="tx1"/>
                </a:solidFill>
                <a:latin typeface="Arial" panose="020B0604020202020204" pitchFamily="34" charset="0"/>
                <a:cs typeface="Arial" panose="020B0604020202020204" pitchFamily="34" charset="0"/>
              </a:defRPr>
            </a:lvl5pPr>
            <a:lvl6pPr marL="2657178" indent="-2415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0301" indent="-2415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3424" indent="-2415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6548" indent="-2415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246">
              <a:defRPr/>
            </a:pPr>
            <a:fld id="{8341661E-66CF-41DD-A90D-29250833FDF1}" type="slidenum">
              <a:rPr lang="es-ES" altLang="es-AR" sz="1400" kern="0">
                <a:solidFill>
                  <a:srgbClr val="000000"/>
                </a:solidFill>
              </a:rPr>
              <a:pPr defTabSz="966246">
                <a:defRPr/>
              </a:pPr>
              <a:t>34</a:t>
            </a:fld>
            <a:endParaRPr lang="es-ES" altLang="es-AR" sz="1400" kern="0">
              <a:solidFill>
                <a:srgbClr val="000000"/>
              </a:solidFill>
            </a:endParaRPr>
          </a:p>
        </p:txBody>
      </p:sp>
      <p:sp>
        <p:nvSpPr>
          <p:cNvPr id="291843" name="Rectangle 2"/>
          <p:cNvSpPr>
            <a:spLocks noGrp="1" noRot="1" noChangeAspect="1" noChangeArrowheads="1" noTextEdit="1"/>
          </p:cNvSpPr>
          <p:nvPr>
            <p:ph type="sldImg"/>
          </p:nvPr>
        </p:nvSpPr>
        <p:spPr bwMode="auto">
          <a:xfrm>
            <a:off x="3057525" y="590550"/>
            <a:ext cx="3944938" cy="2959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4" name="Rectangle 3"/>
          <p:cNvSpPr>
            <a:spLocks noGrp="1" noChangeArrowheads="1"/>
          </p:cNvSpPr>
          <p:nvPr>
            <p:ph type="body" idx="1"/>
          </p:nvPr>
        </p:nvSpPr>
        <p:spPr bwMode="auto">
          <a:xfrm>
            <a:off x="1340893" y="3745439"/>
            <a:ext cx="7374903" cy="35481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sz="1300" dirty="0"/>
          </a:p>
        </p:txBody>
      </p:sp>
    </p:spTree>
    <p:extLst>
      <p:ext uri="{BB962C8B-B14F-4D97-AF65-F5344CB8AC3E}">
        <p14:creationId xmlns:p14="http://schemas.microsoft.com/office/powerpoint/2010/main" val="2060109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pPr defTabSz="966246">
              <a:defRPr/>
            </a:pPr>
            <a:fld id="{91F0E695-4854-45FE-A299-FAA4E63D4869}" type="slidenum">
              <a:rPr lang="es-AR" sz="1400">
                <a:solidFill>
                  <a:prstClr val="black"/>
                </a:solidFill>
                <a:latin typeface="Calibri"/>
              </a:rPr>
              <a:pPr defTabSz="966246">
                <a:defRPr/>
              </a:pPr>
              <a:t>35</a:t>
            </a:fld>
            <a:endParaRPr lang="es-AR" sz="1400">
              <a:solidFill>
                <a:prstClr val="black"/>
              </a:solidFill>
              <a:latin typeface="Calibri"/>
            </a:endParaRPr>
          </a:p>
        </p:txBody>
      </p:sp>
    </p:spTree>
    <p:extLst>
      <p:ext uri="{BB962C8B-B14F-4D97-AF65-F5344CB8AC3E}">
        <p14:creationId xmlns:p14="http://schemas.microsoft.com/office/powerpoint/2010/main" val="582980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a:bodyPr>
          <a:lstStyle/>
          <a:p>
            <a:pPr>
              <a:defRPr/>
            </a:pPr>
            <a:endParaRPr lang="es-AR" dirty="0"/>
          </a:p>
        </p:txBody>
      </p:sp>
      <p:sp>
        <p:nvSpPr>
          <p:cNvPr id="184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671" indent="-285644">
              <a:defRPr>
                <a:solidFill>
                  <a:schemeClr val="tx1"/>
                </a:solidFill>
                <a:latin typeface="Times New Roman" pitchFamily="18" charset="0"/>
              </a:defRPr>
            </a:lvl2pPr>
            <a:lvl3pPr marL="1142571" indent="-228514">
              <a:defRPr>
                <a:solidFill>
                  <a:schemeClr val="tx1"/>
                </a:solidFill>
                <a:latin typeface="Times New Roman" pitchFamily="18" charset="0"/>
              </a:defRPr>
            </a:lvl3pPr>
            <a:lvl4pPr marL="1599599" indent="-228514">
              <a:defRPr>
                <a:solidFill>
                  <a:schemeClr val="tx1"/>
                </a:solidFill>
                <a:latin typeface="Times New Roman" pitchFamily="18" charset="0"/>
              </a:defRPr>
            </a:lvl4pPr>
            <a:lvl5pPr marL="2056628" indent="-228514">
              <a:defRPr>
                <a:solidFill>
                  <a:schemeClr val="tx1"/>
                </a:solidFill>
                <a:latin typeface="Times New Roman" pitchFamily="18" charset="0"/>
              </a:defRPr>
            </a:lvl5pPr>
            <a:lvl6pPr marL="2513656" indent="-228514" fontAlgn="base">
              <a:spcBef>
                <a:spcPct val="0"/>
              </a:spcBef>
              <a:spcAft>
                <a:spcPct val="0"/>
              </a:spcAft>
              <a:defRPr>
                <a:solidFill>
                  <a:schemeClr val="tx1"/>
                </a:solidFill>
                <a:latin typeface="Times New Roman" pitchFamily="18" charset="0"/>
              </a:defRPr>
            </a:lvl6pPr>
            <a:lvl7pPr marL="2970684" indent="-228514" fontAlgn="base">
              <a:spcBef>
                <a:spcPct val="0"/>
              </a:spcBef>
              <a:spcAft>
                <a:spcPct val="0"/>
              </a:spcAft>
              <a:defRPr>
                <a:solidFill>
                  <a:schemeClr val="tx1"/>
                </a:solidFill>
                <a:latin typeface="Times New Roman" pitchFamily="18" charset="0"/>
              </a:defRPr>
            </a:lvl7pPr>
            <a:lvl8pPr marL="3427713" indent="-228514" fontAlgn="base">
              <a:spcBef>
                <a:spcPct val="0"/>
              </a:spcBef>
              <a:spcAft>
                <a:spcPct val="0"/>
              </a:spcAft>
              <a:defRPr>
                <a:solidFill>
                  <a:schemeClr val="tx1"/>
                </a:solidFill>
                <a:latin typeface="Times New Roman" pitchFamily="18" charset="0"/>
              </a:defRPr>
            </a:lvl8pPr>
            <a:lvl9pPr marL="3884741" indent="-228514" fontAlgn="base">
              <a:spcBef>
                <a:spcPct val="0"/>
              </a:spcBef>
              <a:spcAft>
                <a:spcPct val="0"/>
              </a:spcAft>
              <a:defRPr>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D28DB3-3580-4C8A-B742-20321577C8A8}" type="slidenum">
              <a:rPr kumimoji="0" lang="es-ES_tradnl"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ES_tradnl"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718290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588000" y="588963"/>
            <a:ext cx="2124075" cy="1592262"/>
          </a:xfrm>
        </p:spPr>
      </p:sp>
      <p:sp>
        <p:nvSpPr>
          <p:cNvPr id="3" name="Marcador de notas 2"/>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003FF0-5553-4CCE-AA97-8CAA47C0777C}" type="slidenum">
              <a:rPr kumimoji="0" 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189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0" fontAlgn="base" hangingPunct="0">
              <a:lnSpc>
                <a:spcPct val="115000"/>
              </a:lnSpc>
              <a:spcBef>
                <a:spcPct val="0"/>
              </a:spcBef>
              <a:spcAft>
                <a:spcPts val="750"/>
              </a:spcAft>
              <a:defRPr/>
            </a:pPr>
            <a:endParaRPr lang="es-AR" altLang="es-AR"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98C422-9172-4883-8F98-7C09E9D5FA60}" type="slidenum">
              <a:rPr kumimoji="0" lang="es-A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A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7987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pPr>
            <a:endParaRPr lang="es-AR" altLang="es-AR"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98C422-9172-4883-8F98-7C09E9D5FA60}" type="slidenum">
              <a:rPr kumimoji="0" lang="es-A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A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9357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pPr>
            <a:endParaRPr lang="es-AR" altLang="es-AR" baseline="0" dirty="0"/>
          </a:p>
        </p:txBody>
      </p:sp>
      <p:sp>
        <p:nvSpPr>
          <p:cNvPr id="4" name="Marcador de número de diapositiva 3"/>
          <p:cNvSpPr>
            <a:spLocks noGrp="1"/>
          </p:cNvSpPr>
          <p:nvPr>
            <p:ph type="sldNum" sz="quarter" idx="10"/>
          </p:nvPr>
        </p:nvSpPr>
        <p:spPr/>
        <p:txBody>
          <a:bodyPr/>
          <a:lstStyle/>
          <a:p>
            <a:pPr defTabSz="966246">
              <a:defRPr/>
            </a:pPr>
            <a:fld id="{4898C422-9172-4883-8F98-7C09E9D5FA60}" type="slidenum">
              <a:rPr lang="es-AR" sz="1400">
                <a:solidFill>
                  <a:prstClr val="black"/>
                </a:solidFill>
                <a:latin typeface="Calibri"/>
              </a:rPr>
              <a:pPr defTabSz="966246">
                <a:defRPr/>
              </a:pPr>
              <a:t>40</a:t>
            </a:fld>
            <a:endParaRPr lang="es-AR" sz="1400">
              <a:solidFill>
                <a:prstClr val="black"/>
              </a:solidFill>
              <a:latin typeface="Calibri"/>
            </a:endParaRPr>
          </a:p>
        </p:txBody>
      </p:sp>
    </p:spTree>
    <p:extLst>
      <p:ext uri="{BB962C8B-B14F-4D97-AF65-F5344CB8AC3E}">
        <p14:creationId xmlns:p14="http://schemas.microsoft.com/office/powerpoint/2010/main" val="2931684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pPr>
            <a:endParaRPr lang="es-AR" altLang="es-AR" baseline="0" dirty="0"/>
          </a:p>
        </p:txBody>
      </p:sp>
      <p:sp>
        <p:nvSpPr>
          <p:cNvPr id="4" name="Marcador de número de diapositiva 3"/>
          <p:cNvSpPr>
            <a:spLocks noGrp="1"/>
          </p:cNvSpPr>
          <p:nvPr>
            <p:ph type="sldNum" sz="quarter" idx="10"/>
          </p:nvPr>
        </p:nvSpPr>
        <p:spPr/>
        <p:txBody>
          <a:bodyPr/>
          <a:lstStyle/>
          <a:p>
            <a:pPr defTabSz="483123">
              <a:defRPr/>
            </a:pPr>
            <a:fld id="{4898C422-9172-4883-8F98-7C09E9D5FA60}" type="slidenum">
              <a:rPr lang="es-AR">
                <a:solidFill>
                  <a:prstClr val="black"/>
                </a:solidFill>
                <a:latin typeface="Calibri" panose="020F0502020204030204"/>
              </a:rPr>
              <a:pPr defTabSz="483123">
                <a:defRPr/>
              </a:pPr>
              <a:t>41</a:t>
            </a:fld>
            <a:endParaRPr lang="es-AR">
              <a:solidFill>
                <a:prstClr val="black"/>
              </a:solidFill>
              <a:latin typeface="Calibri" panose="020F0502020204030204"/>
            </a:endParaRPr>
          </a:p>
        </p:txBody>
      </p:sp>
    </p:spTree>
    <p:extLst>
      <p:ext uri="{BB962C8B-B14F-4D97-AF65-F5344CB8AC3E}">
        <p14:creationId xmlns:p14="http://schemas.microsoft.com/office/powerpoint/2010/main" val="2237672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Marcador de imagen de diapositiva 1">
            <a:extLst>
              <a:ext uri="{FF2B5EF4-FFF2-40B4-BE49-F238E27FC236}">
                <a16:creationId xmlns:a16="http://schemas.microsoft.com/office/drawing/2014/main" id="{54333AF7-4BC2-4628-B4D3-35ADE836A67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Marcador de notas 2">
            <a:extLst>
              <a:ext uri="{FF2B5EF4-FFF2-40B4-BE49-F238E27FC236}">
                <a16:creationId xmlns:a16="http://schemas.microsoft.com/office/drawing/2014/main" id="{B4EBA685-B439-419E-9096-3B90300D86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ea typeface="ヒラギノ角ゴ Pro W3" charset="-128"/>
            </a:endParaRPr>
          </a:p>
        </p:txBody>
      </p:sp>
      <p:sp>
        <p:nvSpPr>
          <p:cNvPr id="54275" name="Marcador de número de diapositiva 3">
            <a:extLst>
              <a:ext uri="{FF2B5EF4-FFF2-40B4-BE49-F238E27FC236}">
                <a16:creationId xmlns:a16="http://schemas.microsoft.com/office/drawing/2014/main" id="{4660F4DE-EBB0-43CB-97CE-C8875F258A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E9AE13-7A28-4C07-862E-B8E69777578D}" type="slidenum">
              <a:rPr kumimoji="0" lang="es-ES" altLang="es-E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ES" altLang="es-E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endParaRPr>
          </a:p>
        </p:txBody>
      </p:sp>
    </p:spTree>
    <p:extLst>
      <p:ext uri="{BB962C8B-B14F-4D97-AF65-F5344CB8AC3E}">
        <p14:creationId xmlns:p14="http://schemas.microsoft.com/office/powerpoint/2010/main" val="858697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1 Marcador de imagen de diapositiva">
            <a:extLst>
              <a:ext uri="{FF2B5EF4-FFF2-40B4-BE49-F238E27FC236}">
                <a16:creationId xmlns:a16="http://schemas.microsoft.com/office/drawing/2014/main" id="{1EE47EA0-0881-43E5-B7F7-F4A4B817C183}"/>
              </a:ext>
            </a:extLst>
          </p:cNvPr>
          <p:cNvSpPr>
            <a:spLocks noGrp="1" noRot="1" noChangeAspect="1" noChangeArrowheads="1" noTextEdit="1"/>
          </p:cNvSpPr>
          <p:nvPr>
            <p:ph type="sldImg"/>
          </p:nvPr>
        </p:nvSpPr>
        <p:spPr>
          <a:ln/>
        </p:spPr>
      </p:sp>
      <p:sp>
        <p:nvSpPr>
          <p:cNvPr id="193539" name="2 Marcador de notas">
            <a:extLst>
              <a:ext uri="{FF2B5EF4-FFF2-40B4-BE49-F238E27FC236}">
                <a16:creationId xmlns:a16="http://schemas.microsoft.com/office/drawing/2014/main" id="{BACD272C-4129-4F09-9F27-DB563F083D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AR" dirty="0"/>
          </a:p>
        </p:txBody>
      </p:sp>
      <p:sp>
        <p:nvSpPr>
          <p:cNvPr id="289796" name="3 Marcador de número de diapositiva">
            <a:extLst>
              <a:ext uri="{FF2B5EF4-FFF2-40B4-BE49-F238E27FC236}">
                <a16:creationId xmlns:a16="http://schemas.microsoft.com/office/drawing/2014/main" id="{BE99BD6C-AE49-48EA-BFEC-DEDBE2CA875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BF0ECCB-6E63-42DE-8869-6BACC531328C}" type="slidenum">
              <a:rPr kumimoji="0" lang="es-ES_tradnl" altLang="es-AR" sz="18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_tradnl" altLang="es-AR"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4261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pPr>
            <a:endParaRPr lang="es-AR" altLang="es-AR"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98C422-9172-4883-8F98-7C09E9D5FA60}" type="slidenum">
              <a:rPr kumimoji="0" lang="es-A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A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902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85001" indent="-301923" eaLnBrk="0" hangingPunct="0">
              <a:defRPr>
                <a:solidFill>
                  <a:schemeClr val="tx1"/>
                </a:solidFill>
                <a:latin typeface="Arial" panose="020B0604020202020204" pitchFamily="34" charset="0"/>
                <a:cs typeface="Arial" panose="020B0604020202020204" pitchFamily="34" charset="0"/>
              </a:defRPr>
            </a:lvl2pPr>
            <a:lvl3pPr marL="1207694" indent="-241539" eaLnBrk="0" hangingPunct="0">
              <a:defRPr>
                <a:solidFill>
                  <a:schemeClr val="tx1"/>
                </a:solidFill>
                <a:latin typeface="Arial" panose="020B0604020202020204" pitchFamily="34" charset="0"/>
                <a:cs typeface="Arial" panose="020B0604020202020204" pitchFamily="34" charset="0"/>
              </a:defRPr>
            </a:lvl3pPr>
            <a:lvl4pPr marL="1690771" indent="-241539" eaLnBrk="0" hangingPunct="0">
              <a:defRPr>
                <a:solidFill>
                  <a:schemeClr val="tx1"/>
                </a:solidFill>
                <a:latin typeface="Arial" panose="020B0604020202020204" pitchFamily="34" charset="0"/>
                <a:cs typeface="Arial" panose="020B0604020202020204" pitchFamily="34" charset="0"/>
              </a:defRPr>
            </a:lvl4pPr>
            <a:lvl5pPr marL="2173849" indent="-241539" eaLnBrk="0" hangingPunct="0">
              <a:defRPr>
                <a:solidFill>
                  <a:schemeClr val="tx1"/>
                </a:solidFill>
                <a:latin typeface="Arial" panose="020B0604020202020204" pitchFamily="34" charset="0"/>
                <a:cs typeface="Arial" panose="020B0604020202020204" pitchFamily="34" charset="0"/>
              </a:defRPr>
            </a:lvl5pPr>
            <a:lvl6pPr marL="2656926"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0004"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3081"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6159"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44854CC-A9C2-4772-8F6A-62C27AC233DA}" type="slidenum">
              <a:rPr kumimoji="0" lang="es-ES" altLang="es-AR"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s-ES" altLang="es-AR"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3603" name="Rectangle 2"/>
          <p:cNvSpPr>
            <a:spLocks noGrp="1" noRot="1" noChangeAspect="1" noChangeArrowheads="1" noTextEdit="1"/>
          </p:cNvSpPr>
          <p:nvPr>
            <p:ph type="sldImg"/>
          </p:nvPr>
        </p:nvSpPr>
        <p:spPr bwMode="auto">
          <a:xfrm>
            <a:off x="825500" y="784225"/>
            <a:ext cx="5233988" cy="3927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xfrm>
            <a:off x="916828" y="4971878"/>
            <a:ext cx="5048131" cy="47109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altLang="es-AR" dirty="0"/>
          </a:p>
        </p:txBody>
      </p:sp>
    </p:spTree>
    <p:extLst>
      <p:ext uri="{BB962C8B-B14F-4D97-AF65-F5344CB8AC3E}">
        <p14:creationId xmlns:p14="http://schemas.microsoft.com/office/powerpoint/2010/main" val="3960914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918575" y="444500"/>
            <a:ext cx="1597025" cy="1198563"/>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defTabSz="966246">
              <a:defRPr/>
            </a:pPr>
            <a:fld id="{74003FF0-5553-4CCE-AA97-8CAA47C0777C}" type="slidenum">
              <a:rPr lang="es-ES" sz="1400">
                <a:solidFill>
                  <a:prstClr val="black"/>
                </a:solidFill>
                <a:latin typeface="Calibri"/>
              </a:rPr>
              <a:pPr defTabSz="966246">
                <a:defRPr/>
              </a:pPr>
              <a:t>45</a:t>
            </a:fld>
            <a:endParaRPr lang="es-ES" sz="1400">
              <a:solidFill>
                <a:prstClr val="black"/>
              </a:solidFill>
              <a:latin typeface="Calibri"/>
            </a:endParaRPr>
          </a:p>
        </p:txBody>
      </p:sp>
    </p:spTree>
    <p:extLst>
      <p:ext uri="{BB962C8B-B14F-4D97-AF65-F5344CB8AC3E}">
        <p14:creationId xmlns:p14="http://schemas.microsoft.com/office/powerpoint/2010/main" val="295029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pPr defTabSz="483123">
              <a:defRPr/>
            </a:pPr>
            <a:fld id="{4A914F64-EB7F-459F-A1A7-2C14323F86E6}" type="slidenum">
              <a:rPr lang="es-ES" sz="1400">
                <a:solidFill>
                  <a:prstClr val="black"/>
                </a:solidFill>
                <a:latin typeface="Calibri"/>
              </a:rPr>
              <a:pPr defTabSz="483123">
                <a:defRPr/>
              </a:pPr>
              <a:t>46</a:t>
            </a:fld>
            <a:endParaRPr lang="es-ES" sz="1400">
              <a:solidFill>
                <a:prstClr val="black"/>
              </a:solidFill>
              <a:latin typeface="Calibri"/>
            </a:endParaRPr>
          </a:p>
        </p:txBody>
      </p:sp>
    </p:spTree>
    <p:extLst>
      <p:ext uri="{BB962C8B-B14F-4D97-AF65-F5344CB8AC3E}">
        <p14:creationId xmlns:p14="http://schemas.microsoft.com/office/powerpoint/2010/main" val="2904095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76461" indent="-337100">
              <a:defRPr>
                <a:solidFill>
                  <a:schemeClr val="tx1"/>
                </a:solidFill>
                <a:latin typeface="Arial" panose="020B0604020202020204" pitchFamily="34" charset="0"/>
                <a:cs typeface="Arial" panose="020B0604020202020204" pitchFamily="34" charset="0"/>
              </a:defRPr>
            </a:lvl2pPr>
            <a:lvl3pPr marL="1348401" indent="-269680">
              <a:defRPr>
                <a:solidFill>
                  <a:schemeClr val="tx1"/>
                </a:solidFill>
                <a:latin typeface="Arial" panose="020B0604020202020204" pitchFamily="34" charset="0"/>
                <a:cs typeface="Arial" panose="020B0604020202020204" pitchFamily="34" charset="0"/>
              </a:defRPr>
            </a:lvl3pPr>
            <a:lvl4pPr marL="1887762" indent="-269680">
              <a:defRPr>
                <a:solidFill>
                  <a:schemeClr val="tx1"/>
                </a:solidFill>
                <a:latin typeface="Arial" panose="020B0604020202020204" pitchFamily="34" charset="0"/>
                <a:cs typeface="Arial" panose="020B0604020202020204" pitchFamily="34" charset="0"/>
              </a:defRPr>
            </a:lvl4pPr>
            <a:lvl5pPr marL="2427123" indent="-269680">
              <a:defRPr>
                <a:solidFill>
                  <a:schemeClr val="tx1"/>
                </a:solidFill>
                <a:latin typeface="Arial" panose="020B0604020202020204" pitchFamily="34" charset="0"/>
                <a:cs typeface="Arial" panose="020B0604020202020204" pitchFamily="34" charset="0"/>
              </a:defRPr>
            </a:lvl5pPr>
            <a:lvl6pPr marL="2966482" indent="-26968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05843" indent="-26968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45203" indent="-26968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84565" indent="-26968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246">
              <a:defRPr/>
            </a:pPr>
            <a:fld id="{3CDF37C8-AE18-4DFF-A3CA-E3CE9DF92FF5}" type="slidenum">
              <a:rPr lang="es-ES" sz="1400">
                <a:solidFill>
                  <a:srgbClr val="000000"/>
                </a:solidFill>
              </a:rPr>
              <a:pPr defTabSz="966246">
                <a:defRPr/>
              </a:pPr>
              <a:t>47</a:t>
            </a:fld>
            <a:endParaRPr lang="es-ES" sz="1400">
              <a:solidFill>
                <a:srgbClr val="000000"/>
              </a:solidFill>
            </a:endParaRPr>
          </a:p>
        </p:txBody>
      </p:sp>
      <p:sp>
        <p:nvSpPr>
          <p:cNvPr id="247811" name="Rectangle 2"/>
          <p:cNvSpPr>
            <a:spLocks noGrp="1" noRot="1" noChangeAspect="1" noChangeArrowheads="1" noTextEdit="1"/>
          </p:cNvSpPr>
          <p:nvPr>
            <p:ph type="sldImg"/>
          </p:nvPr>
        </p:nvSpPr>
        <p:spPr bwMode="auto">
          <a:xfrm>
            <a:off x="2813050" y="679450"/>
            <a:ext cx="4532313" cy="3398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2" name="Rectangle 3"/>
          <p:cNvSpPr>
            <a:spLocks noGrp="1" noChangeArrowheads="1"/>
          </p:cNvSpPr>
          <p:nvPr>
            <p:ph type="body" idx="1"/>
          </p:nvPr>
        </p:nvSpPr>
        <p:spPr bwMode="auto">
          <a:xfrm>
            <a:off x="1352716" y="4305283"/>
            <a:ext cx="7449280" cy="40798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050380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defTabSz="966246">
              <a:defRPr/>
            </a:pPr>
            <a:fld id="{4898C422-9172-4883-8F98-7C09E9D5FA60}" type="slidenum">
              <a:rPr lang="es-AR" sz="1400">
                <a:solidFill>
                  <a:prstClr val="black"/>
                </a:solidFill>
                <a:latin typeface="Calibri"/>
              </a:rPr>
              <a:pPr defTabSz="966246">
                <a:defRPr/>
              </a:pPr>
              <a:t>48</a:t>
            </a:fld>
            <a:endParaRPr lang="es-AR" sz="1400">
              <a:solidFill>
                <a:prstClr val="black"/>
              </a:solidFill>
              <a:latin typeface="Calibri"/>
            </a:endParaRPr>
          </a:p>
        </p:txBody>
      </p:sp>
    </p:spTree>
    <p:extLst>
      <p:ext uri="{BB962C8B-B14F-4D97-AF65-F5344CB8AC3E}">
        <p14:creationId xmlns:p14="http://schemas.microsoft.com/office/powerpoint/2010/main" val="643258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76461" indent="-337100">
              <a:defRPr>
                <a:solidFill>
                  <a:schemeClr val="tx1"/>
                </a:solidFill>
                <a:latin typeface="Arial" panose="020B0604020202020204" pitchFamily="34" charset="0"/>
                <a:cs typeface="Arial" panose="020B0604020202020204" pitchFamily="34" charset="0"/>
              </a:defRPr>
            </a:lvl2pPr>
            <a:lvl3pPr marL="1348401" indent="-269680">
              <a:defRPr>
                <a:solidFill>
                  <a:schemeClr val="tx1"/>
                </a:solidFill>
                <a:latin typeface="Arial" panose="020B0604020202020204" pitchFamily="34" charset="0"/>
                <a:cs typeface="Arial" panose="020B0604020202020204" pitchFamily="34" charset="0"/>
              </a:defRPr>
            </a:lvl3pPr>
            <a:lvl4pPr marL="1887762" indent="-269680">
              <a:defRPr>
                <a:solidFill>
                  <a:schemeClr val="tx1"/>
                </a:solidFill>
                <a:latin typeface="Arial" panose="020B0604020202020204" pitchFamily="34" charset="0"/>
                <a:cs typeface="Arial" panose="020B0604020202020204" pitchFamily="34" charset="0"/>
              </a:defRPr>
            </a:lvl4pPr>
            <a:lvl5pPr marL="2427123" indent="-269680">
              <a:defRPr>
                <a:solidFill>
                  <a:schemeClr val="tx1"/>
                </a:solidFill>
                <a:latin typeface="Arial" panose="020B0604020202020204" pitchFamily="34" charset="0"/>
                <a:cs typeface="Arial" panose="020B0604020202020204" pitchFamily="34" charset="0"/>
              </a:defRPr>
            </a:lvl5pPr>
            <a:lvl6pPr marL="2966482" indent="-26968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05843" indent="-26968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45203" indent="-26968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84565" indent="-26968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246">
              <a:defRPr/>
            </a:pPr>
            <a:fld id="{3CDF37C8-AE18-4DFF-A3CA-E3CE9DF92FF5}" type="slidenum">
              <a:rPr lang="es-ES" sz="1400">
                <a:solidFill>
                  <a:srgbClr val="000000"/>
                </a:solidFill>
              </a:rPr>
              <a:pPr defTabSz="966246">
                <a:defRPr/>
              </a:pPr>
              <a:t>50</a:t>
            </a:fld>
            <a:endParaRPr lang="es-ES" sz="1400">
              <a:solidFill>
                <a:srgbClr val="000000"/>
              </a:solidFill>
            </a:endParaRPr>
          </a:p>
        </p:txBody>
      </p:sp>
      <p:sp>
        <p:nvSpPr>
          <p:cNvPr id="247811" name="Rectangle 2"/>
          <p:cNvSpPr>
            <a:spLocks noGrp="1" noRot="1" noChangeAspect="1" noChangeArrowheads="1" noTextEdit="1"/>
          </p:cNvSpPr>
          <p:nvPr>
            <p:ph type="sldImg"/>
          </p:nvPr>
        </p:nvSpPr>
        <p:spPr bwMode="auto">
          <a:xfrm>
            <a:off x="2813050" y="679450"/>
            <a:ext cx="4532313" cy="3398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2" name="Rectangle 3"/>
          <p:cNvSpPr>
            <a:spLocks noGrp="1" noChangeArrowheads="1"/>
          </p:cNvSpPr>
          <p:nvPr>
            <p:ph type="body" idx="1"/>
          </p:nvPr>
        </p:nvSpPr>
        <p:spPr bwMode="auto">
          <a:xfrm>
            <a:off x="1352716" y="4305283"/>
            <a:ext cx="7449280" cy="40798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sz="1300" dirty="0"/>
          </a:p>
        </p:txBody>
      </p:sp>
    </p:spTree>
    <p:extLst>
      <p:ext uri="{BB962C8B-B14F-4D97-AF65-F5344CB8AC3E}">
        <p14:creationId xmlns:p14="http://schemas.microsoft.com/office/powerpoint/2010/main" val="3719360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4A914F64-EB7F-459F-A1A7-2C14323F86E6}" type="slidenum">
              <a:rPr lang="es-ES" smtClean="0"/>
              <a:pPr/>
              <a:t>51</a:t>
            </a:fld>
            <a:endParaRPr lang="es-ES"/>
          </a:p>
        </p:txBody>
      </p:sp>
    </p:spTree>
    <p:extLst>
      <p:ext uri="{BB962C8B-B14F-4D97-AF65-F5344CB8AC3E}">
        <p14:creationId xmlns:p14="http://schemas.microsoft.com/office/powerpoint/2010/main" val="2350863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1" dirty="0"/>
          </a:p>
          <a:p>
            <a:endParaRPr lang="es-ES" dirty="0"/>
          </a:p>
          <a:p>
            <a:endParaRPr lang="es-ES" dirty="0"/>
          </a:p>
        </p:txBody>
      </p:sp>
      <p:sp>
        <p:nvSpPr>
          <p:cNvPr id="4" name="Marcador de número de diapositiva 3"/>
          <p:cNvSpPr>
            <a:spLocks noGrp="1"/>
          </p:cNvSpPr>
          <p:nvPr>
            <p:ph type="sldNum" sz="quarter" idx="10"/>
          </p:nvPr>
        </p:nvSpPr>
        <p:spPr/>
        <p:txBody>
          <a:bodyPr/>
          <a:lstStyle/>
          <a:p>
            <a:pPr>
              <a:defRPr/>
            </a:pPr>
            <a:fld id="{4898C422-9172-4883-8F98-7C09E9D5FA60}" type="slidenum">
              <a:rPr lang="es-AR" smtClean="0">
                <a:solidFill>
                  <a:prstClr val="black"/>
                </a:solidFill>
              </a:rPr>
              <a:pPr>
                <a:defRPr/>
              </a:pPr>
              <a:t>52</a:t>
            </a:fld>
            <a:endParaRPr lang="es-AR">
              <a:solidFill>
                <a:prstClr val="black"/>
              </a:solidFill>
            </a:endParaRPr>
          </a:p>
        </p:txBody>
      </p:sp>
    </p:spTree>
    <p:extLst>
      <p:ext uri="{BB962C8B-B14F-4D97-AF65-F5344CB8AC3E}">
        <p14:creationId xmlns:p14="http://schemas.microsoft.com/office/powerpoint/2010/main" val="4070464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4898C422-9172-4883-8F98-7C09E9D5FA60}" type="slidenum">
              <a:rPr lang="es-AR" smtClean="0">
                <a:solidFill>
                  <a:prstClr val="black"/>
                </a:solidFill>
              </a:rPr>
              <a:pPr>
                <a:defRPr/>
              </a:pPr>
              <a:t>53</a:t>
            </a:fld>
            <a:endParaRPr lang="es-AR">
              <a:solidFill>
                <a:prstClr val="black"/>
              </a:solidFill>
            </a:endParaRPr>
          </a:p>
        </p:txBody>
      </p:sp>
    </p:spTree>
    <p:extLst>
      <p:ext uri="{BB962C8B-B14F-4D97-AF65-F5344CB8AC3E}">
        <p14:creationId xmlns:p14="http://schemas.microsoft.com/office/powerpoint/2010/main" val="235181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ctr">
              <a:buNone/>
            </a:pPr>
            <a:endParaRPr lang="es-ES" altLang="es-CL" sz="1200" b="1" dirty="0">
              <a:solidFill>
                <a:srgbClr val="009999"/>
              </a:solidFill>
              <a:latin typeface="Arial" panose="020B0604020202020204" pitchFamily="34" charset="0"/>
              <a:ea typeface="ヒラギノ角ゴ Pro W3"/>
              <a:cs typeface="Arial" panose="020B0604020202020204" pitchFamily="34" charset="0"/>
            </a:endParaRPr>
          </a:p>
          <a:p>
            <a:pPr marL="0" indent="0" algn="just">
              <a:buNone/>
            </a:pPr>
            <a:endParaRPr lang="es-ES" altLang="es-CL" sz="1200" b="1" dirty="0">
              <a:solidFill>
                <a:srgbClr val="009999"/>
              </a:solidFill>
              <a:latin typeface="Arial" panose="020B0604020202020204" pitchFamily="34" charset="0"/>
              <a:ea typeface="ヒラギノ角ゴ Pro W3"/>
              <a:cs typeface="Arial" panose="020B0604020202020204" pitchFamily="34" charset="0"/>
            </a:endParaRPr>
          </a:p>
          <a:p>
            <a:pPr marL="0" indent="0" algn="ctr">
              <a:buNone/>
            </a:pPr>
            <a:endParaRPr lang="es-ES" altLang="es-CL" sz="1200" b="1" dirty="0">
              <a:solidFill>
                <a:srgbClr val="009999"/>
              </a:solidFill>
              <a:latin typeface="Arial" panose="020B0604020202020204" pitchFamily="34" charset="0"/>
              <a:ea typeface="ヒラギノ角ゴ Pro W3"/>
              <a:cs typeface="Arial" panose="020B0604020202020204" pitchFamily="34" charset="0"/>
            </a:endParaRPr>
          </a:p>
          <a:p>
            <a:pPr marL="0" indent="0" algn="ctr">
              <a:buNone/>
            </a:pPr>
            <a:endParaRPr lang="es-ES" altLang="es-CL" sz="1200" b="1" dirty="0">
              <a:solidFill>
                <a:srgbClr val="009999"/>
              </a:solidFill>
              <a:latin typeface="Arial" panose="020B0604020202020204" pitchFamily="34" charset="0"/>
              <a:ea typeface="ヒラギノ角ゴ Pro W3"/>
              <a:cs typeface="Arial" panose="020B0604020202020204" pitchFamily="34" charset="0"/>
            </a:endParaRPr>
          </a:p>
          <a:p>
            <a:pPr marL="0" indent="0" algn="ctr">
              <a:buNone/>
            </a:pPr>
            <a:endParaRPr lang="es-ES" altLang="es-CL" sz="1200" b="1" dirty="0">
              <a:solidFill>
                <a:srgbClr val="009999"/>
              </a:solidFill>
              <a:latin typeface="Arial" panose="020B0604020202020204" pitchFamily="34" charset="0"/>
              <a:ea typeface="ヒラギノ角ゴ Pro W3"/>
              <a:cs typeface="Arial" panose="020B0604020202020204" pitchFamily="34" charset="0"/>
            </a:endParaRPr>
          </a:p>
          <a:p>
            <a:endParaRPr lang="es-AR" dirty="0"/>
          </a:p>
        </p:txBody>
      </p:sp>
      <p:sp>
        <p:nvSpPr>
          <p:cNvPr id="4" name="Marcador de número de diapositiva 3"/>
          <p:cNvSpPr>
            <a:spLocks noGrp="1"/>
          </p:cNvSpPr>
          <p:nvPr>
            <p:ph type="sldNum" sz="quarter" idx="10"/>
          </p:nvPr>
        </p:nvSpPr>
        <p:spPr/>
        <p:txBody>
          <a:bodyPr/>
          <a:lstStyle/>
          <a:p>
            <a:fld id="{90A73D31-D3C9-4B33-80D3-90C876365B4B}" type="slidenum">
              <a:rPr lang="es-ES" smtClean="0"/>
              <a:t>5</a:t>
            </a:fld>
            <a:endParaRPr lang="es-ES"/>
          </a:p>
        </p:txBody>
      </p:sp>
    </p:spTree>
    <p:extLst>
      <p:ext uri="{BB962C8B-B14F-4D97-AF65-F5344CB8AC3E}">
        <p14:creationId xmlns:p14="http://schemas.microsoft.com/office/powerpoint/2010/main" val="468863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4A914F64-EB7F-459F-A1A7-2C14323F86E6}" type="slidenum">
              <a:rPr lang="es-ES" smtClean="0"/>
              <a:pPr/>
              <a:t>54</a:t>
            </a:fld>
            <a:endParaRPr lang="es-ES"/>
          </a:p>
        </p:txBody>
      </p:sp>
    </p:spTree>
    <p:extLst>
      <p:ext uri="{BB962C8B-B14F-4D97-AF65-F5344CB8AC3E}">
        <p14:creationId xmlns:p14="http://schemas.microsoft.com/office/powerpoint/2010/main" val="534233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defTabSz="966246">
              <a:defRPr/>
            </a:pPr>
            <a:fld id="{4898C422-9172-4883-8F98-7C09E9D5FA60}" type="slidenum">
              <a:rPr lang="es-AR" sz="1400">
                <a:solidFill>
                  <a:prstClr val="black"/>
                </a:solidFill>
                <a:latin typeface="Calibri"/>
              </a:rPr>
              <a:pPr defTabSz="966246">
                <a:defRPr/>
              </a:pPr>
              <a:t>55</a:t>
            </a:fld>
            <a:endParaRPr lang="es-AR" sz="1400">
              <a:solidFill>
                <a:prstClr val="black"/>
              </a:solidFill>
              <a:latin typeface="Calibri"/>
            </a:endParaRPr>
          </a:p>
        </p:txBody>
      </p:sp>
    </p:spTree>
    <p:extLst>
      <p:ext uri="{BB962C8B-B14F-4D97-AF65-F5344CB8AC3E}">
        <p14:creationId xmlns:p14="http://schemas.microsoft.com/office/powerpoint/2010/main" val="2823553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defTabSz="966246">
              <a:defRPr/>
            </a:pPr>
            <a:fld id="{4898C422-9172-4883-8F98-7C09E9D5FA60}" type="slidenum">
              <a:rPr lang="es-AR" sz="1400">
                <a:solidFill>
                  <a:prstClr val="black"/>
                </a:solidFill>
                <a:latin typeface="Calibri"/>
              </a:rPr>
              <a:pPr defTabSz="966246">
                <a:defRPr/>
              </a:pPr>
              <a:t>56</a:t>
            </a:fld>
            <a:endParaRPr lang="es-AR" sz="1400">
              <a:solidFill>
                <a:prstClr val="black"/>
              </a:solidFill>
              <a:latin typeface="Calibri"/>
            </a:endParaRPr>
          </a:p>
        </p:txBody>
      </p:sp>
    </p:spTree>
    <p:extLst>
      <p:ext uri="{BB962C8B-B14F-4D97-AF65-F5344CB8AC3E}">
        <p14:creationId xmlns:p14="http://schemas.microsoft.com/office/powerpoint/2010/main" val="5665343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defTabSz="966246">
              <a:defRPr/>
            </a:pPr>
            <a:fld id="{4898C422-9172-4883-8F98-7C09E9D5FA60}" type="slidenum">
              <a:rPr lang="es-AR" sz="1400">
                <a:solidFill>
                  <a:prstClr val="black"/>
                </a:solidFill>
                <a:latin typeface="Calibri"/>
              </a:rPr>
              <a:pPr defTabSz="966246">
                <a:defRPr/>
              </a:pPr>
              <a:t>57</a:t>
            </a:fld>
            <a:endParaRPr lang="es-AR" sz="1400">
              <a:solidFill>
                <a:prstClr val="black"/>
              </a:solidFill>
              <a:latin typeface="Calibri"/>
            </a:endParaRPr>
          </a:p>
        </p:txBody>
      </p:sp>
    </p:spTree>
    <p:extLst>
      <p:ext uri="{BB962C8B-B14F-4D97-AF65-F5344CB8AC3E}">
        <p14:creationId xmlns:p14="http://schemas.microsoft.com/office/powerpoint/2010/main" val="463754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14F64-EB7F-459F-A1A7-2C14323F86E6}" type="slidenum">
              <a:rPr kumimoji="0" 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674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14F64-EB7F-459F-A1A7-2C14323F86E6}" type="slidenum">
              <a:rPr kumimoji="0" 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8180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829511" indent="-319042">
              <a:spcBef>
                <a:spcPct val="30000"/>
              </a:spcBef>
              <a:defRPr sz="1400">
                <a:solidFill>
                  <a:schemeClr val="tx1"/>
                </a:solidFill>
                <a:latin typeface="Calibri" panose="020F0502020204030204" pitchFamily="34" charset="0"/>
              </a:defRPr>
            </a:lvl2pPr>
            <a:lvl3pPr marL="1276170" indent="-255234">
              <a:spcBef>
                <a:spcPct val="30000"/>
              </a:spcBef>
              <a:defRPr sz="1400">
                <a:solidFill>
                  <a:schemeClr val="tx1"/>
                </a:solidFill>
                <a:latin typeface="Calibri" panose="020F0502020204030204" pitchFamily="34" charset="0"/>
              </a:defRPr>
            </a:lvl3pPr>
            <a:lvl4pPr marL="1786638" indent="-255234">
              <a:spcBef>
                <a:spcPct val="30000"/>
              </a:spcBef>
              <a:defRPr sz="1400">
                <a:solidFill>
                  <a:schemeClr val="tx1"/>
                </a:solidFill>
                <a:latin typeface="Calibri" panose="020F0502020204030204" pitchFamily="34" charset="0"/>
              </a:defRPr>
            </a:lvl4pPr>
            <a:lvl5pPr marL="2297106" indent="-255234">
              <a:spcBef>
                <a:spcPct val="30000"/>
              </a:spcBef>
              <a:defRPr sz="1400">
                <a:solidFill>
                  <a:schemeClr val="tx1"/>
                </a:solidFill>
                <a:latin typeface="Calibri" panose="020F0502020204030204" pitchFamily="34" charset="0"/>
              </a:defRPr>
            </a:lvl5pPr>
            <a:lvl6pPr marL="2807574" indent="-255234" eaLnBrk="0" fontAlgn="base" hangingPunct="0">
              <a:spcBef>
                <a:spcPct val="30000"/>
              </a:spcBef>
              <a:spcAft>
                <a:spcPct val="0"/>
              </a:spcAft>
              <a:defRPr sz="1400">
                <a:solidFill>
                  <a:schemeClr val="tx1"/>
                </a:solidFill>
                <a:latin typeface="Calibri" panose="020F0502020204030204" pitchFamily="34" charset="0"/>
              </a:defRPr>
            </a:lvl6pPr>
            <a:lvl7pPr marL="3318042" indent="-255234" eaLnBrk="0" fontAlgn="base" hangingPunct="0">
              <a:spcBef>
                <a:spcPct val="30000"/>
              </a:spcBef>
              <a:spcAft>
                <a:spcPct val="0"/>
              </a:spcAft>
              <a:defRPr sz="1400">
                <a:solidFill>
                  <a:schemeClr val="tx1"/>
                </a:solidFill>
                <a:latin typeface="Calibri" panose="020F0502020204030204" pitchFamily="34" charset="0"/>
              </a:defRPr>
            </a:lvl7pPr>
            <a:lvl8pPr marL="3828510" indent="-255234" eaLnBrk="0" fontAlgn="base" hangingPunct="0">
              <a:spcBef>
                <a:spcPct val="30000"/>
              </a:spcBef>
              <a:spcAft>
                <a:spcPct val="0"/>
              </a:spcAft>
              <a:defRPr sz="1400">
                <a:solidFill>
                  <a:schemeClr val="tx1"/>
                </a:solidFill>
                <a:latin typeface="Calibri" panose="020F0502020204030204" pitchFamily="34" charset="0"/>
              </a:defRPr>
            </a:lvl8pPr>
            <a:lvl9pPr marL="4338978" indent="-255234" eaLnBrk="0" fontAlgn="base" hangingPunct="0">
              <a:spcBef>
                <a:spcPct val="30000"/>
              </a:spcBef>
              <a:spcAft>
                <a:spcPct val="0"/>
              </a:spcAft>
              <a:defRPr sz="1400">
                <a:solidFill>
                  <a:schemeClr val="tx1"/>
                </a:solidFill>
                <a:latin typeface="Calibri" panose="020F0502020204030204" pitchFamily="34" charset="0"/>
              </a:defRPr>
            </a:lvl9pPr>
          </a:lstStyle>
          <a:p>
            <a:pPr defTabSz="966246">
              <a:spcBef>
                <a:spcPct val="0"/>
              </a:spcBef>
              <a:defRPr/>
            </a:pPr>
            <a:fld id="{E13A97B0-739F-48A0-8237-6BB5B00368B2}" type="slidenum">
              <a:rPr lang="es-ES" altLang="es-AR">
                <a:solidFill>
                  <a:srgbClr val="000000"/>
                </a:solidFill>
                <a:latin typeface="Arial" panose="020B0604020202020204" pitchFamily="34" charset="0"/>
              </a:rPr>
              <a:pPr defTabSz="966246">
                <a:spcBef>
                  <a:spcPct val="0"/>
                </a:spcBef>
                <a:defRPr/>
              </a:pPr>
              <a:t>61</a:t>
            </a:fld>
            <a:endParaRPr lang="es-ES" altLang="es-AR">
              <a:solidFill>
                <a:srgbClr val="000000"/>
              </a:solidFill>
              <a:latin typeface="Arial" panose="020B0604020202020204" pitchFamily="34" charset="0"/>
            </a:endParaRPr>
          </a:p>
        </p:txBody>
      </p:sp>
      <p:sp>
        <p:nvSpPr>
          <p:cNvPr id="267267" name="Rectangle 2"/>
          <p:cNvSpPr>
            <a:spLocks noGrp="1" noRot="1" noChangeAspect="1" noChangeArrowheads="1" noTextEdit="1"/>
          </p:cNvSpPr>
          <p:nvPr>
            <p:ph type="sldImg"/>
          </p:nvPr>
        </p:nvSpPr>
        <p:spPr bwMode="auto">
          <a:xfrm>
            <a:off x="3057525" y="590550"/>
            <a:ext cx="3944938" cy="2959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xfrm>
            <a:off x="1339800" y="3745309"/>
            <a:ext cx="7377050" cy="35487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altLang="es-AR" dirty="0"/>
          </a:p>
        </p:txBody>
      </p:sp>
    </p:spTree>
    <p:extLst>
      <p:ext uri="{BB962C8B-B14F-4D97-AF65-F5344CB8AC3E}">
        <p14:creationId xmlns:p14="http://schemas.microsoft.com/office/powerpoint/2010/main" val="3554760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829511" indent="-319042">
              <a:spcBef>
                <a:spcPct val="30000"/>
              </a:spcBef>
              <a:defRPr sz="1400">
                <a:solidFill>
                  <a:schemeClr val="tx1"/>
                </a:solidFill>
                <a:latin typeface="Calibri" panose="020F0502020204030204" pitchFamily="34" charset="0"/>
              </a:defRPr>
            </a:lvl2pPr>
            <a:lvl3pPr marL="1276170" indent="-255234">
              <a:spcBef>
                <a:spcPct val="30000"/>
              </a:spcBef>
              <a:defRPr sz="1400">
                <a:solidFill>
                  <a:schemeClr val="tx1"/>
                </a:solidFill>
                <a:latin typeface="Calibri" panose="020F0502020204030204" pitchFamily="34" charset="0"/>
              </a:defRPr>
            </a:lvl3pPr>
            <a:lvl4pPr marL="1786638" indent="-255234">
              <a:spcBef>
                <a:spcPct val="30000"/>
              </a:spcBef>
              <a:defRPr sz="1400">
                <a:solidFill>
                  <a:schemeClr val="tx1"/>
                </a:solidFill>
                <a:latin typeface="Calibri" panose="020F0502020204030204" pitchFamily="34" charset="0"/>
              </a:defRPr>
            </a:lvl4pPr>
            <a:lvl5pPr marL="2297106" indent="-255234">
              <a:spcBef>
                <a:spcPct val="30000"/>
              </a:spcBef>
              <a:defRPr sz="1400">
                <a:solidFill>
                  <a:schemeClr val="tx1"/>
                </a:solidFill>
                <a:latin typeface="Calibri" panose="020F0502020204030204" pitchFamily="34" charset="0"/>
              </a:defRPr>
            </a:lvl5pPr>
            <a:lvl6pPr marL="2807574" indent="-255234" eaLnBrk="0" fontAlgn="base" hangingPunct="0">
              <a:spcBef>
                <a:spcPct val="30000"/>
              </a:spcBef>
              <a:spcAft>
                <a:spcPct val="0"/>
              </a:spcAft>
              <a:defRPr sz="1400">
                <a:solidFill>
                  <a:schemeClr val="tx1"/>
                </a:solidFill>
                <a:latin typeface="Calibri" panose="020F0502020204030204" pitchFamily="34" charset="0"/>
              </a:defRPr>
            </a:lvl6pPr>
            <a:lvl7pPr marL="3318042" indent="-255234" eaLnBrk="0" fontAlgn="base" hangingPunct="0">
              <a:spcBef>
                <a:spcPct val="30000"/>
              </a:spcBef>
              <a:spcAft>
                <a:spcPct val="0"/>
              </a:spcAft>
              <a:defRPr sz="1400">
                <a:solidFill>
                  <a:schemeClr val="tx1"/>
                </a:solidFill>
                <a:latin typeface="Calibri" panose="020F0502020204030204" pitchFamily="34" charset="0"/>
              </a:defRPr>
            </a:lvl7pPr>
            <a:lvl8pPr marL="3828510" indent="-255234" eaLnBrk="0" fontAlgn="base" hangingPunct="0">
              <a:spcBef>
                <a:spcPct val="30000"/>
              </a:spcBef>
              <a:spcAft>
                <a:spcPct val="0"/>
              </a:spcAft>
              <a:defRPr sz="1400">
                <a:solidFill>
                  <a:schemeClr val="tx1"/>
                </a:solidFill>
                <a:latin typeface="Calibri" panose="020F0502020204030204" pitchFamily="34" charset="0"/>
              </a:defRPr>
            </a:lvl8pPr>
            <a:lvl9pPr marL="4338978" indent="-255234" eaLnBrk="0" fontAlgn="base" hangingPunct="0">
              <a:spcBef>
                <a:spcPct val="30000"/>
              </a:spcBef>
              <a:spcAft>
                <a:spcPct val="0"/>
              </a:spcAft>
              <a:defRPr sz="1400">
                <a:solidFill>
                  <a:schemeClr val="tx1"/>
                </a:solidFill>
                <a:latin typeface="Calibri" panose="020F0502020204030204" pitchFamily="34" charset="0"/>
              </a:defRPr>
            </a:lvl9pPr>
          </a:lstStyle>
          <a:p>
            <a:pPr defTabSz="966246">
              <a:spcBef>
                <a:spcPct val="0"/>
              </a:spcBef>
              <a:defRPr/>
            </a:pPr>
            <a:fld id="{E13A97B0-739F-48A0-8237-6BB5B00368B2}" type="slidenum">
              <a:rPr lang="es-ES" altLang="es-AR">
                <a:solidFill>
                  <a:srgbClr val="000000"/>
                </a:solidFill>
                <a:latin typeface="Arial" panose="020B0604020202020204" pitchFamily="34" charset="0"/>
              </a:rPr>
              <a:pPr defTabSz="966246">
                <a:spcBef>
                  <a:spcPct val="0"/>
                </a:spcBef>
                <a:defRPr/>
              </a:pPr>
              <a:t>62</a:t>
            </a:fld>
            <a:endParaRPr lang="es-ES" altLang="es-AR">
              <a:solidFill>
                <a:srgbClr val="000000"/>
              </a:solidFill>
              <a:latin typeface="Arial" panose="020B0604020202020204" pitchFamily="34" charset="0"/>
            </a:endParaRPr>
          </a:p>
        </p:txBody>
      </p:sp>
      <p:sp>
        <p:nvSpPr>
          <p:cNvPr id="267267" name="Rectangle 2"/>
          <p:cNvSpPr>
            <a:spLocks noGrp="1" noRot="1" noChangeAspect="1" noChangeArrowheads="1" noTextEdit="1"/>
          </p:cNvSpPr>
          <p:nvPr>
            <p:ph type="sldImg"/>
          </p:nvPr>
        </p:nvSpPr>
        <p:spPr bwMode="auto">
          <a:xfrm>
            <a:off x="3057525" y="590550"/>
            <a:ext cx="3944938" cy="2959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xfrm>
            <a:off x="1339800" y="3745309"/>
            <a:ext cx="7377050" cy="35487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altLang="es-AR" dirty="0"/>
          </a:p>
        </p:txBody>
      </p:sp>
    </p:spTree>
    <p:extLst>
      <p:ext uri="{BB962C8B-B14F-4D97-AF65-F5344CB8AC3E}">
        <p14:creationId xmlns:p14="http://schemas.microsoft.com/office/powerpoint/2010/main" val="1807625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829511" indent="-319042">
              <a:spcBef>
                <a:spcPct val="30000"/>
              </a:spcBef>
              <a:defRPr sz="1400">
                <a:solidFill>
                  <a:schemeClr val="tx1"/>
                </a:solidFill>
                <a:latin typeface="Calibri" panose="020F0502020204030204" pitchFamily="34" charset="0"/>
              </a:defRPr>
            </a:lvl2pPr>
            <a:lvl3pPr marL="1276170" indent="-255234">
              <a:spcBef>
                <a:spcPct val="30000"/>
              </a:spcBef>
              <a:defRPr sz="1400">
                <a:solidFill>
                  <a:schemeClr val="tx1"/>
                </a:solidFill>
                <a:latin typeface="Calibri" panose="020F0502020204030204" pitchFamily="34" charset="0"/>
              </a:defRPr>
            </a:lvl3pPr>
            <a:lvl4pPr marL="1786638" indent="-255234">
              <a:spcBef>
                <a:spcPct val="30000"/>
              </a:spcBef>
              <a:defRPr sz="1400">
                <a:solidFill>
                  <a:schemeClr val="tx1"/>
                </a:solidFill>
                <a:latin typeface="Calibri" panose="020F0502020204030204" pitchFamily="34" charset="0"/>
              </a:defRPr>
            </a:lvl4pPr>
            <a:lvl5pPr marL="2297106" indent="-255234">
              <a:spcBef>
                <a:spcPct val="30000"/>
              </a:spcBef>
              <a:defRPr sz="1400">
                <a:solidFill>
                  <a:schemeClr val="tx1"/>
                </a:solidFill>
                <a:latin typeface="Calibri" panose="020F0502020204030204" pitchFamily="34" charset="0"/>
              </a:defRPr>
            </a:lvl5pPr>
            <a:lvl6pPr marL="2807574" indent="-255234" eaLnBrk="0" fontAlgn="base" hangingPunct="0">
              <a:spcBef>
                <a:spcPct val="30000"/>
              </a:spcBef>
              <a:spcAft>
                <a:spcPct val="0"/>
              </a:spcAft>
              <a:defRPr sz="1400">
                <a:solidFill>
                  <a:schemeClr val="tx1"/>
                </a:solidFill>
                <a:latin typeface="Calibri" panose="020F0502020204030204" pitchFamily="34" charset="0"/>
              </a:defRPr>
            </a:lvl6pPr>
            <a:lvl7pPr marL="3318042" indent="-255234" eaLnBrk="0" fontAlgn="base" hangingPunct="0">
              <a:spcBef>
                <a:spcPct val="30000"/>
              </a:spcBef>
              <a:spcAft>
                <a:spcPct val="0"/>
              </a:spcAft>
              <a:defRPr sz="1400">
                <a:solidFill>
                  <a:schemeClr val="tx1"/>
                </a:solidFill>
                <a:latin typeface="Calibri" panose="020F0502020204030204" pitchFamily="34" charset="0"/>
              </a:defRPr>
            </a:lvl7pPr>
            <a:lvl8pPr marL="3828510" indent="-255234" eaLnBrk="0" fontAlgn="base" hangingPunct="0">
              <a:spcBef>
                <a:spcPct val="30000"/>
              </a:spcBef>
              <a:spcAft>
                <a:spcPct val="0"/>
              </a:spcAft>
              <a:defRPr sz="1400">
                <a:solidFill>
                  <a:schemeClr val="tx1"/>
                </a:solidFill>
                <a:latin typeface="Calibri" panose="020F0502020204030204" pitchFamily="34" charset="0"/>
              </a:defRPr>
            </a:lvl8pPr>
            <a:lvl9pPr marL="4338978" indent="-255234" eaLnBrk="0" fontAlgn="base" hangingPunct="0">
              <a:spcBef>
                <a:spcPct val="30000"/>
              </a:spcBef>
              <a:spcAft>
                <a:spcPct val="0"/>
              </a:spcAft>
              <a:defRPr sz="1400">
                <a:solidFill>
                  <a:schemeClr val="tx1"/>
                </a:solidFill>
                <a:latin typeface="Calibri" panose="020F0502020204030204" pitchFamily="34" charset="0"/>
              </a:defRPr>
            </a:lvl9pPr>
          </a:lstStyle>
          <a:p>
            <a:pPr defTabSz="966246">
              <a:spcBef>
                <a:spcPct val="0"/>
              </a:spcBef>
              <a:defRPr/>
            </a:pPr>
            <a:fld id="{E13A97B0-739F-48A0-8237-6BB5B00368B2}" type="slidenum">
              <a:rPr lang="es-ES" altLang="es-AR">
                <a:solidFill>
                  <a:srgbClr val="000000"/>
                </a:solidFill>
                <a:latin typeface="Arial" panose="020B0604020202020204" pitchFamily="34" charset="0"/>
              </a:rPr>
              <a:pPr defTabSz="966246">
                <a:spcBef>
                  <a:spcPct val="0"/>
                </a:spcBef>
                <a:defRPr/>
              </a:pPr>
              <a:t>63</a:t>
            </a:fld>
            <a:endParaRPr lang="es-ES" altLang="es-AR">
              <a:solidFill>
                <a:srgbClr val="000000"/>
              </a:solidFill>
              <a:latin typeface="Arial" panose="020B0604020202020204" pitchFamily="34" charset="0"/>
            </a:endParaRPr>
          </a:p>
        </p:txBody>
      </p:sp>
      <p:sp>
        <p:nvSpPr>
          <p:cNvPr id="267267" name="Rectangle 2"/>
          <p:cNvSpPr>
            <a:spLocks noGrp="1" noRot="1" noChangeAspect="1" noChangeArrowheads="1" noTextEdit="1"/>
          </p:cNvSpPr>
          <p:nvPr>
            <p:ph type="sldImg"/>
          </p:nvPr>
        </p:nvSpPr>
        <p:spPr bwMode="auto">
          <a:xfrm>
            <a:off x="3057525" y="590550"/>
            <a:ext cx="3944938" cy="2959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xfrm>
            <a:off x="1339800" y="3745309"/>
            <a:ext cx="7377050" cy="35487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altLang="es-AR" dirty="0"/>
          </a:p>
        </p:txBody>
      </p:sp>
    </p:spTree>
    <p:extLst>
      <p:ext uri="{BB962C8B-B14F-4D97-AF65-F5344CB8AC3E}">
        <p14:creationId xmlns:p14="http://schemas.microsoft.com/office/powerpoint/2010/main" val="36893784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98C422-9172-4883-8F98-7C09E9D5FA60}" type="slidenum">
              <a:rPr kumimoji="0" lang="es-A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A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5694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4898C422-9172-4883-8F98-7C09E9D5FA60}" type="slidenum">
              <a:rPr kumimoji="0" lang="es-AR" sz="1400" b="0" i="0" u="none" strike="noStrike" kern="1200" cap="none" spc="0" normalizeH="0" baseline="0" noProof="0">
                <a:ln>
                  <a:noFill/>
                </a:ln>
                <a:solidFill>
                  <a:prstClr val="black"/>
                </a:solidFill>
                <a:effectLst/>
                <a:uLnTx/>
                <a:uFillTx/>
                <a:latin typeface="Calibri"/>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7</a:t>
            </a:fld>
            <a:endParaRPr kumimoji="0" lang="es-AR"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738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98C422-9172-4883-8F98-7C09E9D5FA60}" type="slidenum">
              <a:rPr kumimoji="0" lang="es-A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A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940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246">
              <a:defRPr/>
            </a:pPr>
            <a:endParaRPr lang="es-AR" dirty="0"/>
          </a:p>
        </p:txBody>
      </p:sp>
      <p:sp>
        <p:nvSpPr>
          <p:cNvPr id="4" name="Marcador de número de diapositiva 3"/>
          <p:cNvSpPr>
            <a:spLocks noGrp="1"/>
          </p:cNvSpPr>
          <p:nvPr>
            <p:ph type="sldNum" sz="quarter" idx="10"/>
          </p:nvPr>
        </p:nvSpPr>
        <p:spPr/>
        <p:txBody>
          <a:bodyPr/>
          <a:lstStyle/>
          <a:p>
            <a:pPr defTabSz="966246">
              <a:defRPr/>
            </a:pPr>
            <a:fld id="{4898C422-9172-4883-8F98-7C09E9D5FA60}" type="slidenum">
              <a:rPr lang="es-AR" sz="1400">
                <a:solidFill>
                  <a:prstClr val="black"/>
                </a:solidFill>
                <a:latin typeface="Calibri"/>
              </a:rPr>
              <a:pPr defTabSz="966246">
                <a:defRPr/>
              </a:pPr>
              <a:t>66</a:t>
            </a:fld>
            <a:endParaRPr lang="es-AR" sz="1400">
              <a:solidFill>
                <a:prstClr val="black"/>
              </a:solidFill>
              <a:latin typeface="Calibri"/>
            </a:endParaRPr>
          </a:p>
        </p:txBody>
      </p:sp>
    </p:spTree>
    <p:extLst>
      <p:ext uri="{BB962C8B-B14F-4D97-AF65-F5344CB8AC3E}">
        <p14:creationId xmlns:p14="http://schemas.microsoft.com/office/powerpoint/2010/main" val="20885563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defTabSz="966246">
              <a:defRPr/>
            </a:pPr>
            <a:fld id="{4898C422-9172-4883-8F98-7C09E9D5FA60}" type="slidenum">
              <a:rPr lang="es-AR" sz="1400">
                <a:solidFill>
                  <a:prstClr val="black"/>
                </a:solidFill>
                <a:latin typeface="Calibri"/>
              </a:rPr>
              <a:pPr defTabSz="966246">
                <a:defRPr/>
              </a:pPr>
              <a:t>67</a:t>
            </a:fld>
            <a:endParaRPr lang="es-AR" sz="1400">
              <a:solidFill>
                <a:prstClr val="black"/>
              </a:solidFill>
              <a:latin typeface="Calibri"/>
            </a:endParaRPr>
          </a:p>
        </p:txBody>
      </p:sp>
    </p:spTree>
    <p:extLst>
      <p:ext uri="{BB962C8B-B14F-4D97-AF65-F5344CB8AC3E}">
        <p14:creationId xmlns:p14="http://schemas.microsoft.com/office/powerpoint/2010/main" val="3271310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400" dirty="0"/>
          </a:p>
        </p:txBody>
      </p:sp>
      <p:sp>
        <p:nvSpPr>
          <p:cNvPr id="4" name="Marcador de número de diapositiva 3"/>
          <p:cNvSpPr>
            <a:spLocks noGrp="1"/>
          </p:cNvSpPr>
          <p:nvPr>
            <p:ph type="sldNum" sz="quarter" idx="10"/>
          </p:nvPr>
        </p:nvSpPr>
        <p:spPr/>
        <p:txBody>
          <a:bodyPr/>
          <a:lstStyle/>
          <a:p>
            <a:pPr defTabSz="1021129">
              <a:defRPr/>
            </a:pPr>
            <a:fld id="{4898C422-9172-4883-8F98-7C09E9D5FA60}" type="slidenum">
              <a:rPr lang="es-AR" sz="1500">
                <a:solidFill>
                  <a:prstClr val="black"/>
                </a:solidFill>
                <a:latin typeface="Calibri"/>
              </a:rPr>
              <a:pPr defTabSz="1021129">
                <a:defRPr/>
              </a:pPr>
              <a:t>68</a:t>
            </a:fld>
            <a:endParaRPr lang="es-AR" sz="1500">
              <a:solidFill>
                <a:prstClr val="black"/>
              </a:solidFill>
              <a:latin typeface="Calibri"/>
            </a:endParaRPr>
          </a:p>
        </p:txBody>
      </p:sp>
    </p:spTree>
    <p:extLst>
      <p:ext uri="{BB962C8B-B14F-4D97-AF65-F5344CB8AC3E}">
        <p14:creationId xmlns:p14="http://schemas.microsoft.com/office/powerpoint/2010/main" val="7549377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4A914F64-EB7F-459F-A1A7-2C14323F86E6}" type="slidenum">
              <a:rPr lang="es-ES" smtClean="0"/>
              <a:pPr/>
              <a:t>69</a:t>
            </a:fld>
            <a:endParaRPr lang="es-ES"/>
          </a:p>
        </p:txBody>
      </p:sp>
    </p:spTree>
    <p:extLst>
      <p:ext uri="{BB962C8B-B14F-4D97-AF65-F5344CB8AC3E}">
        <p14:creationId xmlns:p14="http://schemas.microsoft.com/office/powerpoint/2010/main" val="12517358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28950" y="857250"/>
            <a:ext cx="3086100" cy="2314575"/>
          </a:xfrm>
        </p:spPr>
      </p:sp>
      <p:sp>
        <p:nvSpPr>
          <p:cNvPr id="3" name="Marcador de notas 2"/>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003FF0-5553-4CCE-AA97-8CAA47C0777C}"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3837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003FF0-5553-4CCE-AA97-8CAA47C0777C}"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0909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4A914F64-EB7F-459F-A1A7-2C14323F86E6}" type="slidenum">
              <a:rPr lang="es-ES" smtClean="0"/>
              <a:pPr/>
              <a:t>72</a:t>
            </a:fld>
            <a:endParaRPr lang="es-ES"/>
          </a:p>
        </p:txBody>
      </p:sp>
    </p:spTree>
    <p:extLst>
      <p:ext uri="{BB962C8B-B14F-4D97-AF65-F5344CB8AC3E}">
        <p14:creationId xmlns:p14="http://schemas.microsoft.com/office/powerpoint/2010/main" val="2253212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338">
              <a:defRPr/>
            </a:pPr>
            <a:endParaRPr lang="es-ES" dirty="0"/>
          </a:p>
        </p:txBody>
      </p:sp>
      <p:sp>
        <p:nvSpPr>
          <p:cNvPr id="4" name="Marcador de número de diapositiva 3"/>
          <p:cNvSpPr>
            <a:spLocks noGrp="1"/>
          </p:cNvSpPr>
          <p:nvPr>
            <p:ph type="sldNum" sz="quarter" idx="10"/>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5569BDA2-2DBF-42DC-9918-52EF44DE767B}" type="slidenum">
              <a:rPr kumimoji="0" lang="es-AR" sz="1400" b="0" i="0" u="none" strike="noStrike" kern="1200" cap="none" spc="0" normalizeH="0" baseline="0" noProof="0">
                <a:ln>
                  <a:noFill/>
                </a:ln>
                <a:solidFill>
                  <a:prstClr val="black"/>
                </a:solidFill>
                <a:effectLst/>
                <a:uLnTx/>
                <a:uFillTx/>
                <a:latin typeface="Calibri"/>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8</a:t>
            </a:fld>
            <a:endParaRPr kumimoji="0" lang="es-AR"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6675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4898C422-9172-4883-8F98-7C09E9D5FA60}" type="slidenum">
              <a:rPr kumimoji="0" lang="es-AR" sz="1400" b="0" i="0" u="none" strike="noStrike" kern="1200" cap="none" spc="0" normalizeH="0" baseline="0" noProof="0">
                <a:ln>
                  <a:noFill/>
                </a:ln>
                <a:solidFill>
                  <a:prstClr val="black"/>
                </a:solidFill>
                <a:effectLst/>
                <a:uLnTx/>
                <a:uFillTx/>
                <a:latin typeface="Calibri"/>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9</a:t>
            </a:fld>
            <a:endParaRPr kumimoji="0" lang="es-AR"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902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a:bodyPr>
          <a:lstStyle/>
          <a:p>
            <a:pPr>
              <a:defRPr/>
            </a:pPr>
            <a:endParaRPr lang="es-ES_tradnl" dirty="0"/>
          </a:p>
        </p:txBody>
      </p:sp>
      <p:sp>
        <p:nvSpPr>
          <p:cNvPr id="184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84855" indent="-301869">
              <a:defRPr>
                <a:solidFill>
                  <a:schemeClr val="tx1"/>
                </a:solidFill>
                <a:latin typeface="Times New Roman" pitchFamily="18" charset="0"/>
              </a:defRPr>
            </a:lvl2pPr>
            <a:lvl3pPr marL="1207469" indent="-241494">
              <a:defRPr>
                <a:solidFill>
                  <a:schemeClr val="tx1"/>
                </a:solidFill>
                <a:latin typeface="Times New Roman" pitchFamily="18" charset="0"/>
              </a:defRPr>
            </a:lvl3pPr>
            <a:lvl4pPr marL="1690456" indent="-241494">
              <a:defRPr>
                <a:solidFill>
                  <a:schemeClr val="tx1"/>
                </a:solidFill>
                <a:latin typeface="Times New Roman" pitchFamily="18" charset="0"/>
              </a:defRPr>
            </a:lvl4pPr>
            <a:lvl5pPr marL="2173444" indent="-241494">
              <a:defRPr>
                <a:solidFill>
                  <a:schemeClr val="tx1"/>
                </a:solidFill>
                <a:latin typeface="Times New Roman" pitchFamily="18" charset="0"/>
              </a:defRPr>
            </a:lvl5pPr>
            <a:lvl6pPr marL="2656432" indent="-241494" fontAlgn="base">
              <a:spcBef>
                <a:spcPct val="0"/>
              </a:spcBef>
              <a:spcAft>
                <a:spcPct val="0"/>
              </a:spcAft>
              <a:defRPr>
                <a:solidFill>
                  <a:schemeClr val="tx1"/>
                </a:solidFill>
                <a:latin typeface="Times New Roman" pitchFamily="18" charset="0"/>
              </a:defRPr>
            </a:lvl6pPr>
            <a:lvl7pPr marL="3139419" indent="-241494" fontAlgn="base">
              <a:spcBef>
                <a:spcPct val="0"/>
              </a:spcBef>
              <a:spcAft>
                <a:spcPct val="0"/>
              </a:spcAft>
              <a:defRPr>
                <a:solidFill>
                  <a:schemeClr val="tx1"/>
                </a:solidFill>
                <a:latin typeface="Times New Roman" pitchFamily="18" charset="0"/>
              </a:defRPr>
            </a:lvl7pPr>
            <a:lvl8pPr marL="3622407" indent="-241494" fontAlgn="base">
              <a:spcBef>
                <a:spcPct val="0"/>
              </a:spcBef>
              <a:spcAft>
                <a:spcPct val="0"/>
              </a:spcAft>
              <a:defRPr>
                <a:solidFill>
                  <a:schemeClr val="tx1"/>
                </a:solidFill>
                <a:latin typeface="Times New Roman" pitchFamily="18" charset="0"/>
              </a:defRPr>
            </a:lvl8pPr>
            <a:lvl9pPr marL="4105394" indent="-241494" fontAlgn="base">
              <a:spcBef>
                <a:spcPct val="0"/>
              </a:spcBef>
              <a:spcAft>
                <a:spcPct val="0"/>
              </a:spcAft>
              <a:defRPr>
                <a:solidFill>
                  <a:schemeClr val="tx1"/>
                </a:solidFill>
                <a:latin typeface="Times New Roman" pitchFamily="18" charset="0"/>
              </a:defRPr>
            </a:lvl9pPr>
          </a:lstStyle>
          <a:p>
            <a:pPr marL="0" marR="0" lvl="0" indent="0" algn="r" defTabSz="966338" rtl="0" eaLnBrk="1" fontAlgn="auto" latinLnBrk="0" hangingPunct="1">
              <a:lnSpc>
                <a:spcPct val="100000"/>
              </a:lnSpc>
              <a:spcBef>
                <a:spcPts val="0"/>
              </a:spcBef>
              <a:spcAft>
                <a:spcPts val="0"/>
              </a:spcAft>
              <a:buClrTx/>
              <a:buSzTx/>
              <a:buFontTx/>
              <a:buNone/>
              <a:tabLst/>
              <a:defRPr/>
            </a:pPr>
            <a:fld id="{A5D28DB3-3580-4C8A-B742-20321577C8A8}" type="slidenum">
              <a:rPr kumimoji="0" lang="es-ES_tradnl" sz="13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10</a:t>
            </a:fld>
            <a:endParaRPr kumimoji="0" lang="es-ES_tradnl" sz="13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451090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s-MX"/>
          </a:p>
        </p:txBody>
      </p:sp>
      <p:sp>
        <p:nvSpPr>
          <p:cNvPr id="6" name="Rectangle 6"/>
          <p:cNvSpPr>
            <a:spLocks noGrp="1" noChangeArrowheads="1"/>
          </p:cNvSpPr>
          <p:nvPr>
            <p:ph type="sldNum" sz="quarter" idx="12"/>
          </p:nvPr>
        </p:nvSpPr>
        <p:spPr>
          <a:ln/>
        </p:spPr>
        <p:txBody>
          <a:bodyPr/>
          <a:lstStyle>
            <a:lvl1pPr>
              <a:defRPr/>
            </a:lvl1pPr>
          </a:lstStyle>
          <a:p>
            <a:pPr>
              <a:defRPr/>
            </a:pPr>
            <a:fld id="{8E2F5E9E-BE07-49FD-A282-2D0F6D2E0B8E}" type="slidenum">
              <a:rPr lang="es-MX"/>
              <a:pPr>
                <a:defRPr/>
              </a:pPr>
              <a:t>‹Nº›</a:t>
            </a:fld>
            <a:endParaRPr lang="es-MX"/>
          </a:p>
        </p:txBody>
      </p:sp>
    </p:spTree>
    <p:extLst>
      <p:ext uri="{BB962C8B-B14F-4D97-AF65-F5344CB8AC3E}">
        <p14:creationId xmlns:p14="http://schemas.microsoft.com/office/powerpoint/2010/main" val="592842499"/>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s-MX"/>
          </a:p>
        </p:txBody>
      </p:sp>
      <p:sp>
        <p:nvSpPr>
          <p:cNvPr id="6" name="Rectangle 6"/>
          <p:cNvSpPr>
            <a:spLocks noGrp="1" noChangeArrowheads="1"/>
          </p:cNvSpPr>
          <p:nvPr>
            <p:ph type="sldNum" sz="quarter" idx="12"/>
          </p:nvPr>
        </p:nvSpPr>
        <p:spPr>
          <a:ln/>
        </p:spPr>
        <p:txBody>
          <a:bodyPr/>
          <a:lstStyle>
            <a:lvl1pPr>
              <a:defRPr/>
            </a:lvl1pPr>
          </a:lstStyle>
          <a:p>
            <a:pPr>
              <a:defRPr/>
            </a:pPr>
            <a:fld id="{D4251516-0428-45FE-BF0F-AC54F189B1D1}" type="slidenum">
              <a:rPr lang="es-MX"/>
              <a:pPr>
                <a:defRPr/>
              </a:pPr>
              <a:t>‹Nº›</a:t>
            </a:fld>
            <a:endParaRPr lang="es-MX"/>
          </a:p>
        </p:txBody>
      </p:sp>
    </p:spTree>
    <p:extLst>
      <p:ext uri="{BB962C8B-B14F-4D97-AF65-F5344CB8AC3E}">
        <p14:creationId xmlns:p14="http://schemas.microsoft.com/office/powerpoint/2010/main" val="3362744289"/>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s-MX"/>
          </a:p>
        </p:txBody>
      </p:sp>
      <p:sp>
        <p:nvSpPr>
          <p:cNvPr id="6" name="Rectangle 6"/>
          <p:cNvSpPr>
            <a:spLocks noGrp="1" noChangeArrowheads="1"/>
          </p:cNvSpPr>
          <p:nvPr>
            <p:ph type="sldNum" sz="quarter" idx="12"/>
          </p:nvPr>
        </p:nvSpPr>
        <p:spPr>
          <a:ln/>
        </p:spPr>
        <p:txBody>
          <a:bodyPr/>
          <a:lstStyle>
            <a:lvl1pPr>
              <a:defRPr/>
            </a:lvl1pPr>
          </a:lstStyle>
          <a:p>
            <a:pPr>
              <a:defRPr/>
            </a:pPr>
            <a:fld id="{A0108CDA-0375-4F82-8D7F-F3ABB0C3A0F4}" type="slidenum">
              <a:rPr lang="es-MX"/>
              <a:pPr>
                <a:defRPr/>
              </a:pPr>
              <a:t>‹Nº›</a:t>
            </a:fld>
            <a:endParaRPr lang="es-MX"/>
          </a:p>
        </p:txBody>
      </p:sp>
    </p:spTree>
    <p:extLst>
      <p:ext uri="{BB962C8B-B14F-4D97-AF65-F5344CB8AC3E}">
        <p14:creationId xmlns:p14="http://schemas.microsoft.com/office/powerpoint/2010/main" val="1876551625"/>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a:t>Haga clic para modificar el estilo de título del patrón</a:t>
            </a:r>
            <a:endParaRPr lang="es-ES_tradnl"/>
          </a:p>
        </p:txBody>
      </p:sp>
      <p:sp>
        <p:nvSpPr>
          <p:cNvPr id="3" name="2 Marcador de texto"/>
          <p:cNvSpPr>
            <a:spLocks noGrp="1"/>
          </p:cNvSpPr>
          <p:nvPr>
            <p:ph type="body" sz="half" idx="1"/>
          </p:nvPr>
        </p:nvSpPr>
        <p:spPr>
          <a:xfrm>
            <a:off x="457200" y="1600202"/>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half" idx="2"/>
          </p:nvPr>
        </p:nvSpPr>
        <p:spPr>
          <a:xfrm>
            <a:off x="4648200" y="1600202"/>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MX"/>
          </a:p>
        </p:txBody>
      </p:sp>
      <p:sp>
        <p:nvSpPr>
          <p:cNvPr id="6" name="Rectangle 5"/>
          <p:cNvSpPr>
            <a:spLocks noGrp="1" noChangeArrowheads="1"/>
          </p:cNvSpPr>
          <p:nvPr>
            <p:ph type="ftr" sz="quarter" idx="11"/>
          </p:nvPr>
        </p:nvSpPr>
        <p:spPr>
          <a:ln/>
        </p:spPr>
        <p:txBody>
          <a:bodyPr/>
          <a:lstStyle>
            <a:lvl1pPr>
              <a:defRPr/>
            </a:lvl1pPr>
          </a:lstStyle>
          <a:p>
            <a:pPr>
              <a:defRPr/>
            </a:pPr>
            <a:endParaRPr lang="es-MX"/>
          </a:p>
        </p:txBody>
      </p:sp>
      <p:sp>
        <p:nvSpPr>
          <p:cNvPr id="7" name="Rectangle 6"/>
          <p:cNvSpPr>
            <a:spLocks noGrp="1" noChangeArrowheads="1"/>
          </p:cNvSpPr>
          <p:nvPr>
            <p:ph type="sldNum" sz="quarter" idx="12"/>
          </p:nvPr>
        </p:nvSpPr>
        <p:spPr>
          <a:ln/>
        </p:spPr>
        <p:txBody>
          <a:bodyPr/>
          <a:lstStyle>
            <a:lvl1pPr>
              <a:defRPr/>
            </a:lvl1pPr>
          </a:lstStyle>
          <a:p>
            <a:pPr>
              <a:defRPr/>
            </a:pPr>
            <a:fld id="{6DB209D4-5BA5-4211-BCDD-C01A5D6A3553}" type="slidenum">
              <a:rPr lang="es-MX"/>
              <a:pPr>
                <a:defRPr/>
              </a:pPr>
              <a:t>‹Nº›</a:t>
            </a:fld>
            <a:endParaRPr lang="es-MX"/>
          </a:p>
        </p:txBody>
      </p:sp>
    </p:spTree>
    <p:extLst>
      <p:ext uri="{BB962C8B-B14F-4D97-AF65-F5344CB8AC3E}">
        <p14:creationId xmlns:p14="http://schemas.microsoft.com/office/powerpoint/2010/main" val="42309667"/>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36D5739B-BD02-4FC2-8B36-D8F371BDF71F}"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92256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36D5739B-BD02-4FC2-8B36-D8F371BDF71F}"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30715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553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90" y="4589468"/>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36D5739B-BD02-4FC2-8B36-D8F371BDF71F}"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779091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36D5739B-BD02-4FC2-8B36-D8F371BDF71F}"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553241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29"/>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s-ES"/>
              <a:t>Editar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s-ES"/>
              <a:t>Editar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36D5739B-BD02-4FC2-8B36-D8F371BDF71F}"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542545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36D5739B-BD02-4FC2-8B36-D8F371BDF71F}"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46256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36D5739B-BD02-4FC2-8B36-D8F371BDF71F}"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02187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s-MX"/>
          </a:p>
        </p:txBody>
      </p:sp>
      <p:sp>
        <p:nvSpPr>
          <p:cNvPr id="6" name="Rectangle 6"/>
          <p:cNvSpPr>
            <a:spLocks noGrp="1" noChangeArrowheads="1"/>
          </p:cNvSpPr>
          <p:nvPr>
            <p:ph type="sldNum" sz="quarter" idx="12"/>
          </p:nvPr>
        </p:nvSpPr>
        <p:spPr>
          <a:ln/>
        </p:spPr>
        <p:txBody>
          <a:bodyPr/>
          <a:lstStyle>
            <a:lvl1pPr>
              <a:defRPr/>
            </a:lvl1pPr>
          </a:lstStyle>
          <a:p>
            <a:pPr>
              <a:defRPr/>
            </a:pPr>
            <a:fld id="{D4DC6572-C411-4AD1-BA51-68B19B632061}" type="slidenum">
              <a:rPr lang="es-MX"/>
              <a:pPr>
                <a:defRPr/>
              </a:pPr>
              <a:t>‹Nº›</a:t>
            </a:fld>
            <a:endParaRPr lang="es-MX"/>
          </a:p>
        </p:txBody>
      </p:sp>
    </p:spTree>
    <p:extLst>
      <p:ext uri="{BB962C8B-B14F-4D97-AF65-F5344CB8AC3E}">
        <p14:creationId xmlns:p14="http://schemas.microsoft.com/office/powerpoint/2010/main" val="3191888855"/>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954"/>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30"/>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s-ES"/>
              <a:t>Editar los estilos de texto del patrón</a:t>
            </a:r>
          </a:p>
        </p:txBody>
      </p:sp>
      <p:sp>
        <p:nvSpPr>
          <p:cNvPr id="5" name="Date Placeholder 4"/>
          <p:cNvSpPr>
            <a:spLocks noGrp="1"/>
          </p:cNvSpPr>
          <p:nvPr>
            <p:ph type="dt" sz="half" idx="10"/>
          </p:nvPr>
        </p:nvSpPr>
        <p:spPr/>
        <p:txBody>
          <a:bodyPr/>
          <a:lstStyle/>
          <a:p>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36D5739B-BD02-4FC2-8B36-D8F371BDF71F}"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6301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954"/>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s-ES"/>
              <a:t>Editar los estilos de texto del patrón</a:t>
            </a:r>
          </a:p>
        </p:txBody>
      </p:sp>
      <p:sp>
        <p:nvSpPr>
          <p:cNvPr id="5" name="Date Placeholder 4"/>
          <p:cNvSpPr>
            <a:spLocks noGrp="1"/>
          </p:cNvSpPr>
          <p:nvPr>
            <p:ph type="dt" sz="half" idx="10"/>
          </p:nvPr>
        </p:nvSpPr>
        <p:spPr/>
        <p:txBody>
          <a:bodyPr/>
          <a:lstStyle/>
          <a:p>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36D5739B-BD02-4FC2-8B36-D8F371BDF71F}"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00344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36D5739B-BD02-4FC2-8B36-D8F371BDF71F}"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40136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36D5739B-BD02-4FC2-8B36-D8F371BDF71F}"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20606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DC53F930-B7CE-4A42-B0DC-2D81E06D9018}" type="slidenum">
              <a:rPr lang="es-ES" altLang="es-ES"/>
              <a:pPr/>
              <a:t>‹Nº›</a:t>
            </a:fld>
            <a:endParaRPr lang="es-ES" altLang="es-ES"/>
          </a:p>
        </p:txBody>
      </p:sp>
    </p:spTree>
    <p:extLst>
      <p:ext uri="{BB962C8B-B14F-4D97-AF65-F5344CB8AC3E}">
        <p14:creationId xmlns:p14="http://schemas.microsoft.com/office/powerpoint/2010/main" val="139906309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36696C24-F2E9-4748-A990-A9978BD0734B}" type="slidenum">
              <a:rPr lang="es-ES" altLang="es-ES"/>
              <a:pPr/>
              <a:t>‹Nº›</a:t>
            </a:fld>
            <a:endParaRPr lang="es-ES" altLang="es-ES"/>
          </a:p>
        </p:txBody>
      </p:sp>
    </p:spTree>
    <p:extLst>
      <p:ext uri="{BB962C8B-B14F-4D97-AF65-F5344CB8AC3E}">
        <p14:creationId xmlns:p14="http://schemas.microsoft.com/office/powerpoint/2010/main" val="207669526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B5C776AD-49E9-434B-8A51-DE3CEB50909A}" type="slidenum">
              <a:rPr lang="es-ES" altLang="es-ES"/>
              <a:pPr/>
              <a:t>‹Nº›</a:t>
            </a:fld>
            <a:endParaRPr lang="es-ES" altLang="es-ES"/>
          </a:p>
        </p:txBody>
      </p:sp>
    </p:spTree>
    <p:extLst>
      <p:ext uri="{BB962C8B-B14F-4D97-AF65-F5344CB8AC3E}">
        <p14:creationId xmlns:p14="http://schemas.microsoft.com/office/powerpoint/2010/main" val="106917856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74A2B35B-A450-4EEE-936C-C7E61DF50DAB}" type="slidenum">
              <a:rPr lang="es-ES" altLang="es-ES"/>
              <a:pPr/>
              <a:t>‹Nº›</a:t>
            </a:fld>
            <a:endParaRPr lang="es-ES" altLang="es-ES"/>
          </a:p>
        </p:txBody>
      </p:sp>
    </p:spTree>
    <p:extLst>
      <p:ext uri="{BB962C8B-B14F-4D97-AF65-F5344CB8AC3E}">
        <p14:creationId xmlns:p14="http://schemas.microsoft.com/office/powerpoint/2010/main" val="334248144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vl1pPr>
          </a:lstStyle>
          <a:p>
            <a:fld id="{1DDFCDE7-67DA-4277-96BC-902F0CF13FCA}" type="slidenum">
              <a:rPr lang="es-ES" altLang="es-ES"/>
              <a:pPr/>
              <a:t>‹Nº›</a:t>
            </a:fld>
            <a:endParaRPr lang="es-ES" altLang="es-ES"/>
          </a:p>
        </p:txBody>
      </p:sp>
    </p:spTree>
    <p:extLst>
      <p:ext uri="{BB962C8B-B14F-4D97-AF65-F5344CB8AC3E}">
        <p14:creationId xmlns:p14="http://schemas.microsoft.com/office/powerpoint/2010/main" val="363815473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vl1pPr>
          </a:lstStyle>
          <a:p>
            <a:fld id="{B2EE50C3-5E85-46AC-92BB-F6A9D7FC9C73}" type="slidenum">
              <a:rPr lang="es-ES" altLang="es-ES"/>
              <a:pPr/>
              <a:t>‹Nº›</a:t>
            </a:fld>
            <a:endParaRPr lang="es-ES" altLang="es-ES"/>
          </a:p>
        </p:txBody>
      </p:sp>
    </p:spTree>
    <p:extLst>
      <p:ext uri="{BB962C8B-B14F-4D97-AF65-F5344CB8AC3E}">
        <p14:creationId xmlns:p14="http://schemas.microsoft.com/office/powerpoint/2010/main" val="5472351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s-MX"/>
          </a:p>
        </p:txBody>
      </p:sp>
      <p:sp>
        <p:nvSpPr>
          <p:cNvPr id="6" name="Rectangle 6"/>
          <p:cNvSpPr>
            <a:spLocks noGrp="1" noChangeArrowheads="1"/>
          </p:cNvSpPr>
          <p:nvPr>
            <p:ph type="sldNum" sz="quarter" idx="12"/>
          </p:nvPr>
        </p:nvSpPr>
        <p:spPr>
          <a:ln/>
        </p:spPr>
        <p:txBody>
          <a:bodyPr/>
          <a:lstStyle>
            <a:lvl1pPr>
              <a:defRPr/>
            </a:lvl1pPr>
          </a:lstStyle>
          <a:p>
            <a:pPr>
              <a:defRPr/>
            </a:pPr>
            <a:fld id="{D4C72589-624E-4C08-AA31-369699F18C0C}" type="slidenum">
              <a:rPr lang="es-MX"/>
              <a:pPr>
                <a:defRPr/>
              </a:pPr>
              <a:t>‹Nº›</a:t>
            </a:fld>
            <a:endParaRPr lang="es-MX"/>
          </a:p>
        </p:txBody>
      </p:sp>
    </p:spTree>
    <p:extLst>
      <p:ext uri="{BB962C8B-B14F-4D97-AF65-F5344CB8AC3E}">
        <p14:creationId xmlns:p14="http://schemas.microsoft.com/office/powerpoint/2010/main" val="3280045765"/>
      </p:ext>
    </p:extLst>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vl1pPr>
          </a:lstStyle>
          <a:p>
            <a:fld id="{0A5FFC53-7FA4-4A05-87FC-B40EC24C87AE}" type="slidenum">
              <a:rPr lang="es-ES" altLang="es-ES"/>
              <a:pPr/>
              <a:t>‹Nº›</a:t>
            </a:fld>
            <a:endParaRPr lang="es-ES" altLang="es-ES"/>
          </a:p>
        </p:txBody>
      </p:sp>
    </p:spTree>
    <p:extLst>
      <p:ext uri="{BB962C8B-B14F-4D97-AF65-F5344CB8AC3E}">
        <p14:creationId xmlns:p14="http://schemas.microsoft.com/office/powerpoint/2010/main" val="348915295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D34C6C2A-5F24-4A0D-947F-3359B25A1224}" type="slidenum">
              <a:rPr lang="es-ES" altLang="es-ES"/>
              <a:pPr/>
              <a:t>‹Nº›</a:t>
            </a:fld>
            <a:endParaRPr lang="es-ES" altLang="es-ES"/>
          </a:p>
        </p:txBody>
      </p:sp>
    </p:spTree>
    <p:extLst>
      <p:ext uri="{BB962C8B-B14F-4D97-AF65-F5344CB8AC3E}">
        <p14:creationId xmlns:p14="http://schemas.microsoft.com/office/powerpoint/2010/main" val="297905386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415D5F49-BE84-450C-86A8-D62B9821E360}" type="slidenum">
              <a:rPr lang="es-ES" altLang="es-ES"/>
              <a:pPr/>
              <a:t>‹Nº›</a:t>
            </a:fld>
            <a:endParaRPr lang="es-ES" altLang="es-ES"/>
          </a:p>
        </p:txBody>
      </p:sp>
    </p:spTree>
    <p:extLst>
      <p:ext uri="{BB962C8B-B14F-4D97-AF65-F5344CB8AC3E}">
        <p14:creationId xmlns:p14="http://schemas.microsoft.com/office/powerpoint/2010/main" val="306529886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DC8EDC09-2AD8-4B55-AC0F-2180A4907185}" type="slidenum">
              <a:rPr lang="es-ES" altLang="es-ES"/>
              <a:pPr/>
              <a:t>‹Nº›</a:t>
            </a:fld>
            <a:endParaRPr lang="es-ES" altLang="es-ES"/>
          </a:p>
        </p:txBody>
      </p:sp>
    </p:spTree>
    <p:extLst>
      <p:ext uri="{BB962C8B-B14F-4D97-AF65-F5344CB8AC3E}">
        <p14:creationId xmlns:p14="http://schemas.microsoft.com/office/powerpoint/2010/main" val="25829000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685801"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25E2CBAE-6949-4AB7-856F-5001A1912077}" type="slidenum">
              <a:rPr lang="es-ES" altLang="es-ES"/>
              <a:pPr/>
              <a:t>‹Nº›</a:t>
            </a:fld>
            <a:endParaRPr lang="es-ES" altLang="es-ES"/>
          </a:p>
        </p:txBody>
      </p:sp>
    </p:spTree>
    <p:extLst>
      <p:ext uri="{BB962C8B-B14F-4D97-AF65-F5344CB8AC3E}">
        <p14:creationId xmlns:p14="http://schemas.microsoft.com/office/powerpoint/2010/main" val="70194654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a:t>Haga clic para modificar el estilo de título del patrón</a:t>
            </a:r>
            <a:endParaRPr lang="es-AR"/>
          </a:p>
        </p:txBody>
      </p:sp>
      <p:sp>
        <p:nvSpPr>
          <p:cNvPr id="3" name="2 Marcador de texto"/>
          <p:cNvSpPr>
            <a:spLocks noGrp="1"/>
          </p:cNvSpPr>
          <p:nvPr>
            <p:ph type="body" sz="half" idx="1"/>
          </p:nvPr>
        </p:nvSpPr>
        <p:spPr>
          <a:xfrm>
            <a:off x="6858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8D41B22B-1407-4E57-A602-7743BDD398E4}" type="slidenum">
              <a:rPr lang="es-ES" altLang="es-ES"/>
              <a:pPr/>
              <a:t>‹Nº›</a:t>
            </a:fld>
            <a:endParaRPr lang="es-ES" altLang="es-ES"/>
          </a:p>
        </p:txBody>
      </p:sp>
    </p:spTree>
    <p:extLst>
      <p:ext uri="{BB962C8B-B14F-4D97-AF65-F5344CB8AC3E}">
        <p14:creationId xmlns:p14="http://schemas.microsoft.com/office/powerpoint/2010/main" val="257625076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7472487E-39CF-4CB6-8CCF-783D0B9E4A2D}" type="slidenum">
              <a:rPr lang="es-ES" altLang="es-AR"/>
              <a:pPr/>
              <a:t>‹Nº›</a:t>
            </a:fld>
            <a:endParaRPr lang="es-ES" altLang="es-AR"/>
          </a:p>
        </p:txBody>
      </p:sp>
    </p:spTree>
    <p:extLst>
      <p:ext uri="{BB962C8B-B14F-4D97-AF65-F5344CB8AC3E}">
        <p14:creationId xmlns:p14="http://schemas.microsoft.com/office/powerpoint/2010/main" val="252860023"/>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37BB5DF3-5BB9-48F9-B9B3-1BE457849151}" type="slidenum">
              <a:rPr lang="es-ES" altLang="es-AR"/>
              <a:pPr/>
              <a:t>‹Nº›</a:t>
            </a:fld>
            <a:endParaRPr lang="es-ES" altLang="es-AR"/>
          </a:p>
        </p:txBody>
      </p:sp>
    </p:spTree>
    <p:extLst>
      <p:ext uri="{BB962C8B-B14F-4D97-AF65-F5344CB8AC3E}">
        <p14:creationId xmlns:p14="http://schemas.microsoft.com/office/powerpoint/2010/main" val="2654481636"/>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44DADC09-5381-4C37-A5E1-56C71373B919}" type="slidenum">
              <a:rPr lang="es-ES" altLang="es-AR"/>
              <a:pPr/>
              <a:t>‹Nº›</a:t>
            </a:fld>
            <a:endParaRPr lang="es-ES" altLang="es-AR"/>
          </a:p>
        </p:txBody>
      </p:sp>
    </p:spTree>
    <p:extLst>
      <p:ext uri="{BB962C8B-B14F-4D97-AF65-F5344CB8AC3E}">
        <p14:creationId xmlns:p14="http://schemas.microsoft.com/office/powerpoint/2010/main" val="1755580318"/>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196218B3-5831-49EB-9D00-2A478A9B0094}" type="slidenum">
              <a:rPr lang="es-ES" altLang="es-AR"/>
              <a:pPr/>
              <a:t>‹Nº›</a:t>
            </a:fld>
            <a:endParaRPr lang="es-ES" altLang="es-AR"/>
          </a:p>
        </p:txBody>
      </p:sp>
    </p:spTree>
    <p:extLst>
      <p:ext uri="{BB962C8B-B14F-4D97-AF65-F5344CB8AC3E}">
        <p14:creationId xmlns:p14="http://schemas.microsoft.com/office/powerpoint/2010/main" val="1007621859"/>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contenido"/>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MX"/>
          </a:p>
        </p:txBody>
      </p:sp>
      <p:sp>
        <p:nvSpPr>
          <p:cNvPr id="6" name="Rectangle 5"/>
          <p:cNvSpPr>
            <a:spLocks noGrp="1" noChangeArrowheads="1"/>
          </p:cNvSpPr>
          <p:nvPr>
            <p:ph type="ftr" sz="quarter" idx="11"/>
          </p:nvPr>
        </p:nvSpPr>
        <p:spPr>
          <a:ln/>
        </p:spPr>
        <p:txBody>
          <a:bodyPr/>
          <a:lstStyle>
            <a:lvl1pPr>
              <a:defRPr/>
            </a:lvl1pPr>
          </a:lstStyle>
          <a:p>
            <a:pPr>
              <a:defRPr/>
            </a:pPr>
            <a:endParaRPr lang="es-MX"/>
          </a:p>
        </p:txBody>
      </p:sp>
      <p:sp>
        <p:nvSpPr>
          <p:cNvPr id="7" name="Rectangle 6"/>
          <p:cNvSpPr>
            <a:spLocks noGrp="1" noChangeArrowheads="1"/>
          </p:cNvSpPr>
          <p:nvPr>
            <p:ph type="sldNum" sz="quarter" idx="12"/>
          </p:nvPr>
        </p:nvSpPr>
        <p:spPr>
          <a:ln/>
        </p:spPr>
        <p:txBody>
          <a:bodyPr/>
          <a:lstStyle>
            <a:lvl1pPr>
              <a:defRPr/>
            </a:lvl1pPr>
          </a:lstStyle>
          <a:p>
            <a:pPr>
              <a:defRPr/>
            </a:pPr>
            <a:fld id="{2B42F1E7-C824-432F-917A-B5B540481820}" type="slidenum">
              <a:rPr lang="es-MX"/>
              <a:pPr>
                <a:defRPr/>
              </a:pPr>
              <a:t>‹Nº›</a:t>
            </a:fld>
            <a:endParaRPr lang="es-MX"/>
          </a:p>
        </p:txBody>
      </p:sp>
    </p:spTree>
    <p:extLst>
      <p:ext uri="{BB962C8B-B14F-4D97-AF65-F5344CB8AC3E}">
        <p14:creationId xmlns:p14="http://schemas.microsoft.com/office/powerpoint/2010/main" val="2758968009"/>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fld id="{D05D226B-C6B1-47A2-96FD-E84EC048FB1D}" type="slidenum">
              <a:rPr lang="es-ES" altLang="es-AR"/>
              <a:pPr/>
              <a:t>‹Nº›</a:t>
            </a:fld>
            <a:endParaRPr lang="es-ES" altLang="es-AR"/>
          </a:p>
        </p:txBody>
      </p:sp>
    </p:spTree>
    <p:extLst>
      <p:ext uri="{BB962C8B-B14F-4D97-AF65-F5344CB8AC3E}">
        <p14:creationId xmlns:p14="http://schemas.microsoft.com/office/powerpoint/2010/main" val="3864771203"/>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fld id="{A3EE1CEB-87E0-4620-B0AC-3D59859E7174}" type="slidenum">
              <a:rPr lang="es-ES" altLang="es-AR"/>
              <a:pPr/>
              <a:t>‹Nº›</a:t>
            </a:fld>
            <a:endParaRPr lang="es-ES" altLang="es-AR"/>
          </a:p>
        </p:txBody>
      </p:sp>
    </p:spTree>
    <p:extLst>
      <p:ext uri="{BB962C8B-B14F-4D97-AF65-F5344CB8AC3E}">
        <p14:creationId xmlns:p14="http://schemas.microsoft.com/office/powerpoint/2010/main" val="2111572733"/>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fld id="{C627F246-84C3-49E4-B2D3-32FD28E1D90D}" type="slidenum">
              <a:rPr lang="es-ES" altLang="es-AR"/>
              <a:pPr/>
              <a:t>‹Nº›</a:t>
            </a:fld>
            <a:endParaRPr lang="es-ES" altLang="es-AR"/>
          </a:p>
        </p:txBody>
      </p:sp>
    </p:spTree>
    <p:extLst>
      <p:ext uri="{BB962C8B-B14F-4D97-AF65-F5344CB8AC3E}">
        <p14:creationId xmlns:p14="http://schemas.microsoft.com/office/powerpoint/2010/main" val="2371138849"/>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548E8D67-A34E-4E62-B636-8FA46510C59F}" type="slidenum">
              <a:rPr lang="es-ES" altLang="es-AR"/>
              <a:pPr/>
              <a:t>‹Nº›</a:t>
            </a:fld>
            <a:endParaRPr lang="es-ES" altLang="es-AR"/>
          </a:p>
        </p:txBody>
      </p:sp>
    </p:spTree>
    <p:extLst>
      <p:ext uri="{BB962C8B-B14F-4D97-AF65-F5344CB8AC3E}">
        <p14:creationId xmlns:p14="http://schemas.microsoft.com/office/powerpoint/2010/main" val="1559470513"/>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2E277730-44FA-4F4A-BEC0-BB0EC7876DEF}" type="slidenum">
              <a:rPr lang="es-ES" altLang="es-AR"/>
              <a:pPr/>
              <a:t>‹Nº›</a:t>
            </a:fld>
            <a:endParaRPr lang="es-ES" altLang="es-AR"/>
          </a:p>
        </p:txBody>
      </p:sp>
    </p:spTree>
    <p:extLst>
      <p:ext uri="{BB962C8B-B14F-4D97-AF65-F5344CB8AC3E}">
        <p14:creationId xmlns:p14="http://schemas.microsoft.com/office/powerpoint/2010/main" val="2588862284"/>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D6CE5231-5982-4AAB-8CB5-C64310D8C72A}" type="slidenum">
              <a:rPr lang="es-ES" altLang="es-AR"/>
              <a:pPr/>
              <a:t>‹Nº›</a:t>
            </a:fld>
            <a:endParaRPr lang="es-ES" altLang="es-AR"/>
          </a:p>
        </p:txBody>
      </p:sp>
    </p:spTree>
    <p:extLst>
      <p:ext uri="{BB962C8B-B14F-4D97-AF65-F5344CB8AC3E}">
        <p14:creationId xmlns:p14="http://schemas.microsoft.com/office/powerpoint/2010/main" val="1809667010"/>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D6269E2F-6580-4ED7-8689-EA82C9CC8C01}" type="slidenum">
              <a:rPr lang="es-ES" altLang="es-AR"/>
              <a:pPr/>
              <a:t>‹Nº›</a:t>
            </a:fld>
            <a:endParaRPr lang="es-ES" altLang="es-AR"/>
          </a:p>
        </p:txBody>
      </p:sp>
    </p:spTree>
    <p:extLst>
      <p:ext uri="{BB962C8B-B14F-4D97-AF65-F5344CB8AC3E}">
        <p14:creationId xmlns:p14="http://schemas.microsoft.com/office/powerpoint/2010/main" val="4047978963"/>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AR"/>
          </a:p>
        </p:txBody>
      </p:sp>
      <p:sp>
        <p:nvSpPr>
          <p:cNvPr id="4" name="3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2216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9642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227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MX"/>
          </a:p>
        </p:txBody>
      </p:sp>
      <p:sp>
        <p:nvSpPr>
          <p:cNvPr id="8" name="Rectangle 5"/>
          <p:cNvSpPr>
            <a:spLocks noGrp="1" noChangeArrowheads="1"/>
          </p:cNvSpPr>
          <p:nvPr>
            <p:ph type="ftr" sz="quarter" idx="11"/>
          </p:nvPr>
        </p:nvSpPr>
        <p:spPr>
          <a:ln/>
        </p:spPr>
        <p:txBody>
          <a:bodyPr/>
          <a:lstStyle>
            <a:lvl1pPr>
              <a:defRPr/>
            </a:lvl1pPr>
          </a:lstStyle>
          <a:p>
            <a:pPr>
              <a:defRPr/>
            </a:pPr>
            <a:endParaRPr lang="es-MX"/>
          </a:p>
        </p:txBody>
      </p:sp>
      <p:sp>
        <p:nvSpPr>
          <p:cNvPr id="9" name="Rectangle 6"/>
          <p:cNvSpPr>
            <a:spLocks noGrp="1" noChangeArrowheads="1"/>
          </p:cNvSpPr>
          <p:nvPr>
            <p:ph type="sldNum" sz="quarter" idx="12"/>
          </p:nvPr>
        </p:nvSpPr>
        <p:spPr>
          <a:ln/>
        </p:spPr>
        <p:txBody>
          <a:bodyPr/>
          <a:lstStyle>
            <a:lvl1pPr>
              <a:defRPr/>
            </a:lvl1pPr>
          </a:lstStyle>
          <a:p>
            <a:pPr>
              <a:defRPr/>
            </a:pPr>
            <a:fld id="{11AE3043-A56B-4350-91B9-E4BBED594B54}" type="slidenum">
              <a:rPr lang="es-MX"/>
              <a:pPr>
                <a:defRPr/>
              </a:pPr>
              <a:t>‹Nº›</a:t>
            </a:fld>
            <a:endParaRPr lang="es-MX"/>
          </a:p>
        </p:txBody>
      </p:sp>
    </p:spTree>
    <p:extLst>
      <p:ext uri="{BB962C8B-B14F-4D97-AF65-F5344CB8AC3E}">
        <p14:creationId xmlns:p14="http://schemas.microsoft.com/office/powerpoint/2010/main" val="4159468283"/>
      </p:ext>
    </p:extLst>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7116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6863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00272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2243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5061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09291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0659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0928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AR"/>
          </a:p>
        </p:txBody>
      </p:sp>
      <p:sp>
        <p:nvSpPr>
          <p:cNvPr id="4" name="3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8558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9675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MX"/>
          </a:p>
        </p:txBody>
      </p:sp>
      <p:sp>
        <p:nvSpPr>
          <p:cNvPr id="4" name="Rectangle 5"/>
          <p:cNvSpPr>
            <a:spLocks noGrp="1" noChangeArrowheads="1"/>
          </p:cNvSpPr>
          <p:nvPr>
            <p:ph type="ftr" sz="quarter" idx="11"/>
          </p:nvPr>
        </p:nvSpPr>
        <p:spPr>
          <a:ln/>
        </p:spPr>
        <p:txBody>
          <a:bodyPr/>
          <a:lstStyle>
            <a:lvl1pPr>
              <a:defRPr/>
            </a:lvl1pPr>
          </a:lstStyle>
          <a:p>
            <a:pPr>
              <a:defRPr/>
            </a:pPr>
            <a:endParaRPr lang="es-MX"/>
          </a:p>
        </p:txBody>
      </p:sp>
      <p:sp>
        <p:nvSpPr>
          <p:cNvPr id="5" name="Rectangle 6"/>
          <p:cNvSpPr>
            <a:spLocks noGrp="1" noChangeArrowheads="1"/>
          </p:cNvSpPr>
          <p:nvPr>
            <p:ph type="sldNum" sz="quarter" idx="12"/>
          </p:nvPr>
        </p:nvSpPr>
        <p:spPr>
          <a:ln/>
        </p:spPr>
        <p:txBody>
          <a:bodyPr/>
          <a:lstStyle>
            <a:lvl1pPr>
              <a:defRPr/>
            </a:lvl1pPr>
          </a:lstStyle>
          <a:p>
            <a:pPr>
              <a:defRPr/>
            </a:pPr>
            <a:fld id="{E845DFC8-B119-4C5B-BDDB-4A585989D97F}" type="slidenum">
              <a:rPr lang="es-MX"/>
              <a:pPr>
                <a:defRPr/>
              </a:pPr>
              <a:t>‹Nº›</a:t>
            </a:fld>
            <a:endParaRPr lang="es-MX"/>
          </a:p>
        </p:txBody>
      </p:sp>
    </p:spTree>
    <p:extLst>
      <p:ext uri="{BB962C8B-B14F-4D97-AF65-F5344CB8AC3E}">
        <p14:creationId xmlns:p14="http://schemas.microsoft.com/office/powerpoint/2010/main" val="89117427"/>
      </p:ext>
    </p:extLst>
  </p:cSld>
  <p:clrMapOvr>
    <a:masterClrMapping/>
  </p:clrMapOvr>
  <p:transition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8076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8546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0234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2413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63606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92807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90242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7066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30539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380E07E-46CC-4A9B-ABCE-4D34D0EBB990}" type="datetimeFigureOut">
              <a:rPr lang="es-ES" smtClean="0"/>
              <a:pPr/>
              <a:t>10/10/2023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5739B-BD02-4FC2-8B36-D8F371BDF71F}" type="slidenum">
              <a:rPr lang="es-ES" smtClean="0"/>
              <a:pPr/>
              <a:t>‹Nº›</a:t>
            </a:fld>
            <a:endParaRPr lang="es-ES"/>
          </a:p>
        </p:txBody>
      </p:sp>
    </p:spTree>
    <p:extLst>
      <p:ext uri="{BB962C8B-B14F-4D97-AF65-F5344CB8AC3E}">
        <p14:creationId xmlns:p14="http://schemas.microsoft.com/office/powerpoint/2010/main" val="3526578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MX"/>
          </a:p>
        </p:txBody>
      </p:sp>
      <p:sp>
        <p:nvSpPr>
          <p:cNvPr id="3" name="Rectangle 5"/>
          <p:cNvSpPr>
            <a:spLocks noGrp="1" noChangeArrowheads="1"/>
          </p:cNvSpPr>
          <p:nvPr>
            <p:ph type="ftr" sz="quarter" idx="11"/>
          </p:nvPr>
        </p:nvSpPr>
        <p:spPr>
          <a:ln/>
        </p:spPr>
        <p:txBody>
          <a:bodyPr/>
          <a:lstStyle>
            <a:lvl1pPr>
              <a:defRPr/>
            </a:lvl1pPr>
          </a:lstStyle>
          <a:p>
            <a:pPr>
              <a:defRPr/>
            </a:pPr>
            <a:endParaRPr lang="es-MX"/>
          </a:p>
        </p:txBody>
      </p:sp>
      <p:sp>
        <p:nvSpPr>
          <p:cNvPr id="4" name="Rectangle 6"/>
          <p:cNvSpPr>
            <a:spLocks noGrp="1" noChangeArrowheads="1"/>
          </p:cNvSpPr>
          <p:nvPr>
            <p:ph type="sldNum" sz="quarter" idx="12"/>
          </p:nvPr>
        </p:nvSpPr>
        <p:spPr>
          <a:ln/>
        </p:spPr>
        <p:txBody>
          <a:bodyPr/>
          <a:lstStyle>
            <a:lvl1pPr>
              <a:defRPr/>
            </a:lvl1pPr>
          </a:lstStyle>
          <a:p>
            <a:pPr>
              <a:defRPr/>
            </a:pPr>
            <a:fld id="{C8730828-0F26-4E2F-B6CA-7188F06BC41A}" type="slidenum">
              <a:rPr lang="es-MX"/>
              <a:pPr>
                <a:defRPr/>
              </a:pPr>
              <a:t>‹Nº›</a:t>
            </a:fld>
            <a:endParaRPr lang="es-MX"/>
          </a:p>
        </p:txBody>
      </p:sp>
    </p:spTree>
    <p:extLst>
      <p:ext uri="{BB962C8B-B14F-4D97-AF65-F5344CB8AC3E}">
        <p14:creationId xmlns:p14="http://schemas.microsoft.com/office/powerpoint/2010/main" val="2510937079"/>
      </p:ext>
    </p:extLst>
  </p:cSld>
  <p:clrMapOvr>
    <a:masterClrMapping/>
  </p:clrMapOvr>
  <p:transition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80E07E-46CC-4A9B-ABCE-4D34D0EBB990}" type="datetimeFigureOut">
              <a:rPr lang="es-ES" smtClean="0"/>
              <a:pPr/>
              <a:t>10/10/2023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5739B-BD02-4FC2-8B36-D8F371BDF71F}" type="slidenum">
              <a:rPr lang="es-ES" smtClean="0"/>
              <a:pPr/>
              <a:t>‹Nº›</a:t>
            </a:fld>
            <a:endParaRPr lang="es-ES"/>
          </a:p>
        </p:txBody>
      </p:sp>
    </p:spTree>
    <p:extLst>
      <p:ext uri="{BB962C8B-B14F-4D97-AF65-F5344CB8AC3E}">
        <p14:creationId xmlns:p14="http://schemas.microsoft.com/office/powerpoint/2010/main" val="2685769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553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90" y="4589468"/>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380E07E-46CC-4A9B-ABCE-4D34D0EBB990}" type="datetimeFigureOut">
              <a:rPr lang="es-ES" smtClean="0"/>
              <a:pPr/>
              <a:t>10/10/2023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5739B-BD02-4FC2-8B36-D8F371BDF71F}" type="slidenum">
              <a:rPr lang="es-ES" smtClean="0"/>
              <a:pPr/>
              <a:t>‹Nº›</a:t>
            </a:fld>
            <a:endParaRPr lang="es-ES"/>
          </a:p>
        </p:txBody>
      </p:sp>
    </p:spTree>
    <p:extLst>
      <p:ext uri="{BB962C8B-B14F-4D97-AF65-F5344CB8AC3E}">
        <p14:creationId xmlns:p14="http://schemas.microsoft.com/office/powerpoint/2010/main" val="32008611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380E07E-46CC-4A9B-ABCE-4D34D0EBB990}" type="datetimeFigureOut">
              <a:rPr lang="es-ES" smtClean="0"/>
              <a:pPr/>
              <a:t>10/10/2023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D5739B-BD02-4FC2-8B36-D8F371BDF71F}" type="slidenum">
              <a:rPr lang="es-ES" smtClean="0"/>
              <a:pPr/>
              <a:t>‹Nº›</a:t>
            </a:fld>
            <a:endParaRPr lang="es-ES"/>
          </a:p>
        </p:txBody>
      </p:sp>
    </p:spTree>
    <p:extLst>
      <p:ext uri="{BB962C8B-B14F-4D97-AF65-F5344CB8AC3E}">
        <p14:creationId xmlns:p14="http://schemas.microsoft.com/office/powerpoint/2010/main" val="3139013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29"/>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s-ES"/>
              <a:t>Editar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s-ES"/>
              <a:t>Editar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380E07E-46CC-4A9B-ABCE-4D34D0EBB990}" type="datetimeFigureOut">
              <a:rPr lang="es-ES" smtClean="0"/>
              <a:pPr/>
              <a:t>10/10/2023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D5739B-BD02-4FC2-8B36-D8F371BDF71F}" type="slidenum">
              <a:rPr lang="es-ES" smtClean="0"/>
              <a:pPr/>
              <a:t>‹Nº›</a:t>
            </a:fld>
            <a:endParaRPr lang="es-ES"/>
          </a:p>
        </p:txBody>
      </p:sp>
    </p:spTree>
    <p:extLst>
      <p:ext uri="{BB962C8B-B14F-4D97-AF65-F5344CB8AC3E}">
        <p14:creationId xmlns:p14="http://schemas.microsoft.com/office/powerpoint/2010/main" val="39646374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380E07E-46CC-4A9B-ABCE-4D34D0EBB990}" type="datetimeFigureOut">
              <a:rPr lang="es-ES" smtClean="0"/>
              <a:pPr/>
              <a:t>10/10/2023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D5739B-BD02-4FC2-8B36-D8F371BDF71F}" type="slidenum">
              <a:rPr lang="es-ES" smtClean="0"/>
              <a:pPr/>
              <a:t>‹Nº›</a:t>
            </a:fld>
            <a:endParaRPr lang="es-ES"/>
          </a:p>
        </p:txBody>
      </p:sp>
    </p:spTree>
    <p:extLst>
      <p:ext uri="{BB962C8B-B14F-4D97-AF65-F5344CB8AC3E}">
        <p14:creationId xmlns:p14="http://schemas.microsoft.com/office/powerpoint/2010/main" val="464896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80E07E-46CC-4A9B-ABCE-4D34D0EBB990}" type="datetimeFigureOut">
              <a:rPr lang="es-ES" smtClean="0"/>
              <a:pPr/>
              <a:t>10/10/2023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D5739B-BD02-4FC2-8B36-D8F371BDF71F}" type="slidenum">
              <a:rPr lang="es-ES" smtClean="0"/>
              <a:pPr/>
              <a:t>‹Nº›</a:t>
            </a:fld>
            <a:endParaRPr lang="es-ES"/>
          </a:p>
        </p:txBody>
      </p:sp>
    </p:spTree>
    <p:extLst>
      <p:ext uri="{BB962C8B-B14F-4D97-AF65-F5344CB8AC3E}">
        <p14:creationId xmlns:p14="http://schemas.microsoft.com/office/powerpoint/2010/main" val="28100594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954"/>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30"/>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s-ES"/>
              <a:t>Editar los estilos de texto del patrón</a:t>
            </a:r>
          </a:p>
        </p:txBody>
      </p:sp>
      <p:sp>
        <p:nvSpPr>
          <p:cNvPr id="5" name="Date Placeholder 4"/>
          <p:cNvSpPr>
            <a:spLocks noGrp="1"/>
          </p:cNvSpPr>
          <p:nvPr>
            <p:ph type="dt" sz="half" idx="10"/>
          </p:nvPr>
        </p:nvSpPr>
        <p:spPr/>
        <p:txBody>
          <a:bodyPr/>
          <a:lstStyle/>
          <a:p>
            <a:fld id="{5380E07E-46CC-4A9B-ABCE-4D34D0EBB990}" type="datetimeFigureOut">
              <a:rPr lang="es-ES" smtClean="0"/>
              <a:pPr/>
              <a:t>10/10/2023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D5739B-BD02-4FC2-8B36-D8F371BDF71F}" type="slidenum">
              <a:rPr lang="es-ES" smtClean="0"/>
              <a:pPr/>
              <a:t>‹Nº›</a:t>
            </a:fld>
            <a:endParaRPr lang="es-ES"/>
          </a:p>
        </p:txBody>
      </p:sp>
    </p:spTree>
    <p:extLst>
      <p:ext uri="{BB962C8B-B14F-4D97-AF65-F5344CB8AC3E}">
        <p14:creationId xmlns:p14="http://schemas.microsoft.com/office/powerpoint/2010/main" val="81889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954"/>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s-ES"/>
              <a:t>Editar los estilos de texto del patrón</a:t>
            </a:r>
          </a:p>
        </p:txBody>
      </p:sp>
      <p:sp>
        <p:nvSpPr>
          <p:cNvPr id="5" name="Date Placeholder 4"/>
          <p:cNvSpPr>
            <a:spLocks noGrp="1"/>
          </p:cNvSpPr>
          <p:nvPr>
            <p:ph type="dt" sz="half" idx="10"/>
          </p:nvPr>
        </p:nvSpPr>
        <p:spPr/>
        <p:txBody>
          <a:bodyPr/>
          <a:lstStyle/>
          <a:p>
            <a:fld id="{5380E07E-46CC-4A9B-ABCE-4D34D0EBB990}" type="datetimeFigureOut">
              <a:rPr lang="es-ES" smtClean="0"/>
              <a:pPr/>
              <a:t>10/10/2023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D5739B-BD02-4FC2-8B36-D8F371BDF71F}" type="slidenum">
              <a:rPr lang="es-ES" smtClean="0"/>
              <a:pPr/>
              <a:t>‹Nº›</a:t>
            </a:fld>
            <a:endParaRPr lang="es-ES"/>
          </a:p>
        </p:txBody>
      </p:sp>
    </p:spTree>
    <p:extLst>
      <p:ext uri="{BB962C8B-B14F-4D97-AF65-F5344CB8AC3E}">
        <p14:creationId xmlns:p14="http://schemas.microsoft.com/office/powerpoint/2010/main" val="2032360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80E07E-46CC-4A9B-ABCE-4D34D0EBB990}" type="datetimeFigureOut">
              <a:rPr lang="es-ES" smtClean="0"/>
              <a:pPr/>
              <a:t>10/10/2023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5739B-BD02-4FC2-8B36-D8F371BDF71F}" type="slidenum">
              <a:rPr lang="es-ES" smtClean="0"/>
              <a:pPr/>
              <a:t>‹Nº›</a:t>
            </a:fld>
            <a:endParaRPr lang="es-ES"/>
          </a:p>
        </p:txBody>
      </p:sp>
    </p:spTree>
    <p:extLst>
      <p:ext uri="{BB962C8B-B14F-4D97-AF65-F5344CB8AC3E}">
        <p14:creationId xmlns:p14="http://schemas.microsoft.com/office/powerpoint/2010/main" val="30965753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80E07E-46CC-4A9B-ABCE-4D34D0EBB990}" type="datetimeFigureOut">
              <a:rPr lang="es-ES" smtClean="0"/>
              <a:pPr/>
              <a:t>10/10/2023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5739B-BD02-4FC2-8B36-D8F371BDF71F}" type="slidenum">
              <a:rPr lang="es-ES" smtClean="0"/>
              <a:pPr/>
              <a:t>‹Nº›</a:t>
            </a:fld>
            <a:endParaRPr lang="es-ES"/>
          </a:p>
        </p:txBody>
      </p:sp>
    </p:spTree>
    <p:extLst>
      <p:ext uri="{BB962C8B-B14F-4D97-AF65-F5344CB8AC3E}">
        <p14:creationId xmlns:p14="http://schemas.microsoft.com/office/powerpoint/2010/main" val="1257523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ES_tradnl"/>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p>
        </p:txBody>
      </p:sp>
      <p:sp>
        <p:nvSpPr>
          <p:cNvPr id="6" name="Rectangle 5"/>
          <p:cNvSpPr>
            <a:spLocks noGrp="1" noChangeArrowheads="1"/>
          </p:cNvSpPr>
          <p:nvPr>
            <p:ph type="ftr" sz="quarter" idx="11"/>
          </p:nvPr>
        </p:nvSpPr>
        <p:spPr>
          <a:ln/>
        </p:spPr>
        <p:txBody>
          <a:bodyPr/>
          <a:lstStyle>
            <a:lvl1pPr>
              <a:defRPr/>
            </a:lvl1pPr>
          </a:lstStyle>
          <a:p>
            <a:pPr>
              <a:defRPr/>
            </a:pPr>
            <a:endParaRPr lang="es-MX"/>
          </a:p>
        </p:txBody>
      </p:sp>
      <p:sp>
        <p:nvSpPr>
          <p:cNvPr id="7" name="Rectangle 6"/>
          <p:cNvSpPr>
            <a:spLocks noGrp="1" noChangeArrowheads="1"/>
          </p:cNvSpPr>
          <p:nvPr>
            <p:ph type="sldNum" sz="quarter" idx="12"/>
          </p:nvPr>
        </p:nvSpPr>
        <p:spPr>
          <a:ln/>
        </p:spPr>
        <p:txBody>
          <a:bodyPr/>
          <a:lstStyle>
            <a:lvl1pPr>
              <a:defRPr/>
            </a:lvl1pPr>
          </a:lstStyle>
          <a:p>
            <a:pPr>
              <a:defRPr/>
            </a:pPr>
            <a:fld id="{40AE4BFD-C9EE-4683-8945-4C20D78F3CAB}" type="slidenum">
              <a:rPr lang="es-MX"/>
              <a:pPr>
                <a:defRPr/>
              </a:pPr>
              <a:t>‹Nº›</a:t>
            </a:fld>
            <a:endParaRPr lang="es-MX"/>
          </a:p>
        </p:txBody>
      </p:sp>
    </p:spTree>
    <p:extLst>
      <p:ext uri="{BB962C8B-B14F-4D97-AF65-F5344CB8AC3E}">
        <p14:creationId xmlns:p14="http://schemas.microsoft.com/office/powerpoint/2010/main" val="4254167400"/>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p>
        </p:txBody>
      </p:sp>
      <p:sp>
        <p:nvSpPr>
          <p:cNvPr id="6" name="Rectangle 5"/>
          <p:cNvSpPr>
            <a:spLocks noGrp="1" noChangeArrowheads="1"/>
          </p:cNvSpPr>
          <p:nvPr>
            <p:ph type="ftr" sz="quarter" idx="11"/>
          </p:nvPr>
        </p:nvSpPr>
        <p:spPr>
          <a:ln/>
        </p:spPr>
        <p:txBody>
          <a:bodyPr/>
          <a:lstStyle>
            <a:lvl1pPr>
              <a:defRPr/>
            </a:lvl1pPr>
          </a:lstStyle>
          <a:p>
            <a:pPr>
              <a:defRPr/>
            </a:pPr>
            <a:endParaRPr lang="es-MX"/>
          </a:p>
        </p:txBody>
      </p:sp>
      <p:sp>
        <p:nvSpPr>
          <p:cNvPr id="7" name="Rectangle 6"/>
          <p:cNvSpPr>
            <a:spLocks noGrp="1" noChangeArrowheads="1"/>
          </p:cNvSpPr>
          <p:nvPr>
            <p:ph type="sldNum" sz="quarter" idx="12"/>
          </p:nvPr>
        </p:nvSpPr>
        <p:spPr>
          <a:ln/>
        </p:spPr>
        <p:txBody>
          <a:bodyPr/>
          <a:lstStyle>
            <a:lvl1pPr>
              <a:defRPr/>
            </a:lvl1pPr>
          </a:lstStyle>
          <a:p>
            <a:pPr>
              <a:defRPr/>
            </a:pPr>
            <a:fld id="{14A7F11E-24A0-4EBF-A654-481A96A906D9}" type="slidenum">
              <a:rPr lang="es-MX"/>
              <a:pPr>
                <a:defRPr/>
              </a:pPr>
              <a:t>‹Nº›</a:t>
            </a:fld>
            <a:endParaRPr lang="es-MX"/>
          </a:p>
        </p:txBody>
      </p:sp>
    </p:spTree>
    <p:extLst>
      <p:ext uri="{BB962C8B-B14F-4D97-AF65-F5344CB8AC3E}">
        <p14:creationId xmlns:p14="http://schemas.microsoft.com/office/powerpoint/2010/main" val="1192800300"/>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a:t>Haga clic para cambiar el estilo de título	</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MX"/>
              <a:t>Haga clic para modificar el estilo de texto del patrón</a:t>
            </a:r>
          </a:p>
          <a:p>
            <a:pPr lvl="1"/>
            <a:r>
              <a:rPr lang="es-MX"/>
              <a:t>Segundo nivel</a:t>
            </a:r>
          </a:p>
          <a:p>
            <a:pPr lvl="2"/>
            <a:r>
              <a:rPr lang="es-MX"/>
              <a:t>Tercer nivel</a:t>
            </a:r>
          </a:p>
          <a:p>
            <a:pPr lvl="3"/>
            <a:r>
              <a:rPr lang="es-MX"/>
              <a:t>Cuarto nivel</a:t>
            </a:r>
          </a:p>
          <a:p>
            <a:pPr lvl="4"/>
            <a:r>
              <a:rPr lang="es-MX"/>
              <a:t>Quinto nivel</a:t>
            </a:r>
          </a:p>
        </p:txBody>
      </p:sp>
      <p:sp>
        <p:nvSpPr>
          <p:cNvPr id="111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fontAlgn="base">
              <a:spcBef>
                <a:spcPct val="0"/>
              </a:spcBef>
              <a:spcAft>
                <a:spcPct val="0"/>
              </a:spcAft>
              <a:defRPr/>
            </a:pPr>
            <a:endParaRPr lang="es-MX"/>
          </a:p>
        </p:txBody>
      </p:sp>
      <p:sp>
        <p:nvSpPr>
          <p:cNvPr id="111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fontAlgn="base">
              <a:spcBef>
                <a:spcPct val="0"/>
              </a:spcBef>
              <a:spcAft>
                <a:spcPct val="0"/>
              </a:spcAft>
              <a:defRPr/>
            </a:pPr>
            <a:endParaRPr lang="es-MX"/>
          </a:p>
        </p:txBody>
      </p:sp>
      <p:sp>
        <p:nvSpPr>
          <p:cNvPr id="111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fontAlgn="base">
              <a:spcBef>
                <a:spcPct val="0"/>
              </a:spcBef>
              <a:spcAft>
                <a:spcPct val="0"/>
              </a:spcAft>
              <a:defRPr/>
            </a:pPr>
            <a:fld id="{BE556434-3F80-435B-9ECC-AB959FFD7B7E}" type="slidenum">
              <a:rPr lang="es-MX"/>
              <a:pPr fontAlgn="base">
                <a:spcBef>
                  <a:spcPct val="0"/>
                </a:spcBef>
                <a:spcAft>
                  <a:spcPct val="0"/>
                </a:spcAft>
                <a:defRPr/>
              </a:pPr>
              <a:t>‹Nº›</a:t>
            </a:fld>
            <a:endParaRPr lang="es-MX"/>
          </a:p>
        </p:txBody>
      </p:sp>
    </p:spTree>
    <p:extLst>
      <p:ext uri="{BB962C8B-B14F-4D97-AF65-F5344CB8AC3E}">
        <p14:creationId xmlns:p14="http://schemas.microsoft.com/office/powerpoint/2010/main" val="27648330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advClick="0"/>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defTabSz="422041"/>
            <a:endParaRPr lang="es-ES">
              <a:solidFill>
                <a:prstClr val="black">
                  <a:tint val="75000"/>
                </a:prstClr>
              </a:solidFill>
            </a:endParaRPr>
          </a:p>
        </p:txBody>
      </p:sp>
      <p:sp>
        <p:nvSpPr>
          <p:cNvPr id="5" name="Footer Placeholder 4"/>
          <p:cNvSpPr>
            <a:spLocks noGrp="1"/>
          </p:cNvSpPr>
          <p:nvPr>
            <p:ph type="ftr" sz="quarter" idx="3"/>
          </p:nvPr>
        </p:nvSpPr>
        <p:spPr>
          <a:xfrm>
            <a:off x="3028952" y="6356355"/>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defTabSz="422041"/>
            <a:endParaRPr lang="es-E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defTabSz="422041"/>
            <a:fld id="{36D5739B-BD02-4FC2-8B36-D8F371BDF71F}" type="slidenum">
              <a:rPr lang="es-ES" smtClean="0">
                <a:solidFill>
                  <a:prstClr val="black">
                    <a:tint val="75000"/>
                  </a:prstClr>
                </a:solidFill>
              </a:rPr>
              <a:pPr defTabSz="422041"/>
              <a:t>‹Nº›</a:t>
            </a:fld>
            <a:endParaRPr lang="es-ES">
              <a:solidFill>
                <a:prstClr val="black">
                  <a:tint val="75000"/>
                </a:prstClr>
              </a:solidFill>
            </a:endParaRPr>
          </a:p>
        </p:txBody>
      </p:sp>
    </p:spTree>
    <p:extLst>
      <p:ext uri="{BB962C8B-B14F-4D97-AF65-F5344CB8AC3E}">
        <p14:creationId xmlns:p14="http://schemas.microsoft.com/office/powerpoint/2010/main" val="77093910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AR"/>
              <a:t>Haga clic para modificar el estilo de título del patrón</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AR"/>
              <a:t>Haga clic para modificar el estilo de texto del patrón</a:t>
            </a:r>
          </a:p>
          <a:p>
            <a:pPr lvl="1"/>
            <a:r>
              <a:rPr lang="es-ES" altLang="es-AR"/>
              <a:t>Segundo nivel</a:t>
            </a:r>
          </a:p>
          <a:p>
            <a:pPr lvl="2"/>
            <a:r>
              <a:rPr lang="es-ES" altLang="es-AR"/>
              <a:t>Tercer nivel</a:t>
            </a:r>
          </a:p>
          <a:p>
            <a:pPr lvl="3"/>
            <a:r>
              <a:rPr lang="es-ES" altLang="es-AR"/>
              <a:t>Cuarto nivel</a:t>
            </a:r>
          </a:p>
          <a:p>
            <a:pPr lvl="4"/>
            <a:r>
              <a:rPr lang="es-ES" altLang="es-AR"/>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BB3F675C-194E-48C0-B599-17E0B1D1AC06}" type="slidenum">
              <a:rPr lang="es-ES" altLang="es-ES"/>
              <a:pPr/>
              <a:t>‹Nº›</a:t>
            </a:fld>
            <a:endParaRPr lang="es-ES" altLang="es-ES"/>
          </a:p>
        </p:txBody>
      </p:sp>
    </p:spTree>
    <p:extLst>
      <p:ext uri="{BB962C8B-B14F-4D97-AF65-F5344CB8AC3E}">
        <p14:creationId xmlns:p14="http://schemas.microsoft.com/office/powerpoint/2010/main" val="104164248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AR"/>
              <a:t>Haga clic para modificar el estilo de título del patrón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AR"/>
              <a:t>Haga clic para modificar el estilo de texto del patrón</a:t>
            </a:r>
          </a:p>
          <a:p>
            <a:pPr lvl="1"/>
            <a:r>
              <a:rPr lang="es-ES" altLang="es-AR"/>
              <a:t>Segundo nivel</a:t>
            </a:r>
          </a:p>
          <a:p>
            <a:pPr lvl="2"/>
            <a:r>
              <a:rPr lang="es-ES" altLang="es-AR"/>
              <a:t>Tercer nivel</a:t>
            </a:r>
          </a:p>
          <a:p>
            <a:pPr lvl="3"/>
            <a:r>
              <a:rPr lang="es-ES" altLang="es-AR"/>
              <a:t>Cuarto nivel</a:t>
            </a:r>
          </a:p>
          <a:p>
            <a:pPr lvl="4"/>
            <a:r>
              <a:rPr lang="es-ES" altLang="es-AR"/>
              <a:t>Quinto nivel</a:t>
            </a:r>
          </a:p>
        </p:txBody>
      </p:sp>
      <p:sp>
        <p:nvSpPr>
          <p:cNvPr id="76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fontAlgn="base">
              <a:spcBef>
                <a:spcPct val="0"/>
              </a:spcBef>
              <a:spcAft>
                <a:spcPct val="0"/>
              </a:spcAft>
              <a:defRPr/>
            </a:pPr>
            <a:endParaRPr lang="es-ES"/>
          </a:p>
        </p:txBody>
      </p:sp>
      <p:sp>
        <p:nvSpPr>
          <p:cNvPr id="76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fontAlgn="base">
              <a:spcBef>
                <a:spcPct val="0"/>
              </a:spcBef>
              <a:spcAft>
                <a:spcPct val="0"/>
              </a:spcAft>
              <a:defRPr/>
            </a:pPr>
            <a:endParaRPr lang="es-ES"/>
          </a:p>
        </p:txBody>
      </p:sp>
      <p:sp>
        <p:nvSpPr>
          <p:cNvPr id="768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fontAlgn="base">
              <a:spcBef>
                <a:spcPct val="0"/>
              </a:spcBef>
              <a:spcAft>
                <a:spcPct val="0"/>
              </a:spcAft>
            </a:pPr>
            <a:fld id="{6AC94181-98B3-4833-B24E-5237D33AA864}" type="slidenum">
              <a:rPr lang="es-ES" altLang="es-AR" smtClean="0">
                <a:cs typeface="Arial" panose="020B0604020202020204" pitchFamily="34" charset="0"/>
              </a:rPr>
              <a:pPr fontAlgn="base">
                <a:spcBef>
                  <a:spcPct val="0"/>
                </a:spcBef>
                <a:spcAft>
                  <a:spcPct val="0"/>
                </a:spcAft>
              </a:pPr>
              <a:t>‹Nº›</a:t>
            </a:fld>
            <a:endParaRPr lang="es-ES" altLang="es-AR">
              <a:cs typeface="Arial" panose="020B0604020202020204" pitchFamily="34" charset="0"/>
            </a:endParaRPr>
          </a:p>
        </p:txBody>
      </p:sp>
    </p:spTree>
    <p:extLst>
      <p:ext uri="{BB962C8B-B14F-4D97-AF65-F5344CB8AC3E}">
        <p14:creationId xmlns:p14="http://schemas.microsoft.com/office/powerpoint/2010/main" val="258921809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advClick="0"/>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953696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9026849"/>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5380E07E-46CC-4A9B-ABCE-4D34D0EBB990}" type="datetimeFigureOut">
              <a:rPr lang="es-ES" smtClean="0"/>
              <a:pPr/>
              <a:t>10/10/2023</a:t>
            </a:fld>
            <a:endParaRPr lang="es-ES"/>
          </a:p>
        </p:txBody>
      </p:sp>
      <p:sp>
        <p:nvSpPr>
          <p:cNvPr id="5" name="Footer Placeholder 4"/>
          <p:cNvSpPr>
            <a:spLocks noGrp="1"/>
          </p:cNvSpPr>
          <p:nvPr>
            <p:ph type="ftr" sz="quarter" idx="3"/>
          </p:nvPr>
        </p:nvSpPr>
        <p:spPr>
          <a:xfrm>
            <a:off x="3028952" y="6356355"/>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36D5739B-BD02-4FC2-8B36-D8F371BDF71F}" type="slidenum">
              <a:rPr lang="es-ES" smtClean="0"/>
              <a:pPr/>
              <a:t>‹Nº›</a:t>
            </a:fld>
            <a:endParaRPr lang="es-ES"/>
          </a:p>
        </p:txBody>
      </p:sp>
    </p:spTree>
    <p:extLst>
      <p:ext uri="{BB962C8B-B14F-4D97-AF65-F5344CB8AC3E}">
        <p14:creationId xmlns:p14="http://schemas.microsoft.com/office/powerpoint/2010/main" val="426569211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6.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5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53.xml"/><Relationship Id="rId5" Type="http://schemas.openxmlformats.org/officeDocument/2006/relationships/image" Target="../media/image6.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53.xml"/><Relationship Id="rId5" Type="http://schemas.openxmlformats.org/officeDocument/2006/relationships/image" Target="../media/image45.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53.xml"/><Relationship Id="rId6" Type="http://schemas.openxmlformats.org/officeDocument/2006/relationships/image" Target="../media/image53.png"/><Relationship Id="rId5" Type="http://schemas.openxmlformats.org/officeDocument/2006/relationships/image" Target="../media/image6.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6.jpe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5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53.xml"/><Relationship Id="rId5" Type="http://schemas.openxmlformats.org/officeDocument/2006/relationships/image" Target="../media/image64.jpe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1.bp.blogspot.com/-IxMVFGBeZDM/Vnat1q_ycwI/AAAAAAAA9Gk/GbMW2q91TxA/s1600/g83173.jpg" TargetMode="External"/><Relationship Id="rId2" Type="http://schemas.openxmlformats.org/officeDocument/2006/relationships/notesSlide" Target="../notesSlides/notesSlide31.xml"/><Relationship Id="rId1" Type="http://schemas.openxmlformats.org/officeDocument/2006/relationships/slideLayout" Target="../slideLayouts/slideLayout53.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5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6.jpeg"/><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53.xml"/><Relationship Id="rId6" Type="http://schemas.openxmlformats.org/officeDocument/2006/relationships/image" Target="../media/image76.png"/><Relationship Id="rId5" Type="http://schemas.openxmlformats.org/officeDocument/2006/relationships/image" Target="../media/image75.jpe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5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53.xml"/><Relationship Id="rId5" Type="http://schemas.openxmlformats.org/officeDocument/2006/relationships/image" Target="../media/image75.jpe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53.xml"/><Relationship Id="rId6" Type="http://schemas.openxmlformats.org/officeDocument/2006/relationships/image" Target="../media/image86.gif"/><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53.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48.xml"/><Relationship Id="rId5" Type="http://schemas.openxmlformats.org/officeDocument/2006/relationships/image" Target="../media/image6.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53.xml"/><Relationship Id="rId5" Type="http://schemas.openxmlformats.org/officeDocument/2006/relationships/image" Target="../media/image6.png"/><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53.xml"/><Relationship Id="rId5" Type="http://schemas.openxmlformats.org/officeDocument/2006/relationships/image" Target="../media/image6.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5.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53.xml"/><Relationship Id="rId5" Type="http://schemas.openxmlformats.org/officeDocument/2006/relationships/image" Target="../media/image6.png"/><Relationship Id="rId4" Type="http://schemas.openxmlformats.org/officeDocument/2006/relationships/image" Target="../media/image97.emf"/></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53.xml"/><Relationship Id="rId6" Type="http://schemas.openxmlformats.org/officeDocument/2006/relationships/image" Target="../media/image6.png"/><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9.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53.xml"/><Relationship Id="rId6" Type="http://schemas.openxmlformats.org/officeDocument/2006/relationships/image" Target="../media/image83.jpeg"/><Relationship Id="rId5" Type="http://schemas.openxmlformats.org/officeDocument/2006/relationships/image" Target="../media/image6.png"/><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53.xml"/><Relationship Id="rId6" Type="http://schemas.openxmlformats.org/officeDocument/2006/relationships/image" Target="../media/image83.jpeg"/><Relationship Id="rId5" Type="http://schemas.openxmlformats.org/officeDocument/2006/relationships/image" Target="../media/image106.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53.xml"/><Relationship Id="rId6" Type="http://schemas.openxmlformats.org/officeDocument/2006/relationships/image" Target="../media/image83.jpeg"/><Relationship Id="rId5" Type="http://schemas.openxmlformats.org/officeDocument/2006/relationships/image" Target="../media/image106.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6.xml"/><Relationship Id="rId1" Type="http://schemas.openxmlformats.org/officeDocument/2006/relationships/slideLayout" Target="../slideLayouts/slideLayout42.xml"/><Relationship Id="rId5" Type="http://schemas.openxmlformats.org/officeDocument/2006/relationships/image" Target="../media/image112.jpeg"/><Relationship Id="rId4" Type="http://schemas.openxmlformats.org/officeDocument/2006/relationships/image" Target="../media/image111.jpeg"/></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42.xml"/><Relationship Id="rId5" Type="http://schemas.openxmlformats.org/officeDocument/2006/relationships/image" Target="../media/image114.png"/><Relationship Id="rId4" Type="http://schemas.openxmlformats.org/officeDocument/2006/relationships/image" Target="../media/image113.JP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42.xml"/><Relationship Id="rId4" Type="http://schemas.openxmlformats.org/officeDocument/2006/relationships/image" Target="../media/image115.jpe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0.xml"/><Relationship Id="rId1" Type="http://schemas.openxmlformats.org/officeDocument/2006/relationships/slideLayout" Target="../slideLayouts/slideLayout42.xml"/><Relationship Id="rId6" Type="http://schemas.openxmlformats.org/officeDocument/2006/relationships/image" Target="../media/image6.png"/><Relationship Id="rId5" Type="http://schemas.openxmlformats.org/officeDocument/2006/relationships/image" Target="../media/image118.jpeg"/><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4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www.paho.org/es/documentos/programa-regional-para-eliminacion-equinococosis-quisticahidatidosis-2020-2029" TargetMode="External"/><Relationship Id="rId2" Type="http://schemas.openxmlformats.org/officeDocument/2006/relationships/notesSlide" Target="../notesSlides/notesSlide7.xml"/><Relationship Id="rId1" Type="http://schemas.openxmlformats.org/officeDocument/2006/relationships/slideLayout" Target="../slideLayouts/slideLayout53.xml"/><Relationship Id="rId5" Type="http://schemas.openxmlformats.org/officeDocument/2006/relationships/image" Target="../media/image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FEC9F3B3-2927-4496-99FA-0B1B64287B90}"/>
              </a:ext>
            </a:extLst>
          </p:cNvPr>
          <p:cNvSpPr>
            <a:spLocks noChangeArrowheads="1"/>
          </p:cNvSpPr>
          <p:nvPr/>
        </p:nvSpPr>
        <p:spPr bwMode="auto">
          <a:xfrm>
            <a:off x="162659" y="2186435"/>
            <a:ext cx="65" cy="1707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82036" anchor="ctr">
            <a:spAutoFit/>
          </a:bodyPr>
          <a:lstStyle>
            <a:lvl1pPr>
              <a:defRPr>
                <a:solidFill>
                  <a:schemeClr val="tx1"/>
                </a:solidFill>
                <a:latin typeface="Calibri" panose="020F0502020204030204" pitchFamily="34" charset="0"/>
                <a:ea typeface="ヒラギノ角ゴ Pro W3" charset="-128"/>
              </a:defRPr>
            </a:lvl1pPr>
            <a:lvl2pPr marL="37931725" indent="-37474525">
              <a:defRPr>
                <a:solidFill>
                  <a:schemeClr val="tx1"/>
                </a:solidFill>
                <a:latin typeface="Calibri" panose="020F0502020204030204" pitchFamily="34" charset="0"/>
                <a:ea typeface="ヒラギノ角ゴ Pro W3" charset="-128"/>
              </a:defRPr>
            </a:lvl2pPr>
            <a:lvl3pPr>
              <a:defRPr>
                <a:solidFill>
                  <a:schemeClr val="tx1"/>
                </a:solidFill>
                <a:latin typeface="Calibri" panose="020F0502020204030204" pitchFamily="34" charset="0"/>
                <a:ea typeface="ヒラギノ角ゴ Pro W3" charset="-128"/>
              </a:defRPr>
            </a:lvl3pPr>
            <a:lvl4pPr>
              <a:defRPr>
                <a:solidFill>
                  <a:schemeClr val="tx1"/>
                </a:solidFill>
                <a:latin typeface="Calibri" panose="020F0502020204030204" pitchFamily="34" charset="0"/>
                <a:ea typeface="ヒラギノ角ゴ Pro W3" charset="-128"/>
              </a:defRPr>
            </a:lvl4pPr>
            <a:lvl5pPr>
              <a:defRPr>
                <a:solidFill>
                  <a:schemeClr val="tx1"/>
                </a:solidFill>
                <a:latin typeface="Calibri" panose="020F0502020204030204" pitchFamily="34" charset="0"/>
                <a:ea typeface="ヒラギノ角ゴ Pro W3" charset="-128"/>
              </a:defRPr>
            </a:lvl5pPr>
            <a:lvl6pPr marL="457200" fontAlgn="base">
              <a:spcBef>
                <a:spcPct val="0"/>
              </a:spcBef>
              <a:spcAft>
                <a:spcPct val="0"/>
              </a:spcAft>
              <a:defRPr>
                <a:solidFill>
                  <a:schemeClr val="tx1"/>
                </a:solidFill>
                <a:latin typeface="Calibri" panose="020F0502020204030204" pitchFamily="34" charset="0"/>
                <a:ea typeface="ヒラギノ角ゴ Pro W3" charset="-128"/>
              </a:defRPr>
            </a:lvl6pPr>
            <a:lvl7pPr marL="914400" fontAlgn="base">
              <a:spcBef>
                <a:spcPct val="0"/>
              </a:spcBef>
              <a:spcAft>
                <a:spcPct val="0"/>
              </a:spcAft>
              <a:defRPr>
                <a:solidFill>
                  <a:schemeClr val="tx1"/>
                </a:solidFill>
                <a:latin typeface="Calibri" panose="020F0502020204030204" pitchFamily="34" charset="0"/>
                <a:ea typeface="ヒラギノ角ゴ Pro W3" charset="-128"/>
              </a:defRPr>
            </a:lvl7pPr>
            <a:lvl8pPr marL="1371600" fontAlgn="base">
              <a:spcBef>
                <a:spcPct val="0"/>
              </a:spcBef>
              <a:spcAft>
                <a:spcPct val="0"/>
              </a:spcAft>
              <a:defRPr>
                <a:solidFill>
                  <a:schemeClr val="tx1"/>
                </a:solidFill>
                <a:latin typeface="Calibri" panose="020F0502020204030204" pitchFamily="34" charset="0"/>
                <a:ea typeface="ヒラギノ角ゴ Pro W3" charset="-128"/>
              </a:defRPr>
            </a:lvl8pPr>
            <a:lvl9pPr marL="1828800" fontAlgn="base">
              <a:spcBef>
                <a:spcPct val="0"/>
              </a:spcBef>
              <a:spcAft>
                <a:spcPct val="0"/>
              </a:spcAft>
              <a:defRPr>
                <a:solidFill>
                  <a:schemeClr val="tx1"/>
                </a:solidFill>
                <a:latin typeface="Calibri" panose="020F0502020204030204" pitchFamily="34" charset="0"/>
                <a:ea typeface="ヒラギノ角ゴ Pro W3" charset="-128"/>
              </a:defRPr>
            </a:lvl9pPr>
          </a:lstStyle>
          <a:p>
            <a:pPr eaLnBrk="0" hangingPunct="0"/>
            <a:endParaRPr lang="es-ES" altLang="es-ES" sz="3323">
              <a:solidFill>
                <a:srgbClr val="212121"/>
              </a:solidFill>
              <a:latin typeface="inherit" charset="0"/>
            </a:endParaRPr>
          </a:p>
          <a:p>
            <a:pPr eaLnBrk="0" hangingPunct="0"/>
            <a:endParaRPr lang="es-ES" altLang="es-ES" sz="3323">
              <a:solidFill>
                <a:srgbClr val="212121"/>
              </a:solidFill>
              <a:latin typeface="inherit" charset="0"/>
            </a:endParaRPr>
          </a:p>
          <a:p>
            <a:pPr eaLnBrk="0" hangingPunct="0"/>
            <a:endParaRPr lang="es-ES" altLang="es-ES" sz="3323">
              <a:solidFill>
                <a:srgbClr val="212121"/>
              </a:solidFill>
              <a:latin typeface="inherit" charset="0"/>
            </a:endParaRPr>
          </a:p>
          <a:p>
            <a:pPr eaLnBrk="0" hangingPunct="0"/>
            <a:endParaRPr lang="es-ES" altLang="es-ES" sz="1662">
              <a:solidFill>
                <a:prstClr val="black"/>
              </a:solidFill>
              <a:latin typeface="Arial" panose="020B0604020202020204" pitchFamily="34" charset="0"/>
            </a:endParaRPr>
          </a:p>
        </p:txBody>
      </p:sp>
      <p:pic>
        <p:nvPicPr>
          <p:cNvPr id="14339" name="Picture 5" descr="slides_2-01.jpg">
            <a:extLst>
              <a:ext uri="{FF2B5EF4-FFF2-40B4-BE49-F238E27FC236}">
                <a16:creationId xmlns:a16="http://schemas.microsoft.com/office/drawing/2014/main" id="{3ED99FA8-9A7A-4E6D-BABC-DD4B2D9209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número de diapositiva 2">
            <a:extLst>
              <a:ext uri="{FF2B5EF4-FFF2-40B4-BE49-F238E27FC236}">
                <a16:creationId xmlns:a16="http://schemas.microsoft.com/office/drawing/2014/main" id="{88FFDD8A-D4DE-8B49-3128-BDFC327D7A13}"/>
              </a:ext>
            </a:extLst>
          </p:cNvPr>
          <p:cNvSpPr>
            <a:spLocks noGrp="1"/>
          </p:cNvSpPr>
          <p:nvPr>
            <p:ph type="sldNum" sz="quarter" idx="12"/>
          </p:nvPr>
        </p:nvSpPr>
        <p:spPr/>
        <p:txBody>
          <a:bodyPr/>
          <a:lstStyle/>
          <a:p>
            <a:fld id="{36D5739B-BD02-4FC2-8B36-D8F371BDF71F}" type="slidenum">
              <a:rPr lang="es-ES" smtClean="0">
                <a:solidFill>
                  <a:prstClr val="black">
                    <a:tint val="75000"/>
                  </a:prstClr>
                </a:solidFill>
              </a:rPr>
              <a:pPr/>
              <a:t>1</a:t>
            </a:fld>
            <a:endParaRPr lang="es-ES">
              <a:solidFill>
                <a:prstClr val="black">
                  <a:tint val="75000"/>
                </a:prstClr>
              </a:solidFill>
            </a:endParaRPr>
          </a:p>
        </p:txBody>
      </p:sp>
    </p:spTree>
    <p:extLst>
      <p:ext uri="{BB962C8B-B14F-4D97-AF65-F5344CB8AC3E}">
        <p14:creationId xmlns:p14="http://schemas.microsoft.com/office/powerpoint/2010/main" val="3670995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descr="Ciclo 2010 Sin N.JPG"/>
          <p:cNvPicPr>
            <a:picLocks noChangeAspect="1"/>
          </p:cNvPicPr>
          <p:nvPr/>
        </p:nvPicPr>
        <p:blipFill>
          <a:blip r:embed="rId3">
            <a:extLst>
              <a:ext uri="{28A0092B-C50C-407E-A947-70E740481C1C}">
                <a14:useLocalDpi xmlns:a14="http://schemas.microsoft.com/office/drawing/2010/main" val="0"/>
              </a:ext>
            </a:extLst>
          </a:blip>
          <a:srcRect l="27385" t="25446" r="39221" b="40274"/>
          <a:stretch>
            <a:fillRect/>
          </a:stretch>
        </p:blipFill>
        <p:spPr bwMode="auto">
          <a:xfrm>
            <a:off x="3665538" y="1863725"/>
            <a:ext cx="178752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3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5800" y="1279525"/>
            <a:ext cx="2328863"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6 Imagen" descr="Ciclo 2010 Sin N.JPG"/>
          <p:cNvPicPr>
            <a:picLocks noChangeAspect="1"/>
          </p:cNvPicPr>
          <p:nvPr/>
        </p:nvPicPr>
        <p:blipFill>
          <a:blip r:embed="rId3">
            <a:extLst>
              <a:ext uri="{28A0092B-C50C-407E-A947-70E740481C1C}">
                <a14:useLocalDpi xmlns:a14="http://schemas.microsoft.com/office/drawing/2010/main" val="0"/>
              </a:ext>
            </a:extLst>
          </a:blip>
          <a:srcRect l="60342" t="23288" r="15211" b="47945"/>
          <a:stretch>
            <a:fillRect/>
          </a:stretch>
        </p:blipFill>
        <p:spPr bwMode="auto">
          <a:xfrm>
            <a:off x="5729288" y="1279525"/>
            <a:ext cx="1708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0" name="14 CuadroTexto"/>
          <p:cNvSpPr txBox="1">
            <a:spLocks noChangeArrowheads="1"/>
          </p:cNvSpPr>
          <p:nvPr/>
        </p:nvSpPr>
        <p:spPr bwMode="auto">
          <a:xfrm>
            <a:off x="-12700" y="5957217"/>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rPr>
              <a:t>MEDIDAS DE VIGILANCIA  Y DIAGNOSTICO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Calibri"/>
                <a:ea typeface="+mn-ea"/>
                <a:cs typeface="Arial" pitchFamily="34" charset="0"/>
              </a:rPr>
              <a:t>CICLO DOMESTICO DE LA HIDATIDOSIS EN EL SUR DE ARGENTINA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endParaRPr>
          </a:p>
        </p:txBody>
      </p:sp>
      <p:sp>
        <p:nvSpPr>
          <p:cNvPr id="7" name="AutoShape 20"/>
          <p:cNvSpPr>
            <a:spLocks noChangeArrowheads="1"/>
          </p:cNvSpPr>
          <p:nvPr/>
        </p:nvSpPr>
        <p:spPr bwMode="auto">
          <a:xfrm>
            <a:off x="3351211" y="3749676"/>
            <a:ext cx="2414589" cy="1313948"/>
          </a:xfrm>
          <a:prstGeom prst="flowChartAlternateProcess">
            <a:avLst/>
          </a:prstGeom>
          <a:solidFill>
            <a:srgbClr val="DCED03"/>
          </a:solidFill>
          <a:ln w="57150">
            <a:solidFill>
              <a:srgbClr val="FFFF00"/>
            </a:solidFill>
            <a:miter lim="800000"/>
            <a:headEnd/>
            <a:tailEnd/>
          </a:ln>
        </p:spPr>
        <p:txBody>
          <a:bodyPr wrap="none" lIns="54160" tIns="27080" rIns="54160" bIns="27080" anchor="ctr"/>
          <a:lstStyle>
            <a:lvl1pPr defTabSz="541338">
              <a:spcBef>
                <a:spcPct val="20000"/>
              </a:spcBef>
              <a:buChar char="•"/>
              <a:defRPr sz="3200">
                <a:solidFill>
                  <a:schemeClr val="tx1"/>
                </a:solidFill>
                <a:latin typeface="Times New Roman" panose="02020603050405020304" pitchFamily="18" charset="0"/>
              </a:defRPr>
            </a:lvl1pPr>
            <a:lvl2pPr marL="742950" indent="-285750" defTabSz="541338">
              <a:spcBef>
                <a:spcPct val="20000"/>
              </a:spcBef>
              <a:buChar char="–"/>
              <a:defRPr sz="2800">
                <a:solidFill>
                  <a:schemeClr val="tx1"/>
                </a:solidFill>
                <a:latin typeface="Times New Roman" panose="02020603050405020304" pitchFamily="18" charset="0"/>
              </a:defRPr>
            </a:lvl2pPr>
            <a:lvl3pPr marL="1143000" indent="-228600" defTabSz="541338">
              <a:spcBef>
                <a:spcPct val="20000"/>
              </a:spcBef>
              <a:buChar char="•"/>
              <a:defRPr sz="2400">
                <a:solidFill>
                  <a:schemeClr val="tx1"/>
                </a:solidFill>
                <a:latin typeface="Times New Roman" panose="02020603050405020304" pitchFamily="18" charset="0"/>
              </a:defRPr>
            </a:lvl3pPr>
            <a:lvl4pPr marL="1600200" indent="-228600" defTabSz="541338">
              <a:spcBef>
                <a:spcPct val="20000"/>
              </a:spcBef>
              <a:buChar char="–"/>
              <a:defRPr sz="2000">
                <a:solidFill>
                  <a:schemeClr val="tx1"/>
                </a:solidFill>
                <a:latin typeface="Times New Roman" panose="02020603050405020304" pitchFamily="18" charset="0"/>
              </a:defRPr>
            </a:lvl4pPr>
            <a:lvl5pPr marL="2057400" indent="-228600" defTabSz="541338">
              <a:spcBef>
                <a:spcPct val="20000"/>
              </a:spcBef>
              <a:buChar char="»"/>
              <a:defRPr sz="2000">
                <a:solidFill>
                  <a:schemeClr val="tx1"/>
                </a:solidFill>
                <a:latin typeface="Times New Roman" panose="02020603050405020304" pitchFamily="18" charset="0"/>
              </a:defRPr>
            </a:lvl5pPr>
            <a:lvl6pPr marL="25146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541338" rtl="0" eaLnBrk="1" fontAlgn="base" latinLnBrk="0" hangingPunct="1">
              <a:lnSpc>
                <a:spcPct val="100000"/>
              </a:lnSpc>
              <a:spcBef>
                <a:spcPct val="0"/>
              </a:spcBef>
              <a:spcAft>
                <a:spcPct val="0"/>
              </a:spcAft>
              <a:buClrTx/>
              <a:buSzTx/>
              <a:buFontTx/>
              <a:buNone/>
              <a:tabLst/>
              <a:defRPr/>
            </a:pPr>
            <a:r>
              <a:rPr kumimoji="0" lang="en-US" altLang="es-AR"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HOSPEDEROS </a:t>
            </a:r>
          </a:p>
          <a:p>
            <a:pPr marL="0" marR="0" lvl="0" indent="0" algn="ctr" defTabSz="541338" rtl="0" eaLnBrk="1" fontAlgn="base" latinLnBrk="0" hangingPunct="1">
              <a:lnSpc>
                <a:spcPct val="100000"/>
              </a:lnSpc>
              <a:spcBef>
                <a:spcPct val="0"/>
              </a:spcBef>
              <a:spcAft>
                <a:spcPct val="0"/>
              </a:spcAft>
              <a:buClrTx/>
              <a:buSzTx/>
              <a:buFontTx/>
              <a:buNone/>
              <a:tabLst/>
              <a:defRPr/>
            </a:pPr>
            <a:r>
              <a:rPr kumimoji="0" lang="en-US" altLang="es-AR"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DEFINITIVOS</a:t>
            </a:r>
            <a:endParaRPr kumimoji="0" lang="es-AR" altLang="es-AR"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Imagen 7">
            <a:extLst>
              <a:ext uri="{FF2B5EF4-FFF2-40B4-BE49-F238E27FC236}">
                <a16:creationId xmlns:a16="http://schemas.microsoft.com/office/drawing/2014/main" id="{C8D2CBA0-3F43-401D-8F28-CCB01607B917}"/>
              </a:ext>
            </a:extLst>
          </p:cNvPr>
          <p:cNvPicPr>
            <a:picLocks noChangeAspect="1"/>
          </p:cNvPicPr>
          <p:nvPr/>
        </p:nvPicPr>
        <p:blipFill>
          <a:blip r:embed="rId5"/>
          <a:stretch>
            <a:fillRect/>
          </a:stretch>
        </p:blipFill>
        <p:spPr>
          <a:xfrm>
            <a:off x="81032" y="77737"/>
            <a:ext cx="1054716" cy="1054716"/>
          </a:xfrm>
          <a:prstGeom prst="rect">
            <a:avLst/>
          </a:prstGeom>
        </p:spPr>
      </p:pic>
    </p:spTree>
    <p:extLst>
      <p:ext uri="{BB962C8B-B14F-4D97-AF65-F5344CB8AC3E}">
        <p14:creationId xmlns:p14="http://schemas.microsoft.com/office/powerpoint/2010/main" val="1243167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mp:transition xmlns:mp="http://schemas.microsoft.com/office/mac/powerpoint/2008/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890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CA2DBEC-8F3F-4D6F-A58D-7F384EEA0553}"/>
              </a:ext>
            </a:extLst>
          </p:cNvPr>
          <p:cNvSpPr/>
          <p:nvPr/>
        </p:nvSpPr>
        <p:spPr>
          <a:xfrm>
            <a:off x="0" y="0"/>
            <a:ext cx="9144000" cy="123849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2" name="CuadroTexto 1">
            <a:extLst>
              <a:ext uri="{FF2B5EF4-FFF2-40B4-BE49-F238E27FC236}">
                <a16:creationId xmlns:a16="http://schemas.microsoft.com/office/drawing/2014/main" id="{373A72F2-4422-4D5C-9B9C-A071A1A576C3}"/>
              </a:ext>
            </a:extLst>
          </p:cNvPr>
          <p:cNvSpPr txBox="1"/>
          <p:nvPr/>
        </p:nvSpPr>
        <p:spPr>
          <a:xfrm>
            <a:off x="618978" y="1575582"/>
            <a:ext cx="7990450"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Diagnóstico etiológico directo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Necropsia parasitológica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Antihelmínticos tenífugos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Diagnóstico etiológico indirecto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Análisis de sangre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t>
            </a:r>
            <a:r>
              <a:rPr kumimoji="0" lang="es-ES" sz="2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Análisis de materia fecal (caca)</a:t>
            </a:r>
          </a:p>
        </p:txBody>
      </p:sp>
      <p:pic>
        <p:nvPicPr>
          <p:cNvPr id="5" name="Imagen 4">
            <a:extLst>
              <a:ext uri="{FF2B5EF4-FFF2-40B4-BE49-F238E27FC236}">
                <a16:creationId xmlns:a16="http://schemas.microsoft.com/office/drawing/2014/main" id="{A8B3E122-03A7-47BD-A0A3-57742EC8938F}"/>
              </a:ext>
            </a:extLst>
          </p:cNvPr>
          <p:cNvPicPr>
            <a:picLocks noChangeAspect="1"/>
          </p:cNvPicPr>
          <p:nvPr/>
        </p:nvPicPr>
        <p:blipFill>
          <a:blip r:embed="rId3"/>
          <a:stretch>
            <a:fillRect/>
          </a:stretch>
        </p:blipFill>
        <p:spPr>
          <a:xfrm>
            <a:off x="8215742" y="5881254"/>
            <a:ext cx="831273" cy="831273"/>
          </a:xfrm>
          <a:prstGeom prst="rect">
            <a:avLst/>
          </a:prstGeom>
        </p:spPr>
      </p:pic>
      <p:sp>
        <p:nvSpPr>
          <p:cNvPr id="3" name="Rectángulo 2">
            <a:extLst>
              <a:ext uri="{FF2B5EF4-FFF2-40B4-BE49-F238E27FC236}">
                <a16:creationId xmlns:a16="http://schemas.microsoft.com/office/drawing/2014/main" id="{0E223519-A406-4612-8048-A91F2C9B9A74}"/>
              </a:ext>
            </a:extLst>
          </p:cNvPr>
          <p:cNvSpPr/>
          <p:nvPr/>
        </p:nvSpPr>
        <p:spPr>
          <a:xfrm>
            <a:off x="266218" y="157580"/>
            <a:ext cx="8634714" cy="1077218"/>
          </a:xfrm>
          <a:prstGeom prst="rect">
            <a:avLst/>
          </a:prstGeom>
        </p:spPr>
        <p:txBody>
          <a:bodyPr wrap="square">
            <a:spAutoFit/>
          </a:bodyPr>
          <a:lstStyle/>
          <a:p>
            <a:pPr marL="0" marR="0" lvl="0" indent="0" algn="ctr" defTabSz="541338" rtl="0" eaLnBrk="1" fontAlgn="base" latinLnBrk="0" hangingPunct="1">
              <a:lnSpc>
                <a:spcPct val="100000"/>
              </a:lnSpc>
              <a:spcBef>
                <a:spcPct val="0"/>
              </a:spcBef>
              <a:spcAft>
                <a:spcPct val="0"/>
              </a:spcAft>
              <a:buClrTx/>
              <a:buSzTx/>
              <a:buFontTx/>
              <a:buNone/>
              <a:tabLst/>
              <a:defRPr/>
            </a:pPr>
            <a:r>
              <a:rPr kumimoji="0" lang="en-US" altLang="es-AR"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DIAGNOSTICO DE LA ECHINOCOCCOSIS </a:t>
            </a:r>
          </a:p>
          <a:p>
            <a:pPr marL="0" marR="0" lvl="0" indent="0" algn="ctr" defTabSz="541338" rtl="0" eaLnBrk="1" fontAlgn="base" latinLnBrk="0" hangingPunct="1">
              <a:lnSpc>
                <a:spcPct val="100000"/>
              </a:lnSpc>
              <a:spcBef>
                <a:spcPct val="0"/>
              </a:spcBef>
              <a:spcAft>
                <a:spcPct val="0"/>
              </a:spcAft>
              <a:buClrTx/>
              <a:buSzTx/>
              <a:buFontTx/>
              <a:buNone/>
              <a:tabLst/>
              <a:defRPr/>
            </a:pPr>
            <a:r>
              <a:rPr kumimoji="0" lang="en-US" altLang="es-AR"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en los </a:t>
            </a:r>
            <a:r>
              <a:rPr kumimoji="0" lang="en-US" altLang="es-AR" sz="32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perros</a:t>
            </a:r>
            <a:r>
              <a:rPr kumimoji="0" lang="en-US" altLang="es-AR"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s-AR" sz="32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domésticos</a:t>
            </a:r>
            <a:endParaRPr kumimoji="0" lang="es-AR" altLang="es-AR"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7" name="Picture 4"/>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220690" y="2286000"/>
            <a:ext cx="1995051" cy="145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493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mp:transition xmlns:mp="http://schemas.microsoft.com/office/mac/powerpoint/2008/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D1AC543-5BB4-4663-BD75-8C630AB754E6}"/>
              </a:ext>
            </a:extLst>
          </p:cNvPr>
          <p:cNvSpPr/>
          <p:nvPr/>
        </p:nvSpPr>
        <p:spPr>
          <a:xfrm>
            <a:off x="0" y="0"/>
            <a:ext cx="9144000" cy="123849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5" name="CuadroTexto 4"/>
          <p:cNvSpPr txBox="1"/>
          <p:nvPr/>
        </p:nvSpPr>
        <p:spPr>
          <a:xfrm>
            <a:off x="0" y="44563"/>
            <a:ext cx="89500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RECOLECCION DE LAS MUESTRAS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Tipos de muestras de “caca”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endParaRPr>
          </a:p>
        </p:txBody>
      </p:sp>
      <p:pic>
        <p:nvPicPr>
          <p:cNvPr id="6" name="Imagen 5">
            <a:extLst>
              <a:ext uri="{FF2B5EF4-FFF2-40B4-BE49-F238E27FC236}">
                <a16:creationId xmlns:a16="http://schemas.microsoft.com/office/drawing/2014/main" id="{A7B3F800-7D46-4A6E-B317-64C6E9462933}"/>
              </a:ext>
            </a:extLst>
          </p:cNvPr>
          <p:cNvPicPr>
            <a:picLocks noChangeAspect="1"/>
          </p:cNvPicPr>
          <p:nvPr/>
        </p:nvPicPr>
        <p:blipFill>
          <a:blip r:embed="rId3"/>
          <a:stretch>
            <a:fillRect/>
          </a:stretch>
        </p:blipFill>
        <p:spPr>
          <a:xfrm>
            <a:off x="8215742" y="5881254"/>
            <a:ext cx="831273" cy="831273"/>
          </a:xfrm>
          <a:prstGeom prst="rect">
            <a:avLst/>
          </a:prstGeom>
        </p:spPr>
      </p:pic>
      <p:pic>
        <p:nvPicPr>
          <p:cNvPr id="8" name="Picture 2" descr="http://dev.epubbud.com/uploads/9/1/6/9167475/images/Dog_Owner_039_s__Home_Veterinary_Handbook___4th_Edition_pdf/index-321_1.jpg">
            <a:extLst>
              <a:ext uri="{FF2B5EF4-FFF2-40B4-BE49-F238E27FC236}">
                <a16:creationId xmlns:a16="http://schemas.microsoft.com/office/drawing/2014/main" id="{96EC1F2C-E133-45F5-A1CF-3B18A9C1A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182" y="1965075"/>
            <a:ext cx="1927359" cy="2151334"/>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74B99A21-1FA8-4F6E-A298-AA0F79D1B2EC}"/>
              </a:ext>
            </a:extLst>
          </p:cNvPr>
          <p:cNvSpPr txBox="1">
            <a:spLocks noChangeArrowheads="1"/>
          </p:cNvSpPr>
          <p:nvPr/>
        </p:nvSpPr>
        <p:spPr bwMode="auto">
          <a:xfrm>
            <a:off x="1778000" y="4383790"/>
            <a:ext cx="3817938" cy="522287"/>
          </a:xfrm>
          <a:prstGeom prst="rect">
            <a:avLst/>
          </a:prstGeom>
          <a:noFill/>
          <a:ln w="9525">
            <a:noFill/>
            <a:miter lim="800000"/>
            <a:headEnd/>
            <a:tailEnd/>
          </a:ln>
          <a:effectLst/>
        </p:spPr>
        <p:txBody>
          <a:bodyPr lIns="91398" tIns="45699" rIns="91398" bIns="4569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n-ea"/>
                <a:cs typeface="Arial" panose="020B0604020202020204" pitchFamily="34" charset="0"/>
              </a:rPr>
              <a:t> </a:t>
            </a:r>
            <a:r>
              <a:rPr kumimoji="0" lang="es-ES" sz="28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a:ea typeface="+mn-ea"/>
                <a:cs typeface="Arial" panose="020B0604020202020204" pitchFamily="34" charset="0"/>
              </a:rPr>
              <a:t>Caca fresca</a:t>
            </a:r>
          </a:p>
        </p:txBody>
      </p:sp>
      <p:sp>
        <p:nvSpPr>
          <p:cNvPr id="10" name="Text Box 5">
            <a:extLst>
              <a:ext uri="{FF2B5EF4-FFF2-40B4-BE49-F238E27FC236}">
                <a16:creationId xmlns:a16="http://schemas.microsoft.com/office/drawing/2014/main" id="{71CA12D7-1192-4452-BD5E-2C5E916D979D}"/>
              </a:ext>
            </a:extLst>
          </p:cNvPr>
          <p:cNvSpPr txBox="1">
            <a:spLocks noChangeArrowheads="1"/>
          </p:cNvSpPr>
          <p:nvPr/>
        </p:nvSpPr>
        <p:spPr bwMode="auto">
          <a:xfrm>
            <a:off x="5106988" y="4359977"/>
            <a:ext cx="2928937" cy="523875"/>
          </a:xfrm>
          <a:prstGeom prst="rect">
            <a:avLst/>
          </a:prstGeom>
          <a:noFill/>
          <a:ln w="9525">
            <a:noFill/>
            <a:miter lim="800000"/>
            <a:headEnd/>
            <a:tailEnd/>
          </a:ln>
          <a:effectLst/>
        </p:spPr>
        <p:txBody>
          <a:bodyPr lIns="91398" tIns="45699" rIns="91398" bIns="4569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n-ea"/>
                <a:cs typeface="Arial" panose="020B0604020202020204" pitchFamily="34" charset="0"/>
              </a:rPr>
              <a:t> </a:t>
            </a:r>
            <a:r>
              <a:rPr kumimoji="0" lang="es-ES" sz="28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a:ea typeface="+mn-ea"/>
                <a:cs typeface="Arial" panose="020B0604020202020204" pitchFamily="34" charset="0"/>
              </a:rPr>
              <a:t>Caca seca</a:t>
            </a:r>
          </a:p>
        </p:txBody>
      </p:sp>
      <p:pic>
        <p:nvPicPr>
          <p:cNvPr id="11" name="Picture 5">
            <a:extLst>
              <a:ext uri="{FF2B5EF4-FFF2-40B4-BE49-F238E27FC236}">
                <a16:creationId xmlns:a16="http://schemas.microsoft.com/office/drawing/2014/main" id="{4A7F8584-4EB8-4221-B3D4-2AC1F28D45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4917190"/>
            <a:ext cx="2665413"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7F9C4E97-AD24-46F7-8988-B2E9873673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8188" y="4937827"/>
            <a:ext cx="2930525"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MENDOZA06 063">
            <a:extLst>
              <a:ext uri="{FF2B5EF4-FFF2-40B4-BE49-F238E27FC236}">
                <a16:creationId xmlns:a16="http://schemas.microsoft.com/office/drawing/2014/main" id="{FE97ED37-9E56-4DED-9EF0-E09FFEBFDA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1693" r="44577" b="17279"/>
          <a:stretch>
            <a:fillRect/>
          </a:stretch>
        </p:blipFill>
        <p:spPr bwMode="auto">
          <a:xfrm>
            <a:off x="6013451" y="1965075"/>
            <a:ext cx="228282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Arecolinatenia">
            <a:extLst>
              <a:ext uri="{FF2B5EF4-FFF2-40B4-BE49-F238E27FC236}">
                <a16:creationId xmlns:a16="http://schemas.microsoft.com/office/drawing/2014/main" id="{F87FCEFF-7F40-4718-A68C-6FE8F5B979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30289" r="55853" b="29330"/>
          <a:stretch>
            <a:fillRect/>
          </a:stretch>
        </p:blipFill>
        <p:spPr bwMode="auto">
          <a:xfrm>
            <a:off x="2430055" y="1982537"/>
            <a:ext cx="29718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 CuadroTexto">
            <a:extLst>
              <a:ext uri="{FF2B5EF4-FFF2-40B4-BE49-F238E27FC236}">
                <a16:creationId xmlns:a16="http://schemas.microsoft.com/office/drawing/2014/main" id="{5D77389B-F365-45A0-90C2-E419BAD6CADE}"/>
              </a:ext>
            </a:extLst>
          </p:cNvPr>
          <p:cNvSpPr txBox="1">
            <a:spLocks noChangeArrowheads="1"/>
          </p:cNvSpPr>
          <p:nvPr/>
        </p:nvSpPr>
        <p:spPr bwMode="auto">
          <a:xfrm>
            <a:off x="5495926" y="1315966"/>
            <a:ext cx="348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s-AR" sz="28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Hisopado</a:t>
            </a:r>
            <a:r>
              <a:rPr kumimoji="0" lang="en-US" altLang="es-AR" sz="2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  perianal </a:t>
            </a:r>
          </a:p>
        </p:txBody>
      </p:sp>
      <p:sp>
        <p:nvSpPr>
          <p:cNvPr id="16" name="4 Rectángulo">
            <a:extLst>
              <a:ext uri="{FF2B5EF4-FFF2-40B4-BE49-F238E27FC236}">
                <a16:creationId xmlns:a16="http://schemas.microsoft.com/office/drawing/2014/main" id="{30262245-6253-4C64-B36A-C85A67AACABB}"/>
              </a:ext>
            </a:extLst>
          </p:cNvPr>
          <p:cNvSpPr>
            <a:spLocks noChangeArrowheads="1"/>
          </p:cNvSpPr>
          <p:nvPr/>
        </p:nvSpPr>
        <p:spPr bwMode="auto">
          <a:xfrm>
            <a:off x="1196456" y="1289455"/>
            <a:ext cx="23596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s-AR" sz="28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Muestra</a:t>
            </a:r>
            <a:r>
              <a:rPr kumimoji="0" lang="en-US" altLang="es-AR" sz="2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 rectal</a:t>
            </a:r>
            <a:endParaRPr kumimoji="0" lang="es-AR" altLang="es-AR" sz="2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pic>
        <p:nvPicPr>
          <p:cNvPr id="17" name="Picture 2" descr="http://www.wormsandgermsblog.com/uploads/image/Fecal%20container.jpg">
            <a:extLst>
              <a:ext uri="{FF2B5EF4-FFF2-40B4-BE49-F238E27FC236}">
                <a16:creationId xmlns:a16="http://schemas.microsoft.com/office/drawing/2014/main" id="{28BA7BEA-ED79-4D57-A7A6-BBF7D8878D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10960" y="2969582"/>
            <a:ext cx="1130679" cy="1130679"/>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a:extLst>
              <a:ext uri="{FF2B5EF4-FFF2-40B4-BE49-F238E27FC236}">
                <a16:creationId xmlns:a16="http://schemas.microsoft.com/office/drawing/2014/main" id="{D7041F58-492D-DD70-7192-4BEC898869C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6541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7" name="9 Imagen" descr="Ciclo 2010 Sin N.JPG"/>
          <p:cNvPicPr>
            <a:picLocks noChangeAspect="1"/>
          </p:cNvPicPr>
          <p:nvPr/>
        </p:nvPicPr>
        <p:blipFill>
          <a:blip r:embed="rId3">
            <a:extLst>
              <a:ext uri="{28A0092B-C50C-407E-A947-70E740481C1C}">
                <a14:useLocalDpi xmlns:a14="http://schemas.microsoft.com/office/drawing/2010/main" val="0"/>
              </a:ext>
            </a:extLst>
          </a:blip>
          <a:srcRect l="33496" t="59247" r="49916" b="30685"/>
          <a:stretch>
            <a:fillRect/>
          </a:stretch>
        </p:blipFill>
        <p:spPr bwMode="auto">
          <a:xfrm>
            <a:off x="3856038" y="3565525"/>
            <a:ext cx="11572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0" name="14 CuadroTexto"/>
          <p:cNvSpPr txBox="1">
            <a:spLocks noChangeArrowheads="1"/>
          </p:cNvSpPr>
          <p:nvPr/>
        </p:nvSpPr>
        <p:spPr bwMode="auto">
          <a:xfrm>
            <a:off x="-12700" y="5957217"/>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rPr>
              <a:t>MEDIDAS DE VIGILANCIA  Y DIAGNOSTICO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Calibri"/>
                <a:ea typeface="+mn-ea"/>
                <a:cs typeface="Arial" pitchFamily="34" charset="0"/>
              </a:rPr>
              <a:t>CICLO DOMESTICO DE LA HIDATIDOSIS EN EL SUR DE ARGENTINA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endParaRPr>
          </a:p>
        </p:txBody>
      </p:sp>
      <p:pic>
        <p:nvPicPr>
          <p:cNvPr id="72721" name="15 Imagen" descr="Ciclo 2010 Sin N.JPG"/>
          <p:cNvPicPr>
            <a:picLocks noChangeAspect="1"/>
          </p:cNvPicPr>
          <p:nvPr/>
        </p:nvPicPr>
        <p:blipFill>
          <a:blip r:embed="rId3">
            <a:extLst>
              <a:ext uri="{28A0092B-C50C-407E-A947-70E740481C1C}">
                <a14:useLocalDpi xmlns:a14="http://schemas.microsoft.com/office/drawing/2010/main" val="0"/>
              </a:ext>
            </a:extLst>
          </a:blip>
          <a:srcRect l="12979" t="68596" r="25034" b="18219"/>
          <a:stretch>
            <a:fillRect/>
          </a:stretch>
        </p:blipFill>
        <p:spPr bwMode="auto">
          <a:xfrm>
            <a:off x="2422525" y="4159250"/>
            <a:ext cx="43291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20"/>
          <p:cNvSpPr>
            <a:spLocks noChangeArrowheads="1"/>
          </p:cNvSpPr>
          <p:nvPr/>
        </p:nvSpPr>
        <p:spPr bwMode="auto">
          <a:xfrm>
            <a:off x="3351211" y="2115052"/>
            <a:ext cx="2414589" cy="1313948"/>
          </a:xfrm>
          <a:prstGeom prst="flowChartAlternateProcess">
            <a:avLst/>
          </a:prstGeom>
          <a:solidFill>
            <a:srgbClr val="DCED03"/>
          </a:solidFill>
          <a:ln w="57150">
            <a:solidFill>
              <a:srgbClr val="FFFF00"/>
            </a:solidFill>
            <a:miter lim="800000"/>
            <a:headEnd/>
            <a:tailEnd/>
          </a:ln>
        </p:spPr>
        <p:txBody>
          <a:bodyPr wrap="none" lIns="54160" tIns="27080" rIns="54160" bIns="27080" anchor="ctr"/>
          <a:lstStyle>
            <a:lvl1pPr defTabSz="541338">
              <a:spcBef>
                <a:spcPct val="20000"/>
              </a:spcBef>
              <a:buChar char="•"/>
              <a:defRPr sz="3200">
                <a:solidFill>
                  <a:schemeClr val="tx1"/>
                </a:solidFill>
                <a:latin typeface="Times New Roman" panose="02020603050405020304" pitchFamily="18" charset="0"/>
              </a:defRPr>
            </a:lvl1pPr>
            <a:lvl2pPr marL="742950" indent="-285750" defTabSz="541338">
              <a:spcBef>
                <a:spcPct val="20000"/>
              </a:spcBef>
              <a:buChar char="–"/>
              <a:defRPr sz="2800">
                <a:solidFill>
                  <a:schemeClr val="tx1"/>
                </a:solidFill>
                <a:latin typeface="Times New Roman" panose="02020603050405020304" pitchFamily="18" charset="0"/>
              </a:defRPr>
            </a:lvl2pPr>
            <a:lvl3pPr marL="1143000" indent="-228600" defTabSz="541338">
              <a:spcBef>
                <a:spcPct val="20000"/>
              </a:spcBef>
              <a:buChar char="•"/>
              <a:defRPr sz="2400">
                <a:solidFill>
                  <a:schemeClr val="tx1"/>
                </a:solidFill>
                <a:latin typeface="Times New Roman" panose="02020603050405020304" pitchFamily="18" charset="0"/>
              </a:defRPr>
            </a:lvl3pPr>
            <a:lvl4pPr marL="1600200" indent="-228600" defTabSz="541338">
              <a:spcBef>
                <a:spcPct val="20000"/>
              </a:spcBef>
              <a:buChar char="–"/>
              <a:defRPr sz="2000">
                <a:solidFill>
                  <a:schemeClr val="tx1"/>
                </a:solidFill>
                <a:latin typeface="Times New Roman" panose="02020603050405020304" pitchFamily="18" charset="0"/>
              </a:defRPr>
            </a:lvl4pPr>
            <a:lvl5pPr marL="2057400" indent="-228600" defTabSz="541338">
              <a:spcBef>
                <a:spcPct val="20000"/>
              </a:spcBef>
              <a:buChar char="»"/>
              <a:defRPr sz="2000">
                <a:solidFill>
                  <a:schemeClr val="tx1"/>
                </a:solidFill>
                <a:latin typeface="Times New Roman" panose="02020603050405020304" pitchFamily="18" charset="0"/>
              </a:defRPr>
            </a:lvl5pPr>
            <a:lvl6pPr marL="25146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541338" rtl="0" eaLnBrk="1" fontAlgn="base" latinLnBrk="0" hangingPunct="1">
              <a:lnSpc>
                <a:spcPct val="100000"/>
              </a:lnSpc>
              <a:spcBef>
                <a:spcPct val="0"/>
              </a:spcBef>
              <a:spcAft>
                <a:spcPct val="0"/>
              </a:spcAft>
              <a:buClrTx/>
              <a:buSzTx/>
              <a:buFontTx/>
              <a:buNone/>
              <a:tabLst/>
              <a:defRPr/>
            </a:pPr>
            <a:r>
              <a:rPr kumimoji="0" lang="en-US" altLang="es-AR"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 EL </a:t>
            </a:r>
          </a:p>
          <a:p>
            <a:pPr marL="0" marR="0" lvl="0" indent="0" algn="ctr" defTabSz="541338" rtl="0" eaLnBrk="1" fontAlgn="base" latinLnBrk="0" hangingPunct="1">
              <a:lnSpc>
                <a:spcPct val="100000"/>
              </a:lnSpc>
              <a:spcBef>
                <a:spcPct val="0"/>
              </a:spcBef>
              <a:spcAft>
                <a:spcPct val="0"/>
              </a:spcAft>
              <a:buClrTx/>
              <a:buSzTx/>
              <a:buFontTx/>
              <a:buNone/>
              <a:tabLst/>
              <a:defRPr/>
            </a:pPr>
            <a:r>
              <a:rPr kumimoji="0" lang="en-US" altLang="es-AR"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AMBIENTE</a:t>
            </a:r>
            <a:endParaRPr kumimoji="0" lang="es-AR" altLang="es-AR"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 name="Imagen 2"/>
          <p:cNvPicPr>
            <a:picLocks noChangeAspect="1"/>
          </p:cNvPicPr>
          <p:nvPr/>
        </p:nvPicPr>
        <p:blipFill>
          <a:blip r:embed="rId4"/>
          <a:stretch>
            <a:fillRect/>
          </a:stretch>
        </p:blipFill>
        <p:spPr>
          <a:xfrm>
            <a:off x="4116506" y="3535157"/>
            <a:ext cx="883997" cy="640135"/>
          </a:xfrm>
          <a:prstGeom prst="rect">
            <a:avLst/>
          </a:prstGeom>
        </p:spPr>
      </p:pic>
      <p:pic>
        <p:nvPicPr>
          <p:cNvPr id="7" name="Imagen 6">
            <a:extLst>
              <a:ext uri="{FF2B5EF4-FFF2-40B4-BE49-F238E27FC236}">
                <a16:creationId xmlns:a16="http://schemas.microsoft.com/office/drawing/2014/main" id="{C8D2CBA0-3F43-401D-8F28-CCB01607B917}"/>
              </a:ext>
            </a:extLst>
          </p:cNvPr>
          <p:cNvPicPr>
            <a:picLocks noChangeAspect="1"/>
          </p:cNvPicPr>
          <p:nvPr/>
        </p:nvPicPr>
        <p:blipFill>
          <a:blip r:embed="rId5"/>
          <a:stretch>
            <a:fillRect/>
          </a:stretch>
        </p:blipFill>
        <p:spPr>
          <a:xfrm>
            <a:off x="81032" y="77737"/>
            <a:ext cx="1054716" cy="1054716"/>
          </a:xfrm>
          <a:prstGeom prst="rect">
            <a:avLst/>
          </a:prstGeom>
        </p:spPr>
      </p:pic>
    </p:spTree>
    <p:extLst>
      <p:ext uri="{BB962C8B-B14F-4D97-AF65-F5344CB8AC3E}">
        <p14:creationId xmlns:p14="http://schemas.microsoft.com/office/powerpoint/2010/main" val="113376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7929"/>
            <a:ext cx="9144000" cy="899160"/>
          </a:xfrm>
          <a:prstGeom prst="rect">
            <a:avLst/>
          </a:prstGeom>
          <a:solidFill>
            <a:srgbClr val="FFFF00"/>
          </a:solidFill>
          <a:ln>
            <a:solidFill>
              <a:srgbClr val="FFFF00"/>
            </a:solidFill>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CuadroTexto 4"/>
          <p:cNvSpPr txBox="1"/>
          <p:nvPr/>
        </p:nvSpPr>
        <p:spPr>
          <a:xfrm>
            <a:off x="504272" y="163956"/>
            <a:ext cx="8625556" cy="85151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TIPOS DE MUESTRAS AMBIENTALES</a:t>
            </a:r>
          </a:p>
          <a:p>
            <a:pPr marL="0" marR="0" lvl="0" indent="0" algn="ctr" defTabSz="914400" rtl="0" eaLnBrk="1" fontAlgn="base" latinLnBrk="0" hangingPunct="1">
              <a:lnSpc>
                <a:spcPct val="100000"/>
              </a:lnSpc>
              <a:spcBef>
                <a:spcPts val="1000"/>
              </a:spcBef>
              <a:spcAft>
                <a:spcPct val="0"/>
              </a:spcAft>
              <a:buClrTx/>
              <a:buSzTx/>
              <a:buFontTx/>
              <a:buNone/>
              <a:tabLst/>
              <a:defRPr/>
            </a:pPr>
            <a:endParaRPr kumimoji="0" lang="es-ES" sz="9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Arial"/>
              <a:ea typeface="+mn-ea"/>
              <a:cs typeface="+mn-cs"/>
            </a:endParaRPr>
          </a:p>
        </p:txBody>
      </p:sp>
      <p:pic>
        <p:nvPicPr>
          <p:cNvPr id="6" name="Picture 1028" descr="C:\Documents and Settings\Margarita\Mis documentos\fotos fasciola\zona inund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687513"/>
            <a:ext cx="2296305" cy="432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1323975" y="1078483"/>
            <a:ext cx="1727200" cy="523875"/>
          </a:xfrm>
          <a:prstGeom prst="rect">
            <a:avLst/>
          </a:prstGeom>
          <a:noFill/>
          <a:ln w="9525">
            <a:noFill/>
            <a:miter lim="800000"/>
            <a:headEnd/>
            <a:tailEnd/>
          </a:ln>
          <a:effectLst/>
        </p:spPr>
        <p:txBody>
          <a:bodyPr lIns="91398" tIns="45699" rIns="91398" bIns="45699">
            <a:spAutoFit/>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s-ES" sz="24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  </a:t>
            </a:r>
            <a:r>
              <a:rPr kumimoji="0" lang="es-ES" sz="2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Tierra</a:t>
            </a:r>
          </a:p>
        </p:txBody>
      </p:sp>
      <p:sp>
        <p:nvSpPr>
          <p:cNvPr id="8" name="Text Box 4"/>
          <p:cNvSpPr txBox="1">
            <a:spLocks noChangeArrowheads="1"/>
          </p:cNvSpPr>
          <p:nvPr/>
        </p:nvSpPr>
        <p:spPr bwMode="auto">
          <a:xfrm>
            <a:off x="6205133" y="1078483"/>
            <a:ext cx="1620838" cy="522288"/>
          </a:xfrm>
          <a:prstGeom prst="rect">
            <a:avLst/>
          </a:prstGeom>
          <a:noFill/>
          <a:ln w="9525">
            <a:noFill/>
            <a:miter lim="800000"/>
            <a:headEnd/>
            <a:tailEnd/>
          </a:ln>
          <a:effectLst/>
        </p:spPr>
        <p:txBody>
          <a:bodyPr lIns="91398" tIns="45699" rIns="91398" bIns="45699">
            <a:spAutoFit/>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s-ES" sz="2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 Agua</a:t>
            </a:r>
          </a:p>
        </p:txBody>
      </p:sp>
      <p:sp>
        <p:nvSpPr>
          <p:cNvPr id="9" name="Text Box 5"/>
          <p:cNvSpPr txBox="1">
            <a:spLocks noChangeArrowheads="1"/>
          </p:cNvSpPr>
          <p:nvPr/>
        </p:nvSpPr>
        <p:spPr bwMode="auto">
          <a:xfrm>
            <a:off x="1208202" y="3983386"/>
            <a:ext cx="3099594" cy="523178"/>
          </a:xfrm>
          <a:prstGeom prst="rect">
            <a:avLst/>
          </a:prstGeom>
          <a:noFill/>
          <a:ln w="9525">
            <a:noFill/>
            <a:miter lim="800000"/>
            <a:headEnd/>
            <a:tailEnd/>
          </a:ln>
          <a:effectLst/>
        </p:spPr>
        <p:txBody>
          <a:bodyPr wrap="square" lIns="91398" tIns="45699" rIns="91398" bIns="45699">
            <a:spAutoFit/>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s-ES" sz="2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 Verduras / Pasto</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309" y="1810661"/>
            <a:ext cx="2642741" cy="197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923" y="1802808"/>
            <a:ext cx="2216845" cy="20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riego camp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829532" y="4674995"/>
            <a:ext cx="2685745" cy="201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3623" y="4667727"/>
            <a:ext cx="2871192" cy="2160871"/>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descr="I:\Hidatidosis\Visita Capvara- Colonia Feliciano 13-14-06-07 160.jpg"/>
          <p:cNvPicPr>
            <a:picLocks noChangeAspect="1" noChangeArrowheads="1"/>
          </p:cNvPicPr>
          <p:nvPr/>
        </p:nvPicPr>
        <p:blipFill rotWithShape="1">
          <a:blip r:embed="rId7">
            <a:extLst>
              <a:ext uri="{28A0092B-C50C-407E-A947-70E740481C1C}">
                <a14:useLocalDpi xmlns:a14="http://schemas.microsoft.com/office/drawing/2010/main" val="0"/>
              </a:ext>
            </a:extLst>
          </a:blip>
          <a:srcRect t="29432" r="38555"/>
          <a:stretch/>
        </p:blipFill>
        <p:spPr bwMode="auto">
          <a:xfrm>
            <a:off x="203672" y="4653101"/>
            <a:ext cx="2560060" cy="203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número de diapositiva 2">
            <a:extLst>
              <a:ext uri="{FF2B5EF4-FFF2-40B4-BE49-F238E27FC236}">
                <a16:creationId xmlns:a16="http://schemas.microsoft.com/office/drawing/2014/main" id="{311ACA87-6721-782C-5ACA-E1FFF2E526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589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C5330D8-FAA7-44D0-9E29-BED73E2CC8DF}"/>
              </a:ext>
            </a:extLst>
          </p:cNvPr>
          <p:cNvSpPr/>
          <p:nvPr/>
        </p:nvSpPr>
        <p:spPr>
          <a:xfrm>
            <a:off x="0" y="0"/>
            <a:ext cx="9144000" cy="1238491"/>
          </a:xfrm>
          <a:prstGeom prst="rect">
            <a:avLst/>
          </a:prstGeom>
          <a:solidFill>
            <a:srgbClr val="17B5BE"/>
          </a:solidFill>
          <a:ln>
            <a:solidFill>
              <a:srgbClr val="27BB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000" b="1" dirty="0">
              <a:solidFill>
                <a:schemeClr val="tx1"/>
              </a:solidFill>
              <a:latin typeface="Verdana" panose="020B0604030504040204" pitchFamily="34" charset="0"/>
              <a:ea typeface="Verdana" panose="020B0604030504040204" pitchFamily="34" charset="0"/>
            </a:endParaRPr>
          </a:p>
        </p:txBody>
      </p:sp>
      <p:sp>
        <p:nvSpPr>
          <p:cNvPr id="2" name="CuadroTexto 1">
            <a:extLst>
              <a:ext uri="{FF2B5EF4-FFF2-40B4-BE49-F238E27FC236}">
                <a16:creationId xmlns:a16="http://schemas.microsoft.com/office/drawing/2014/main" id="{080BB262-8FD0-4F8E-B9B0-0D801BE89FC0}"/>
              </a:ext>
            </a:extLst>
          </p:cNvPr>
          <p:cNvSpPr txBox="1"/>
          <p:nvPr/>
        </p:nvSpPr>
        <p:spPr>
          <a:xfrm>
            <a:off x="959907" y="1290275"/>
            <a:ext cx="7224186" cy="4585871"/>
          </a:xfrm>
          <a:prstGeom prst="rect">
            <a:avLst/>
          </a:prstGeom>
          <a:noFill/>
        </p:spPr>
        <p:txBody>
          <a:bodyPr wrap="square" rtlCol="0">
            <a:spAutoFit/>
          </a:bodyPr>
          <a:lstStyle/>
          <a:p>
            <a:endParaRPr lang="es-ES" sz="1600" dirty="0">
              <a:latin typeface="Verdana" panose="020B0604030504040204" pitchFamily="34" charset="0"/>
              <a:ea typeface="Verdana" panose="020B0604030504040204" pitchFamily="34" charset="0"/>
            </a:endParaRPr>
          </a:p>
          <a:p>
            <a:endParaRPr lang="es-ES" sz="2400" b="1" dirty="0">
              <a:latin typeface="Verdana" panose="020B0604030504040204" pitchFamily="34" charset="0"/>
              <a:ea typeface="Verdana" panose="020B0604030504040204" pitchFamily="34" charset="0"/>
            </a:endParaRPr>
          </a:p>
          <a:p>
            <a:r>
              <a:rPr lang="es-ES" sz="2400" dirty="0">
                <a:latin typeface="Verdana" panose="020B0604030504040204" pitchFamily="34" charset="0"/>
                <a:ea typeface="Verdana" panose="020B0604030504040204" pitchFamily="34" charset="0"/>
              </a:rPr>
              <a:t>		</a:t>
            </a:r>
            <a:r>
              <a:rPr lang="es-ES" sz="2800" dirty="0">
                <a:latin typeface="Verdana" panose="020B0604030504040204" pitchFamily="34" charset="0"/>
                <a:ea typeface="Verdana" panose="020B0604030504040204" pitchFamily="34" charset="0"/>
              </a:rPr>
              <a:t>Observación microscópica</a:t>
            </a:r>
          </a:p>
          <a:p>
            <a:endParaRPr lang="es-ES" sz="2800" dirty="0">
              <a:latin typeface="Verdana" panose="020B0604030504040204" pitchFamily="34" charset="0"/>
              <a:ea typeface="Verdana" panose="020B0604030504040204" pitchFamily="34" charset="0"/>
            </a:endParaRPr>
          </a:p>
          <a:p>
            <a:r>
              <a:rPr lang="es-ES" sz="2800" dirty="0">
                <a:latin typeface="Verdana" panose="020B0604030504040204" pitchFamily="34" charset="0"/>
                <a:ea typeface="Verdana" panose="020B0604030504040204" pitchFamily="34" charset="0"/>
              </a:rPr>
              <a:t>		Identificación de </a:t>
            </a:r>
            <a:r>
              <a:rPr lang="es-ES" sz="2800" dirty="0" err="1">
                <a:latin typeface="Verdana" panose="020B0604030504040204" pitchFamily="34" charset="0"/>
                <a:ea typeface="Verdana" panose="020B0604030504040204" pitchFamily="34" charset="0"/>
              </a:rPr>
              <a:t>coproantígenos</a:t>
            </a:r>
            <a:endParaRPr lang="es-ES" sz="2800" dirty="0">
              <a:latin typeface="Verdana" panose="020B0604030504040204" pitchFamily="34" charset="0"/>
              <a:ea typeface="Verdana" panose="020B0604030504040204" pitchFamily="34" charset="0"/>
            </a:endParaRPr>
          </a:p>
          <a:p>
            <a:endParaRPr lang="es-ES" sz="2800" dirty="0">
              <a:latin typeface="Verdana" panose="020B0604030504040204" pitchFamily="34" charset="0"/>
              <a:ea typeface="Verdana" panose="020B0604030504040204" pitchFamily="34" charset="0"/>
            </a:endParaRPr>
          </a:p>
          <a:p>
            <a:r>
              <a:rPr lang="es-ES" sz="2800" dirty="0">
                <a:latin typeface="Verdana" panose="020B0604030504040204" pitchFamily="34" charset="0"/>
                <a:ea typeface="Verdana" panose="020B0604030504040204" pitchFamily="34" charset="0"/>
              </a:rPr>
              <a:t>		Técnicas moleculares</a:t>
            </a:r>
          </a:p>
          <a:p>
            <a:endParaRPr lang="es-ES" sz="2800" dirty="0">
              <a:latin typeface="Verdana" panose="020B0604030504040204" pitchFamily="34" charset="0"/>
              <a:ea typeface="Verdana" panose="020B0604030504040204" pitchFamily="34" charset="0"/>
            </a:endParaRPr>
          </a:p>
          <a:p>
            <a:r>
              <a:rPr lang="es-ES" sz="2800" dirty="0">
                <a:latin typeface="Verdana" panose="020B0604030504040204" pitchFamily="34" charset="0"/>
                <a:ea typeface="Verdana" panose="020B0604030504040204" pitchFamily="34" charset="0"/>
              </a:rPr>
              <a:t>				</a:t>
            </a:r>
            <a:r>
              <a:rPr lang="es-ES" sz="2800" dirty="0" err="1">
                <a:latin typeface="Verdana" panose="020B0604030504040204" pitchFamily="34" charset="0"/>
                <a:ea typeface="Verdana" panose="020B0604030504040204" pitchFamily="34" charset="0"/>
              </a:rPr>
              <a:t>Wester</a:t>
            </a:r>
            <a:r>
              <a:rPr lang="es-ES" sz="2800" dirty="0">
                <a:latin typeface="Verdana" panose="020B0604030504040204" pitchFamily="34" charset="0"/>
                <a:ea typeface="Verdana" panose="020B0604030504040204" pitchFamily="34" charset="0"/>
              </a:rPr>
              <a:t> </a:t>
            </a:r>
            <a:r>
              <a:rPr lang="es-ES" sz="2800" dirty="0" err="1">
                <a:latin typeface="Verdana" panose="020B0604030504040204" pitchFamily="34" charset="0"/>
                <a:ea typeface="Verdana" panose="020B0604030504040204" pitchFamily="34" charset="0"/>
              </a:rPr>
              <a:t>blot</a:t>
            </a:r>
            <a:endParaRPr lang="es-ES" sz="2800" dirty="0">
              <a:latin typeface="Verdana" panose="020B0604030504040204" pitchFamily="34" charset="0"/>
              <a:ea typeface="Verdana" panose="020B0604030504040204" pitchFamily="34" charset="0"/>
            </a:endParaRPr>
          </a:p>
          <a:p>
            <a:r>
              <a:rPr lang="es-ES" sz="2800" dirty="0">
                <a:latin typeface="Verdana" panose="020B0604030504040204" pitchFamily="34" charset="0"/>
                <a:ea typeface="Verdana" panose="020B0604030504040204" pitchFamily="34" charset="0"/>
              </a:rPr>
              <a:t>				PCR</a:t>
            </a:r>
          </a:p>
          <a:p>
            <a:r>
              <a:rPr lang="es-ES" sz="2800" dirty="0">
                <a:latin typeface="Verdana" panose="020B0604030504040204" pitchFamily="34" charset="0"/>
                <a:ea typeface="Verdana" panose="020B0604030504040204" pitchFamily="34" charset="0"/>
              </a:rPr>
              <a:t>    			</a:t>
            </a:r>
            <a:r>
              <a:rPr lang="es-ES" sz="2800" b="1" dirty="0">
                <a:latin typeface="Verdana" panose="020B0604030504040204" pitchFamily="34" charset="0"/>
                <a:ea typeface="Verdana" panose="020B0604030504040204" pitchFamily="34" charset="0"/>
              </a:rPr>
              <a:t>LAMP</a:t>
            </a:r>
          </a:p>
        </p:txBody>
      </p:sp>
      <p:pic>
        <p:nvPicPr>
          <p:cNvPr id="4" name="Imagen 3">
            <a:extLst>
              <a:ext uri="{FF2B5EF4-FFF2-40B4-BE49-F238E27FC236}">
                <a16:creationId xmlns:a16="http://schemas.microsoft.com/office/drawing/2014/main" id="{68CB3892-0F56-45FD-B3EB-29C09213FC68}"/>
              </a:ext>
            </a:extLst>
          </p:cNvPr>
          <p:cNvPicPr>
            <a:picLocks noChangeAspect="1"/>
          </p:cNvPicPr>
          <p:nvPr/>
        </p:nvPicPr>
        <p:blipFill>
          <a:blip r:embed="rId3"/>
          <a:stretch>
            <a:fillRect/>
          </a:stretch>
        </p:blipFill>
        <p:spPr>
          <a:xfrm>
            <a:off x="8032862" y="5658427"/>
            <a:ext cx="831273" cy="831273"/>
          </a:xfrm>
          <a:prstGeom prst="rect">
            <a:avLst/>
          </a:prstGeom>
        </p:spPr>
      </p:pic>
      <p:sp>
        <p:nvSpPr>
          <p:cNvPr id="3" name="Rectángulo 2">
            <a:extLst>
              <a:ext uri="{FF2B5EF4-FFF2-40B4-BE49-F238E27FC236}">
                <a16:creationId xmlns:a16="http://schemas.microsoft.com/office/drawing/2014/main" id="{88A5BEDD-EC64-40DA-9C74-47220C17BA31}"/>
              </a:ext>
            </a:extLst>
          </p:cNvPr>
          <p:cNvSpPr/>
          <p:nvPr/>
        </p:nvSpPr>
        <p:spPr>
          <a:xfrm>
            <a:off x="33738" y="89946"/>
            <a:ext cx="9076524" cy="1200329"/>
          </a:xfrm>
          <a:prstGeom prst="rect">
            <a:avLst/>
          </a:prstGeom>
        </p:spPr>
        <p:txBody>
          <a:bodyPr wrap="none">
            <a:spAutoFit/>
          </a:bodyPr>
          <a:lstStyle/>
          <a:p>
            <a:pPr lvl="0" algn="ctr" defTabSz="541338" fontAlgn="base">
              <a:spcBef>
                <a:spcPct val="0"/>
              </a:spcBef>
              <a:spcAft>
                <a:spcPct val="0"/>
              </a:spcAft>
              <a:defRPr/>
            </a:pPr>
            <a:r>
              <a:rPr lang="en-US" altLang="es-AR" sz="3600" b="1" dirty="0">
                <a:solidFill>
                  <a:schemeClr val="bg1"/>
                </a:solidFill>
                <a:latin typeface="Verdana" panose="020B0604030504040204" pitchFamily="34" charset="0"/>
                <a:ea typeface="Verdana" panose="020B0604030504040204" pitchFamily="34" charset="0"/>
                <a:cs typeface="Arial" panose="020B0604020202020204" pitchFamily="34" charset="0"/>
              </a:rPr>
              <a:t>4.- ESTUDIOS  DE MATERIA FECAL</a:t>
            </a:r>
          </a:p>
          <a:p>
            <a:pPr lvl="0" algn="ctr" defTabSz="541338" fontAlgn="base">
              <a:spcBef>
                <a:spcPct val="0"/>
              </a:spcBef>
              <a:spcAft>
                <a:spcPct val="0"/>
              </a:spcAft>
              <a:defRPr/>
            </a:pPr>
            <a:r>
              <a:rPr lang="es-ES" sz="3600" b="1" dirty="0">
                <a:solidFill>
                  <a:schemeClr val="bg1"/>
                </a:solidFill>
                <a:latin typeface="Verdana" panose="020B0604030504040204" pitchFamily="34" charset="0"/>
                <a:ea typeface="Verdana" panose="020B0604030504040204" pitchFamily="34" charset="0"/>
              </a:rPr>
              <a:t>Técnicas disponibles</a:t>
            </a:r>
            <a:endParaRPr lang="es-AR" altLang="es-AR" sz="3600" b="1"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016065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mp:transition xmlns:mp="http://schemas.microsoft.com/office/mac/powerpoint/2008/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6C5AD9D0-4DC1-460D-8214-6AB079CCE09B}"/>
              </a:ext>
            </a:extLst>
          </p:cNvPr>
          <p:cNvSpPr/>
          <p:nvPr/>
        </p:nvSpPr>
        <p:spPr>
          <a:xfrm>
            <a:off x="0" y="0"/>
            <a:ext cx="9144000" cy="1238491"/>
          </a:xfrm>
          <a:prstGeom prst="rect">
            <a:avLst/>
          </a:prstGeom>
          <a:solidFill>
            <a:srgbClr val="17B5BE"/>
          </a:solidFill>
          <a:ln>
            <a:solidFill>
              <a:srgbClr val="27BB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000" b="1" dirty="0">
              <a:solidFill>
                <a:schemeClr val="tx1"/>
              </a:solidFill>
              <a:latin typeface="Verdana" panose="020B0604030504040204" pitchFamily="34" charset="0"/>
              <a:ea typeface="Verdana" panose="020B0604030504040204" pitchFamily="34" charset="0"/>
            </a:endParaRPr>
          </a:p>
        </p:txBody>
      </p:sp>
      <p:sp>
        <p:nvSpPr>
          <p:cNvPr id="5" name="CuadroTexto 4"/>
          <p:cNvSpPr txBox="1"/>
          <p:nvPr/>
        </p:nvSpPr>
        <p:spPr>
          <a:xfrm>
            <a:off x="0" y="44563"/>
            <a:ext cx="895003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OBSERVACIÓN MICROSCÓPICA</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búsqueda de huevos de   tenias</a:t>
            </a:r>
            <a:endParaRPr kumimoji="0" lang="es-AR"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DCA80857-6AD0-467E-854C-C4B7623176D6}"/>
              </a:ext>
            </a:extLst>
          </p:cNvPr>
          <p:cNvSpPr txBox="1"/>
          <p:nvPr/>
        </p:nvSpPr>
        <p:spPr>
          <a:xfrm>
            <a:off x="886691" y="1690253"/>
            <a:ext cx="7176654" cy="5078313"/>
          </a:xfrm>
          <a:prstGeom prst="rect">
            <a:avLst/>
          </a:prstGeom>
          <a:noFill/>
        </p:spPr>
        <p:txBody>
          <a:bodyPr wrap="square" rtlCol="0">
            <a:spAutoFit/>
          </a:bodyPr>
          <a:lstStyle/>
          <a:p>
            <a:pPr algn="just"/>
            <a:r>
              <a:rPr lang="es-ES" dirty="0">
                <a:latin typeface="Verdana" panose="020B0604030504040204" pitchFamily="34" charset="0"/>
                <a:ea typeface="Verdana" panose="020B0604030504040204" pitchFamily="34" charset="0"/>
              </a:rPr>
              <a:t>Simple, bajo costo,  solo requiere microscopio.</a:t>
            </a:r>
          </a:p>
          <a:p>
            <a:pPr algn="just"/>
            <a:endParaRPr lang="es-ES" dirty="0">
              <a:latin typeface="Verdana" panose="020B0604030504040204" pitchFamily="34" charset="0"/>
              <a:ea typeface="Verdana" panose="020B0604030504040204" pitchFamily="34" charset="0"/>
            </a:endParaRPr>
          </a:p>
          <a:p>
            <a:pPr algn="just"/>
            <a:r>
              <a:rPr lang="es-ES" dirty="0">
                <a:latin typeface="Verdana" panose="020B0604030504040204" pitchFamily="34" charset="0"/>
                <a:ea typeface="Verdana" panose="020B0604030504040204" pitchFamily="34" charset="0"/>
              </a:rPr>
              <a:t>Buscamos huevos de tenias en materia fecal por métodos de flotación o sedimentación. Con enriquecimiento.</a:t>
            </a:r>
          </a:p>
          <a:p>
            <a:pPr algn="just"/>
            <a:endParaRPr lang="es-ES" dirty="0">
              <a:latin typeface="Verdana" panose="020B0604030504040204" pitchFamily="34" charset="0"/>
              <a:ea typeface="Verdana" panose="020B0604030504040204" pitchFamily="34" charset="0"/>
            </a:endParaRPr>
          </a:p>
          <a:p>
            <a:pPr algn="just"/>
            <a:r>
              <a:rPr lang="es-ES" dirty="0">
                <a:latin typeface="Verdana" panose="020B0604030504040204" pitchFamily="34" charset="0"/>
                <a:ea typeface="Verdana" panose="020B0604030504040204" pitchFamily="34" charset="0"/>
              </a:rPr>
              <a:t>Baja sensibilidad</a:t>
            </a:r>
          </a:p>
          <a:p>
            <a:pPr algn="just"/>
            <a:endParaRPr lang="es-ES" dirty="0">
              <a:latin typeface="Verdana" panose="020B0604030504040204" pitchFamily="34" charset="0"/>
              <a:ea typeface="Verdana" panose="020B0604030504040204" pitchFamily="34" charset="0"/>
            </a:endParaRPr>
          </a:p>
          <a:p>
            <a:pPr algn="just"/>
            <a:r>
              <a:rPr lang="es-ES" dirty="0">
                <a:latin typeface="Verdana" panose="020B0604030504040204" pitchFamily="34" charset="0"/>
                <a:ea typeface="Verdana" panose="020B0604030504040204" pitchFamily="34" charset="0"/>
              </a:rPr>
              <a:t>Especificidad para tenias.</a:t>
            </a:r>
          </a:p>
          <a:p>
            <a:pPr algn="just"/>
            <a:endParaRPr lang="es-ES" dirty="0">
              <a:latin typeface="Verdana" panose="020B0604030504040204" pitchFamily="34" charset="0"/>
              <a:ea typeface="Verdana" panose="020B0604030504040204" pitchFamily="34" charset="0"/>
            </a:endParaRPr>
          </a:p>
          <a:p>
            <a:pPr algn="just"/>
            <a:r>
              <a:rPr lang="es-ES" dirty="0">
                <a:latin typeface="Verdana" panose="020B0604030504040204" pitchFamily="34" charset="0"/>
                <a:ea typeface="Verdana" panose="020B0604030504040204" pitchFamily="34" charset="0"/>
              </a:rPr>
              <a:t>La presencia de huevos de tenias nos indica:</a:t>
            </a:r>
          </a:p>
          <a:p>
            <a:pPr algn="just"/>
            <a:endParaRPr lang="es-ES" dirty="0">
              <a:latin typeface="Verdana" panose="020B0604030504040204" pitchFamily="34" charset="0"/>
              <a:ea typeface="Verdana" panose="020B0604030504040204" pitchFamily="34" charset="0"/>
            </a:endParaRPr>
          </a:p>
          <a:p>
            <a:pPr algn="just"/>
            <a:r>
              <a:rPr lang="es-ES" dirty="0">
                <a:latin typeface="Verdana" panose="020B0604030504040204" pitchFamily="34" charset="0"/>
                <a:ea typeface="Verdana" panose="020B0604030504040204" pitchFamily="34" charset="0"/>
              </a:rPr>
              <a:t>	# </a:t>
            </a:r>
            <a:r>
              <a:rPr lang="es-ES" b="1" dirty="0">
                <a:latin typeface="Verdana" panose="020B0604030504040204" pitchFamily="34" charset="0"/>
                <a:ea typeface="Verdana" panose="020B0604030504040204" pitchFamily="34" charset="0"/>
              </a:rPr>
              <a:t>Perros que comieron  vísceras  sin tratar.</a:t>
            </a:r>
          </a:p>
          <a:p>
            <a:pPr algn="just"/>
            <a:r>
              <a:rPr lang="es-ES" dirty="0">
                <a:latin typeface="Verdana" panose="020B0604030504040204" pitchFamily="34" charset="0"/>
                <a:ea typeface="Verdana" panose="020B0604030504040204" pitchFamily="34" charset="0"/>
              </a:rPr>
              <a:t>      (diferenciamos </a:t>
            </a:r>
            <a:r>
              <a:rPr lang="es-AR" i="1" dirty="0" err="1"/>
              <a:t>Diphyllobothrium</a:t>
            </a:r>
            <a:r>
              <a:rPr lang="es-AR" i="1" dirty="0"/>
              <a:t> </a:t>
            </a:r>
            <a:r>
              <a:rPr lang="es-AR" i="1" dirty="0" err="1"/>
              <a:t>latum</a:t>
            </a:r>
            <a:r>
              <a:rPr lang="es-AR" i="1" dirty="0"/>
              <a:t> y </a:t>
            </a:r>
            <a:r>
              <a:rPr lang="es-AR" i="1" dirty="0" err="1"/>
              <a:t>Diphylidium</a:t>
            </a:r>
            <a:r>
              <a:rPr lang="es-AR" i="1" dirty="0"/>
              <a:t> </a:t>
            </a:r>
            <a:r>
              <a:rPr lang="es-AR" i="1" dirty="0" err="1"/>
              <a:t>caninum</a:t>
            </a:r>
            <a:r>
              <a:rPr lang="es-AR" dirty="0"/>
              <a:t>.)</a:t>
            </a:r>
          </a:p>
          <a:p>
            <a:pPr algn="just"/>
            <a:r>
              <a:rPr lang="es-AR" dirty="0"/>
              <a:t>	</a:t>
            </a:r>
            <a:r>
              <a:rPr lang="es-AR" dirty="0">
                <a:latin typeface="Verdana" panose="020B0604030504040204" pitchFamily="34" charset="0"/>
                <a:ea typeface="Verdana" panose="020B0604030504040204" pitchFamily="34" charset="0"/>
              </a:rPr>
              <a:t>Sur de Chubut:  mas del 95 % fueron </a:t>
            </a:r>
            <a:r>
              <a:rPr lang="es-AR" dirty="0" err="1">
                <a:latin typeface="Verdana" panose="020B0604030504040204" pitchFamily="34" charset="0"/>
                <a:ea typeface="Verdana" panose="020B0604030504040204" pitchFamily="34" charset="0"/>
              </a:rPr>
              <a:t>Eg</a:t>
            </a:r>
            <a:r>
              <a:rPr lang="es-AR" dirty="0">
                <a:latin typeface="Verdana" panose="020B0604030504040204" pitchFamily="34" charset="0"/>
                <a:ea typeface="Verdana" panose="020B0604030504040204" pitchFamily="34" charset="0"/>
              </a:rPr>
              <a:t> y Th</a:t>
            </a:r>
          </a:p>
          <a:p>
            <a:pPr algn="just"/>
            <a:endParaRPr lang="es-AR" dirty="0"/>
          </a:p>
          <a:p>
            <a:pPr algn="just"/>
            <a:r>
              <a:rPr lang="es-AR" dirty="0">
                <a:latin typeface="Verdana" panose="020B0604030504040204" pitchFamily="34" charset="0"/>
                <a:ea typeface="Verdana" panose="020B0604030504040204" pitchFamily="34" charset="0"/>
              </a:rPr>
              <a:t>	# </a:t>
            </a:r>
            <a:r>
              <a:rPr lang="es-AR" b="1" dirty="0">
                <a:latin typeface="Verdana" panose="020B0604030504040204" pitchFamily="34" charset="0"/>
                <a:ea typeface="Verdana" panose="020B0604030504040204" pitchFamily="34" charset="0"/>
              </a:rPr>
              <a:t>Perros no desparasitados con un </a:t>
            </a:r>
            <a:r>
              <a:rPr lang="es-AR" b="1" dirty="0" err="1">
                <a:latin typeface="Verdana" panose="020B0604030504040204" pitchFamily="34" charset="0"/>
                <a:ea typeface="Verdana" panose="020B0604030504040204" pitchFamily="34" charset="0"/>
              </a:rPr>
              <a:t>tenicida</a:t>
            </a:r>
            <a:r>
              <a:rPr lang="es-AR" b="1" dirty="0">
                <a:latin typeface="Verdana" panose="020B0604030504040204" pitchFamily="34" charset="0"/>
                <a:ea typeface="Verdana" panose="020B0604030504040204" pitchFamily="34" charset="0"/>
              </a:rPr>
              <a:t>.</a:t>
            </a:r>
            <a:endParaRPr lang="es-ES" b="1" dirty="0">
              <a:latin typeface="Verdana" panose="020B0604030504040204" pitchFamily="34" charset="0"/>
              <a:ea typeface="Verdana" panose="020B0604030504040204" pitchFamily="34" charset="0"/>
            </a:endParaRPr>
          </a:p>
          <a:p>
            <a:pPr algn="just"/>
            <a:endParaRPr lang="es-ES" dirty="0">
              <a:latin typeface="Verdana" panose="020B0604030504040204" pitchFamily="34" charset="0"/>
              <a:ea typeface="Verdana" panose="020B0604030504040204" pitchFamily="34" charset="0"/>
            </a:endParaRPr>
          </a:p>
          <a:p>
            <a:pPr algn="ctr"/>
            <a:r>
              <a:rPr lang="es-ES" sz="2000" b="1" dirty="0">
                <a:solidFill>
                  <a:srgbClr val="27BBCF"/>
                </a:solidFill>
                <a:latin typeface="Verdana" panose="020B0604030504040204" pitchFamily="34" charset="0"/>
                <a:ea typeface="Verdana" panose="020B0604030504040204" pitchFamily="34" charset="0"/>
              </a:rPr>
              <a:t>No utilizado por los programas de control</a:t>
            </a:r>
          </a:p>
        </p:txBody>
      </p:sp>
      <p:pic>
        <p:nvPicPr>
          <p:cNvPr id="12" name="Imagen 11">
            <a:extLst>
              <a:ext uri="{FF2B5EF4-FFF2-40B4-BE49-F238E27FC236}">
                <a16:creationId xmlns:a16="http://schemas.microsoft.com/office/drawing/2014/main" id="{C4A47C41-345E-466A-B769-9F3D677E2DEB}"/>
              </a:ext>
            </a:extLst>
          </p:cNvPr>
          <p:cNvPicPr>
            <a:picLocks noChangeAspect="1"/>
          </p:cNvPicPr>
          <p:nvPr/>
        </p:nvPicPr>
        <p:blipFill>
          <a:blip r:embed="rId3"/>
          <a:stretch>
            <a:fillRect/>
          </a:stretch>
        </p:blipFill>
        <p:spPr>
          <a:xfrm>
            <a:off x="8063345" y="5767310"/>
            <a:ext cx="831273" cy="831273"/>
          </a:xfrm>
          <a:prstGeom prst="rect">
            <a:avLst/>
          </a:prstGeom>
        </p:spPr>
      </p:pic>
      <p:pic>
        <p:nvPicPr>
          <p:cNvPr id="2" name="Imagen 1">
            <a:extLst>
              <a:ext uri="{FF2B5EF4-FFF2-40B4-BE49-F238E27FC236}">
                <a16:creationId xmlns:a16="http://schemas.microsoft.com/office/drawing/2014/main" id="{1CB87D12-033E-E8D4-4222-8736006DB699}"/>
              </a:ext>
            </a:extLst>
          </p:cNvPr>
          <p:cNvPicPr>
            <a:picLocks noChangeAspect="1"/>
          </p:cNvPicPr>
          <p:nvPr/>
        </p:nvPicPr>
        <p:blipFill rotWithShape="1">
          <a:blip r:embed="rId4"/>
          <a:srcRect l="18189" t="28005" r="48129" b="41384"/>
          <a:stretch/>
        </p:blipFill>
        <p:spPr>
          <a:xfrm>
            <a:off x="6199335" y="3051460"/>
            <a:ext cx="1022875" cy="953421"/>
          </a:xfrm>
          <a:prstGeom prst="rect">
            <a:avLst/>
          </a:prstGeom>
        </p:spPr>
      </p:pic>
      <p:pic>
        <p:nvPicPr>
          <p:cNvPr id="4" name="Imagen 3">
            <a:extLst>
              <a:ext uri="{FF2B5EF4-FFF2-40B4-BE49-F238E27FC236}">
                <a16:creationId xmlns:a16="http://schemas.microsoft.com/office/drawing/2014/main" id="{66B7E9E8-CEB4-1730-93BE-CAF8730D62C6}"/>
              </a:ext>
            </a:extLst>
          </p:cNvPr>
          <p:cNvPicPr>
            <a:picLocks noChangeAspect="1"/>
          </p:cNvPicPr>
          <p:nvPr/>
        </p:nvPicPr>
        <p:blipFill rotWithShape="1">
          <a:blip r:embed="rId5"/>
          <a:srcRect l="24959" t="30506" r="29537" b="39395"/>
          <a:stretch/>
        </p:blipFill>
        <p:spPr>
          <a:xfrm>
            <a:off x="7476674" y="3051460"/>
            <a:ext cx="1022875" cy="901825"/>
          </a:xfrm>
          <a:prstGeom prst="rect">
            <a:avLst/>
          </a:prstGeom>
        </p:spPr>
      </p:pic>
      <p:pic>
        <p:nvPicPr>
          <p:cNvPr id="7" name="Imagen 6">
            <a:extLst>
              <a:ext uri="{FF2B5EF4-FFF2-40B4-BE49-F238E27FC236}">
                <a16:creationId xmlns:a16="http://schemas.microsoft.com/office/drawing/2014/main" id="{BE514AFA-7F2A-C451-7CB4-F60ADE959B47}"/>
              </a:ext>
            </a:extLst>
          </p:cNvPr>
          <p:cNvPicPr>
            <a:picLocks noChangeAspect="1"/>
          </p:cNvPicPr>
          <p:nvPr/>
        </p:nvPicPr>
        <p:blipFill rotWithShape="1">
          <a:blip r:embed="rId6"/>
          <a:srcRect l="17256" t="32424" r="46362" b="41604"/>
          <a:stretch/>
        </p:blipFill>
        <p:spPr>
          <a:xfrm>
            <a:off x="4933023" y="3051460"/>
            <a:ext cx="1011848" cy="902880"/>
          </a:xfrm>
          <a:prstGeom prst="rect">
            <a:avLst/>
          </a:prstGeom>
        </p:spPr>
      </p:pic>
      <p:sp>
        <p:nvSpPr>
          <p:cNvPr id="9" name="Marcador de número de diapositiva 8">
            <a:extLst>
              <a:ext uri="{FF2B5EF4-FFF2-40B4-BE49-F238E27FC236}">
                <a16:creationId xmlns:a16="http://schemas.microsoft.com/office/drawing/2014/main" id="{E8E4D8E0-04E8-338C-FC8D-725B4FE3C54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0299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4 Imagen"/>
          <p:cNvPicPr>
            <a:picLocks noChangeAspect="1"/>
          </p:cNvPicPr>
          <p:nvPr/>
        </p:nvPicPr>
        <p:blipFill>
          <a:blip r:embed="rId3" cstate="print">
            <a:extLst>
              <a:ext uri="{28A0092B-C50C-407E-A947-70E740481C1C}">
                <a14:useLocalDpi xmlns:a14="http://schemas.microsoft.com/office/drawing/2010/main" val="0"/>
              </a:ext>
            </a:extLst>
          </a:blip>
          <a:srcRect r="39705" b="19987"/>
          <a:stretch>
            <a:fillRect/>
          </a:stretch>
        </p:blipFill>
        <p:spPr bwMode="auto">
          <a:xfrm>
            <a:off x="1584325" y="1279525"/>
            <a:ext cx="193357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5 Imagen" descr="Ciclo 2010 Sin N.JPG"/>
          <p:cNvPicPr>
            <a:picLocks noChangeAspect="1"/>
          </p:cNvPicPr>
          <p:nvPr/>
        </p:nvPicPr>
        <p:blipFill>
          <a:blip r:embed="rId4">
            <a:extLst>
              <a:ext uri="{28A0092B-C50C-407E-A947-70E740481C1C}">
                <a14:useLocalDpi xmlns:a14="http://schemas.microsoft.com/office/drawing/2010/main" val="0"/>
              </a:ext>
            </a:extLst>
          </a:blip>
          <a:srcRect t="23288" r="70213" b="47945"/>
          <a:stretch>
            <a:fillRect/>
          </a:stretch>
        </p:blipFill>
        <p:spPr bwMode="auto">
          <a:xfrm>
            <a:off x="1516063" y="1279525"/>
            <a:ext cx="20796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14 CuadroTexto"/>
          <p:cNvSpPr txBox="1">
            <a:spLocks noChangeArrowheads="1"/>
          </p:cNvSpPr>
          <p:nvPr/>
        </p:nvSpPr>
        <p:spPr bwMode="auto">
          <a:xfrm>
            <a:off x="-12700" y="5957217"/>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rPr>
              <a:t>MEDIDAS DE VIGILANCIA  Y DIAGNOSTICO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CICLO DOMESTICO DE LA HIDATIDOSIS EN EL SUR DE ARGENTINA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endParaRPr>
          </a:p>
        </p:txBody>
      </p:sp>
      <p:sp>
        <p:nvSpPr>
          <p:cNvPr id="13" name="AutoShape 20"/>
          <p:cNvSpPr>
            <a:spLocks noChangeArrowheads="1"/>
          </p:cNvSpPr>
          <p:nvPr/>
        </p:nvSpPr>
        <p:spPr bwMode="auto">
          <a:xfrm>
            <a:off x="3364705" y="3924216"/>
            <a:ext cx="2414589" cy="1313948"/>
          </a:xfrm>
          <a:prstGeom prst="flowChartAlternateProcess">
            <a:avLst/>
          </a:prstGeom>
          <a:solidFill>
            <a:srgbClr val="DCED03"/>
          </a:solidFill>
          <a:ln w="57150">
            <a:solidFill>
              <a:srgbClr val="FFFF00"/>
            </a:solidFill>
            <a:miter lim="800000"/>
            <a:headEnd/>
            <a:tailEnd/>
          </a:ln>
        </p:spPr>
        <p:txBody>
          <a:bodyPr wrap="none" lIns="54160" tIns="27080" rIns="54160" bIns="27080" anchor="ctr"/>
          <a:lstStyle>
            <a:lvl1pPr defTabSz="541338">
              <a:spcBef>
                <a:spcPct val="20000"/>
              </a:spcBef>
              <a:buChar char="•"/>
              <a:defRPr sz="3200">
                <a:solidFill>
                  <a:schemeClr val="tx1"/>
                </a:solidFill>
                <a:latin typeface="Times New Roman" panose="02020603050405020304" pitchFamily="18" charset="0"/>
              </a:defRPr>
            </a:lvl1pPr>
            <a:lvl2pPr marL="742950" indent="-285750" defTabSz="541338">
              <a:spcBef>
                <a:spcPct val="20000"/>
              </a:spcBef>
              <a:buChar char="–"/>
              <a:defRPr sz="2800">
                <a:solidFill>
                  <a:schemeClr val="tx1"/>
                </a:solidFill>
                <a:latin typeface="Times New Roman" panose="02020603050405020304" pitchFamily="18" charset="0"/>
              </a:defRPr>
            </a:lvl2pPr>
            <a:lvl3pPr marL="1143000" indent="-228600" defTabSz="541338">
              <a:spcBef>
                <a:spcPct val="20000"/>
              </a:spcBef>
              <a:buChar char="•"/>
              <a:defRPr sz="2400">
                <a:solidFill>
                  <a:schemeClr val="tx1"/>
                </a:solidFill>
                <a:latin typeface="Times New Roman" panose="02020603050405020304" pitchFamily="18" charset="0"/>
              </a:defRPr>
            </a:lvl3pPr>
            <a:lvl4pPr marL="1600200" indent="-228600" defTabSz="541338">
              <a:spcBef>
                <a:spcPct val="20000"/>
              </a:spcBef>
              <a:buChar char="–"/>
              <a:defRPr sz="2000">
                <a:solidFill>
                  <a:schemeClr val="tx1"/>
                </a:solidFill>
                <a:latin typeface="Times New Roman" panose="02020603050405020304" pitchFamily="18" charset="0"/>
              </a:defRPr>
            </a:lvl4pPr>
            <a:lvl5pPr marL="2057400" indent="-228600" defTabSz="541338">
              <a:spcBef>
                <a:spcPct val="20000"/>
              </a:spcBef>
              <a:buChar char="»"/>
              <a:defRPr sz="2000">
                <a:solidFill>
                  <a:schemeClr val="tx1"/>
                </a:solidFill>
                <a:latin typeface="Times New Roman" panose="02020603050405020304" pitchFamily="18" charset="0"/>
              </a:defRPr>
            </a:lvl5pPr>
            <a:lvl6pPr marL="25146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541338" rtl="0" eaLnBrk="1" fontAlgn="base" latinLnBrk="0" hangingPunct="1">
              <a:lnSpc>
                <a:spcPct val="100000"/>
              </a:lnSpc>
              <a:spcBef>
                <a:spcPct val="0"/>
              </a:spcBef>
              <a:spcAft>
                <a:spcPct val="0"/>
              </a:spcAft>
              <a:buClrTx/>
              <a:buSzTx/>
              <a:buFontTx/>
              <a:buNone/>
              <a:tabLst/>
              <a:defRPr/>
            </a:pPr>
            <a:r>
              <a:rPr kumimoji="0" lang="en-US" altLang="es-A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HOSPEDEROS </a:t>
            </a:r>
          </a:p>
          <a:p>
            <a:pPr marL="0" marR="0" lvl="0" indent="0" algn="ctr" defTabSz="541338" rtl="0" eaLnBrk="1" fontAlgn="base" latinLnBrk="0" hangingPunct="1">
              <a:lnSpc>
                <a:spcPct val="100000"/>
              </a:lnSpc>
              <a:spcBef>
                <a:spcPct val="0"/>
              </a:spcBef>
              <a:spcAft>
                <a:spcPct val="0"/>
              </a:spcAft>
              <a:buClrTx/>
              <a:buSzTx/>
              <a:buFontTx/>
              <a:buNone/>
              <a:tabLst/>
              <a:defRPr/>
            </a:pPr>
            <a:r>
              <a:rPr kumimoji="0" lang="en-US" altLang="es-A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INTERMEDIARIOS</a:t>
            </a:r>
            <a:endParaRPr kumimoji="0" lang="es-AR" altLang="es-A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4 Imagen" descr="Ciclo 2010 Sin N.JPG">
            <a:extLst>
              <a:ext uri="{FF2B5EF4-FFF2-40B4-BE49-F238E27FC236}">
                <a16:creationId xmlns:a16="http://schemas.microsoft.com/office/drawing/2014/main" id="{8D4BBF88-7563-4D6D-B4B2-AA266160DB67}"/>
              </a:ext>
            </a:extLst>
          </p:cNvPr>
          <p:cNvPicPr>
            <a:picLocks noChangeAspect="1"/>
          </p:cNvPicPr>
          <p:nvPr/>
        </p:nvPicPr>
        <p:blipFill>
          <a:blip r:embed="rId4">
            <a:extLst>
              <a:ext uri="{28A0092B-C50C-407E-A947-70E740481C1C}">
                <a14:useLocalDpi xmlns:a14="http://schemas.microsoft.com/office/drawing/2010/main" val="0"/>
              </a:ext>
            </a:extLst>
          </a:blip>
          <a:srcRect l="27385" t="25446" r="39221" b="40274"/>
          <a:stretch>
            <a:fillRect/>
          </a:stretch>
        </p:blipFill>
        <p:spPr bwMode="auto">
          <a:xfrm>
            <a:off x="3678237" y="2193925"/>
            <a:ext cx="178752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C8D2CBA0-3F43-401D-8F28-CCB01607B917}"/>
              </a:ext>
            </a:extLst>
          </p:cNvPr>
          <p:cNvPicPr>
            <a:picLocks noChangeAspect="1"/>
          </p:cNvPicPr>
          <p:nvPr/>
        </p:nvPicPr>
        <p:blipFill>
          <a:blip r:embed="rId5"/>
          <a:stretch>
            <a:fillRect/>
          </a:stretch>
        </p:blipFill>
        <p:spPr>
          <a:xfrm>
            <a:off x="81032" y="77737"/>
            <a:ext cx="1054716" cy="1054716"/>
          </a:xfrm>
          <a:prstGeom prst="rect">
            <a:avLst/>
          </a:prstGeom>
        </p:spPr>
      </p:pic>
    </p:spTree>
    <p:extLst>
      <p:ext uri="{BB962C8B-B14F-4D97-AF65-F5344CB8AC3E}">
        <p14:creationId xmlns:p14="http://schemas.microsoft.com/office/powerpoint/2010/main" val="1886492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mp:transition xmlns:mp="http://schemas.microsoft.com/office/mac/powerpoint/2008/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89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2726" r="4875" b="6978"/>
          <a:stretch/>
        </p:blipFill>
        <p:spPr>
          <a:xfrm>
            <a:off x="81032" y="1235264"/>
            <a:ext cx="8981936" cy="5506104"/>
          </a:xfrm>
          <a:prstGeom prst="rect">
            <a:avLst/>
          </a:prstGeom>
        </p:spPr>
      </p:pic>
      <p:sp>
        <p:nvSpPr>
          <p:cNvPr id="10" name="Rectángulo 9"/>
          <p:cNvSpPr/>
          <p:nvPr/>
        </p:nvSpPr>
        <p:spPr>
          <a:xfrm>
            <a:off x="0" y="-1"/>
            <a:ext cx="9144000" cy="1132453"/>
          </a:xfrm>
          <a:prstGeom prst="rect">
            <a:avLst/>
          </a:prstGeom>
          <a:solidFill>
            <a:srgbClr val="FFFF00"/>
          </a:solidFill>
          <a:ln>
            <a:solidFill>
              <a:srgbClr val="FFFF00"/>
            </a:solidFill>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CuadroTexto 10"/>
          <p:cNvSpPr txBox="1"/>
          <p:nvPr/>
        </p:nvSpPr>
        <p:spPr>
          <a:xfrm>
            <a:off x="1135748" y="220374"/>
            <a:ext cx="79272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 el lugar de faena</a:t>
            </a:r>
          </a:p>
        </p:txBody>
      </p:sp>
      <p:pic>
        <p:nvPicPr>
          <p:cNvPr id="5" name="Imagen 4">
            <a:extLst>
              <a:ext uri="{FF2B5EF4-FFF2-40B4-BE49-F238E27FC236}">
                <a16:creationId xmlns:a16="http://schemas.microsoft.com/office/drawing/2014/main" id="{C8D2CBA0-3F43-401D-8F28-CCB01607B917}"/>
              </a:ext>
            </a:extLst>
          </p:cNvPr>
          <p:cNvPicPr>
            <a:picLocks noChangeAspect="1"/>
          </p:cNvPicPr>
          <p:nvPr/>
        </p:nvPicPr>
        <p:blipFill>
          <a:blip r:embed="rId4"/>
          <a:stretch>
            <a:fillRect/>
          </a:stretch>
        </p:blipFill>
        <p:spPr>
          <a:xfrm>
            <a:off x="81032" y="77737"/>
            <a:ext cx="1054716" cy="1054716"/>
          </a:xfrm>
          <a:prstGeom prst="rect">
            <a:avLst/>
          </a:prstGeom>
        </p:spPr>
      </p:pic>
      <p:sp>
        <p:nvSpPr>
          <p:cNvPr id="3" name="Elipse 2">
            <a:extLst>
              <a:ext uri="{FF2B5EF4-FFF2-40B4-BE49-F238E27FC236}">
                <a16:creationId xmlns:a16="http://schemas.microsoft.com/office/drawing/2014/main" id="{C7A980E9-ADE2-DF26-1DD1-76AAD461B56B}"/>
              </a:ext>
            </a:extLst>
          </p:cNvPr>
          <p:cNvSpPr/>
          <p:nvPr/>
        </p:nvSpPr>
        <p:spPr>
          <a:xfrm>
            <a:off x="1239864" y="2013715"/>
            <a:ext cx="6664272" cy="2541646"/>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sz="2400" dirty="0"/>
          </a:p>
        </p:txBody>
      </p:sp>
      <p:sp>
        <p:nvSpPr>
          <p:cNvPr id="8" name="CuadroTexto 7">
            <a:extLst>
              <a:ext uri="{FF2B5EF4-FFF2-40B4-BE49-F238E27FC236}">
                <a16:creationId xmlns:a16="http://schemas.microsoft.com/office/drawing/2014/main" id="{75F5AB9E-3FBA-01ED-4A9B-7FCEFFECEF63}"/>
              </a:ext>
            </a:extLst>
          </p:cNvPr>
          <p:cNvSpPr txBox="1"/>
          <p:nvPr/>
        </p:nvSpPr>
        <p:spPr>
          <a:xfrm>
            <a:off x="1607318" y="2658299"/>
            <a:ext cx="5889356" cy="1857688"/>
          </a:xfrm>
          <a:prstGeom prst="rect">
            <a:avLst/>
          </a:prstGeom>
          <a:noFill/>
        </p:spPr>
        <p:txBody>
          <a:bodyPr wrap="square">
            <a:spAutoFit/>
          </a:bodyPr>
          <a:lstStyle/>
          <a:p>
            <a:pPr algn="ctr" eaLnBrk="0" fontAlgn="base" hangingPunct="0">
              <a:lnSpc>
                <a:spcPct val="115000"/>
              </a:lnSpc>
              <a:spcBef>
                <a:spcPct val="0"/>
              </a:spcBef>
              <a:spcAft>
                <a:spcPts val="750"/>
              </a:spcAft>
              <a:defRPr/>
            </a:pPr>
            <a:r>
              <a:rPr lang="es-AR" sz="2400" b="1" dirty="0">
                <a:solidFill>
                  <a:srgbClr val="000000"/>
                </a:solidFill>
                <a:latin typeface="Arial" panose="020B0604020202020204" pitchFamily="34" charset="0"/>
                <a:ea typeface="Calibri" panose="020F0502020204030204" pitchFamily="34" charset="0"/>
                <a:cs typeface="Arial" panose="020B0604020202020204" pitchFamily="34" charset="0"/>
              </a:rPr>
              <a:t>El hallazgo de quistes compatibles con equinococosis en la faena del ganado </a:t>
            </a:r>
            <a:r>
              <a:rPr lang="es-AR" sz="2400" b="1" dirty="0">
                <a:solidFill>
                  <a:srgbClr val="FF0000"/>
                </a:solidFill>
                <a:latin typeface="Arial" panose="020B0604020202020204" pitchFamily="34" charset="0"/>
                <a:ea typeface="Calibri" panose="020F0502020204030204" pitchFamily="34" charset="0"/>
                <a:cs typeface="Arial" panose="020B0604020202020204" pitchFamily="34" charset="0"/>
              </a:rPr>
              <a:t>debe ser notificado por  SIGICA</a:t>
            </a:r>
          </a:p>
          <a:p>
            <a:pPr algn="ctr" eaLnBrk="0" fontAlgn="base" hangingPunct="0">
              <a:lnSpc>
                <a:spcPct val="115000"/>
              </a:lnSpc>
              <a:spcBef>
                <a:spcPct val="0"/>
              </a:spcBef>
              <a:spcAft>
                <a:spcPts val="750"/>
              </a:spcAft>
              <a:defRPr/>
            </a:pPr>
            <a:r>
              <a:rPr lang="es-AR" sz="2400" b="1" dirty="0">
                <a:latin typeface="Arial" panose="020B0604020202020204" pitchFamily="34" charset="0"/>
                <a:ea typeface="Calibri" panose="020F0502020204030204" pitchFamily="34" charset="0"/>
                <a:cs typeface="Arial" panose="020B0604020202020204" pitchFamily="34" charset="0"/>
              </a:rPr>
              <a:t>SENASA - 2015</a:t>
            </a:r>
          </a:p>
        </p:txBody>
      </p:sp>
      <p:sp>
        <p:nvSpPr>
          <p:cNvPr id="9" name="Elipse 8">
            <a:extLst>
              <a:ext uri="{FF2B5EF4-FFF2-40B4-BE49-F238E27FC236}">
                <a16:creationId xmlns:a16="http://schemas.microsoft.com/office/drawing/2014/main" id="{57C2BC68-DBA0-43A5-F443-29756B9DDCBC}"/>
              </a:ext>
            </a:extLst>
          </p:cNvPr>
          <p:cNvSpPr/>
          <p:nvPr/>
        </p:nvSpPr>
        <p:spPr>
          <a:xfrm>
            <a:off x="1239864" y="4866684"/>
            <a:ext cx="6664272" cy="1262914"/>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400" b="1" dirty="0">
                <a:solidFill>
                  <a:srgbClr val="000000"/>
                </a:solidFill>
                <a:latin typeface="Arial" panose="020B0604020202020204" pitchFamily="34" charset="0"/>
                <a:ea typeface="Calibri" panose="020F0502020204030204" pitchFamily="34" charset="0"/>
                <a:cs typeface="Arial" panose="020B0604020202020204" pitchFamily="34" charset="0"/>
              </a:rPr>
              <a:t>12 millones de vacunos</a:t>
            </a:r>
          </a:p>
          <a:p>
            <a:pPr algn="ctr"/>
            <a:r>
              <a:rPr lang="es-AR" sz="2400" b="1" dirty="0">
                <a:solidFill>
                  <a:srgbClr val="000000"/>
                </a:solidFill>
                <a:latin typeface="Arial" panose="020B0604020202020204" pitchFamily="34" charset="0"/>
                <a:cs typeface="Arial" panose="020B0604020202020204" pitchFamily="34" charset="0"/>
              </a:rPr>
              <a:t>1 millón de ovinos</a:t>
            </a:r>
            <a:endParaRPr lang="es-AR" sz="2400" dirty="0"/>
          </a:p>
        </p:txBody>
      </p:sp>
      <p:sp>
        <p:nvSpPr>
          <p:cNvPr id="13" name="Marcador de número de diapositiva 12">
            <a:extLst>
              <a:ext uri="{FF2B5EF4-FFF2-40B4-BE49-F238E27FC236}">
                <a16:creationId xmlns:a16="http://schemas.microsoft.com/office/drawing/2014/main" id="{20DB064E-EC5D-78BD-8724-A66BE0EED66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30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1032" y="0"/>
            <a:ext cx="9144000" cy="1401176"/>
          </a:xfrm>
          <a:prstGeom prst="rect">
            <a:avLst/>
          </a:prstGeom>
          <a:solidFill>
            <a:srgbClr val="FFFF00"/>
          </a:solidFill>
          <a:ln>
            <a:solidFill>
              <a:srgbClr val="FFFF00"/>
            </a:solidFill>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CuadroTexto 4"/>
          <p:cNvSpPr txBox="1"/>
          <p:nvPr/>
        </p:nvSpPr>
        <p:spPr>
          <a:xfrm>
            <a:off x="1466648" y="77737"/>
            <a:ext cx="63367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DIAGNOSTICO</a:t>
            </a:r>
            <a:r>
              <a:rPr kumimoji="0" lang="es-ES_tradnl"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 en el animal vivo (Temprano)</a:t>
            </a:r>
            <a:endParaRPr kumimoji="0" lang="es-E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aphicFrame>
        <p:nvGraphicFramePr>
          <p:cNvPr id="6" name="Object 8"/>
          <p:cNvGraphicFramePr>
            <a:graphicFrameLocks noChangeAspect="1"/>
          </p:cNvGraphicFramePr>
          <p:nvPr/>
        </p:nvGraphicFramePr>
        <p:xfrm>
          <a:off x="232675" y="2182091"/>
          <a:ext cx="5856397" cy="4096463"/>
        </p:xfrm>
        <a:graphic>
          <a:graphicData uri="http://schemas.openxmlformats.org/presentationml/2006/ole">
            <mc:AlternateContent xmlns:mc="http://schemas.openxmlformats.org/markup-compatibility/2006">
              <mc:Choice xmlns:v="urn:schemas-microsoft-com:vml" Requires="v">
                <p:oleObj name="Imagen de mapa de bits" r:id="rId3" imgW="3600000" imgH="2305372" progId="Paint.Picture">
                  <p:embed/>
                </p:oleObj>
              </mc:Choice>
              <mc:Fallback>
                <p:oleObj name="Imagen de mapa de bits" r:id="rId3" imgW="3600000" imgH="2305372" progId="Paint.Picture">
                  <p:embed/>
                  <p:pic>
                    <p:nvPicPr>
                      <p:cNvPr id="6"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675" y="2182091"/>
                        <a:ext cx="5856397" cy="4096463"/>
                      </a:xfrm>
                      <a:prstGeom prst="rect">
                        <a:avLst/>
                      </a:prstGeom>
                      <a:noFill/>
                      <a:ln>
                        <a:noFill/>
                      </a:ln>
                      <a:effectLst/>
                    </p:spPr>
                  </p:pic>
                </p:oleObj>
              </mc:Fallback>
            </mc:AlternateContent>
          </a:graphicData>
        </a:graphic>
      </p:graphicFrame>
      <p:sp>
        <p:nvSpPr>
          <p:cNvPr id="7" name="Text Box 4"/>
          <p:cNvSpPr txBox="1">
            <a:spLocks noChangeArrowheads="1"/>
          </p:cNvSpPr>
          <p:nvPr/>
        </p:nvSpPr>
        <p:spPr bwMode="auto">
          <a:xfrm>
            <a:off x="5517352" y="3692377"/>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
                <a:srgbClr val="FF0000"/>
              </a:buClr>
              <a:buSzTx/>
              <a:buFont typeface="Wingdings" panose="05000000000000000000" pitchFamily="2" charset="2"/>
              <a:buChar char="v"/>
              <a:tabLst/>
              <a:defRPr/>
            </a:pPr>
            <a:r>
              <a:rPr kumimoji="0" lang="es-ES_tradnl" sz="3200" b="0"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ECOGRAFICO</a:t>
            </a:r>
            <a:endParaRPr kumimoji="0" lang="es-ES" sz="3200" b="0"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
                <a:srgbClr val="FF0000"/>
              </a:buClr>
              <a:buSzTx/>
              <a:buFont typeface="Wingdings" panose="05000000000000000000" pitchFamily="2" charset="2"/>
              <a:buChar char="v"/>
              <a:tabLst/>
              <a:defRPr/>
            </a:pPr>
            <a:endParaRPr kumimoji="0" lang="es-ES_tradnl" sz="3200" b="0"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
                <a:srgbClr val="FF0000"/>
              </a:buClr>
              <a:buSzTx/>
              <a:buFont typeface="Wingdings" panose="05000000000000000000" pitchFamily="2" charset="2"/>
              <a:buChar char="v"/>
              <a:tabLst/>
              <a:defRPr/>
            </a:pPr>
            <a:r>
              <a:rPr kumimoji="0" lang="es-ES_tradnl" sz="3200" b="0"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SEROLOGICO</a:t>
            </a:r>
          </a:p>
        </p:txBody>
      </p:sp>
      <p:pic>
        <p:nvPicPr>
          <p:cNvPr id="9" name="Imagen 8">
            <a:extLst>
              <a:ext uri="{FF2B5EF4-FFF2-40B4-BE49-F238E27FC236}">
                <a16:creationId xmlns:a16="http://schemas.microsoft.com/office/drawing/2014/main" id="{C8D2CBA0-3F43-401D-8F28-CCB01607B917}"/>
              </a:ext>
            </a:extLst>
          </p:cNvPr>
          <p:cNvPicPr>
            <a:picLocks noChangeAspect="1"/>
          </p:cNvPicPr>
          <p:nvPr/>
        </p:nvPicPr>
        <p:blipFill>
          <a:blip r:embed="rId5"/>
          <a:stretch>
            <a:fillRect/>
          </a:stretch>
        </p:blipFill>
        <p:spPr>
          <a:xfrm>
            <a:off x="81032" y="77737"/>
            <a:ext cx="1054716" cy="1054716"/>
          </a:xfrm>
          <a:prstGeom prst="rect">
            <a:avLst/>
          </a:prstGeom>
        </p:spPr>
      </p:pic>
      <p:sp>
        <p:nvSpPr>
          <p:cNvPr id="3" name="Marcador de número de diapositiva 2">
            <a:extLst>
              <a:ext uri="{FF2B5EF4-FFF2-40B4-BE49-F238E27FC236}">
                <a16:creationId xmlns:a16="http://schemas.microsoft.com/office/drawing/2014/main" id="{1E076D35-F9AD-C449-FD12-A25A9760C5D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213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905FDB1-0017-46B4-BA42-FAA04E663B73}"/>
              </a:ext>
            </a:extLst>
          </p:cNvPr>
          <p:cNvSpPr/>
          <p:nvPr/>
        </p:nvSpPr>
        <p:spPr>
          <a:xfrm>
            <a:off x="3472805" y="1107364"/>
            <a:ext cx="2714205" cy="369332"/>
          </a:xfrm>
          <a:prstGeom prst="rect">
            <a:avLst/>
          </a:prstGeom>
        </p:spPr>
        <p:txBody>
          <a:bodyPr wrap="none">
            <a:spAutoFit/>
          </a:bodyPr>
          <a:lstStyle/>
          <a:p>
            <a:r>
              <a:rPr lang="es-ES" b="1" dirty="0">
                <a:latin typeface="Verdana" panose="020B0604030504040204" pitchFamily="34" charset="0"/>
                <a:ea typeface="Verdana" panose="020B0604030504040204" pitchFamily="34" charset="0"/>
              </a:rPr>
              <a:t>www.hidatidosis.ar</a:t>
            </a:r>
          </a:p>
        </p:txBody>
      </p:sp>
      <p:sp>
        <p:nvSpPr>
          <p:cNvPr id="6" name="Rectángulo 5">
            <a:extLst>
              <a:ext uri="{FF2B5EF4-FFF2-40B4-BE49-F238E27FC236}">
                <a16:creationId xmlns:a16="http://schemas.microsoft.com/office/drawing/2014/main" id="{F12B6A1B-F49A-47C1-94DC-0245D32AF1EF}"/>
              </a:ext>
            </a:extLst>
          </p:cNvPr>
          <p:cNvSpPr/>
          <p:nvPr/>
        </p:nvSpPr>
        <p:spPr>
          <a:xfrm>
            <a:off x="2542824" y="4381528"/>
            <a:ext cx="4855816" cy="369332"/>
          </a:xfrm>
          <a:prstGeom prst="rect">
            <a:avLst/>
          </a:prstGeom>
        </p:spPr>
        <p:txBody>
          <a:bodyPr wrap="none">
            <a:spAutoFit/>
          </a:bodyPr>
          <a:lstStyle/>
          <a:p>
            <a:r>
              <a:rPr lang="es-ES" b="1" dirty="0">
                <a:solidFill>
                  <a:srgbClr val="222222"/>
                </a:solidFill>
                <a:latin typeface="Verdana" panose="020B0604030504040204" pitchFamily="34" charset="0"/>
                <a:ea typeface="Verdana" panose="020B0604030504040204" pitchFamily="34" charset="0"/>
              </a:rPr>
              <a:t>"</a:t>
            </a:r>
            <a:r>
              <a:rPr lang="es-ES" b="1" i="1" dirty="0">
                <a:solidFill>
                  <a:srgbClr val="222222"/>
                </a:solidFill>
                <a:latin typeface="Verdana" panose="020B0604030504040204" pitchFamily="34" charset="0"/>
                <a:ea typeface="Verdana" panose="020B0604030504040204" pitchFamily="34" charset="0"/>
              </a:rPr>
              <a:t>SOLO HIDATIDOSIS</a:t>
            </a:r>
            <a:r>
              <a:rPr lang="es-ES" b="1" dirty="0">
                <a:solidFill>
                  <a:srgbClr val="222222"/>
                </a:solidFill>
                <a:latin typeface="Verdana" panose="020B0604030504040204" pitchFamily="34" charset="0"/>
                <a:ea typeface="Verdana" panose="020B0604030504040204" pitchFamily="34" charset="0"/>
              </a:rPr>
              <a:t>" en WhatsApp</a:t>
            </a:r>
            <a:endParaRPr lang="es-ES" b="1" i="0" dirty="0">
              <a:solidFill>
                <a:srgbClr val="222222"/>
              </a:solidFill>
              <a:effectLst/>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FBD363AE-7A20-4FB3-BF9F-780ACF09B1D9}"/>
              </a:ext>
            </a:extLst>
          </p:cNvPr>
          <p:cNvPicPr>
            <a:picLocks noChangeAspect="1"/>
          </p:cNvPicPr>
          <p:nvPr/>
        </p:nvPicPr>
        <p:blipFill rotWithShape="1">
          <a:blip r:embed="rId3"/>
          <a:srcRect l="20677" t="3270" r="8486" b="-3270"/>
          <a:stretch/>
        </p:blipFill>
        <p:spPr>
          <a:xfrm>
            <a:off x="863622" y="4116594"/>
            <a:ext cx="1240371" cy="1268533"/>
          </a:xfrm>
          <a:prstGeom prst="rect">
            <a:avLst/>
          </a:prstGeom>
        </p:spPr>
      </p:pic>
      <p:sp>
        <p:nvSpPr>
          <p:cNvPr id="9" name="Rectángulo 8">
            <a:extLst>
              <a:ext uri="{FF2B5EF4-FFF2-40B4-BE49-F238E27FC236}">
                <a16:creationId xmlns:a16="http://schemas.microsoft.com/office/drawing/2014/main" id="{A1866DD3-6A72-4E9F-8AD8-CEE2B6B23890}"/>
              </a:ext>
            </a:extLst>
          </p:cNvPr>
          <p:cNvSpPr/>
          <p:nvPr/>
        </p:nvSpPr>
        <p:spPr>
          <a:xfrm>
            <a:off x="2648411" y="2462064"/>
            <a:ext cx="4318811" cy="369332"/>
          </a:xfrm>
          <a:prstGeom prst="rect">
            <a:avLst/>
          </a:prstGeom>
        </p:spPr>
        <p:txBody>
          <a:bodyPr wrap="none">
            <a:spAutoFit/>
          </a:bodyPr>
          <a:lstStyle/>
          <a:p>
            <a:r>
              <a:rPr lang="es-ES" b="1" dirty="0">
                <a:latin typeface="Verdana" panose="020B0604030504040204" pitchFamily="34" charset="0"/>
                <a:ea typeface="Verdana" panose="020B0604030504040204" pitchFamily="34" charset="0"/>
              </a:rPr>
              <a:t>www.facebook.com/hidatidosis</a:t>
            </a:r>
          </a:p>
        </p:txBody>
      </p:sp>
      <p:pic>
        <p:nvPicPr>
          <p:cNvPr id="10" name="Imagen 9">
            <a:extLst>
              <a:ext uri="{FF2B5EF4-FFF2-40B4-BE49-F238E27FC236}">
                <a16:creationId xmlns:a16="http://schemas.microsoft.com/office/drawing/2014/main" id="{AB4830FA-59CF-444D-A351-E9781CF334F4}"/>
              </a:ext>
            </a:extLst>
          </p:cNvPr>
          <p:cNvPicPr>
            <a:picLocks noChangeAspect="1"/>
          </p:cNvPicPr>
          <p:nvPr/>
        </p:nvPicPr>
        <p:blipFill rotWithShape="1">
          <a:blip r:embed="rId4"/>
          <a:srcRect l="13662" t="-1" b="1136"/>
          <a:stretch/>
        </p:blipFill>
        <p:spPr>
          <a:xfrm>
            <a:off x="863622" y="2085093"/>
            <a:ext cx="1155271" cy="1141656"/>
          </a:xfrm>
          <a:prstGeom prst="rect">
            <a:avLst/>
          </a:prstGeom>
        </p:spPr>
      </p:pic>
      <p:pic>
        <p:nvPicPr>
          <p:cNvPr id="3074" name="Picture 2" descr="Cabeceras de correo: analiza la cabecera de un email - Blog de Linube">
            <a:extLst>
              <a:ext uri="{FF2B5EF4-FFF2-40B4-BE49-F238E27FC236}">
                <a16:creationId xmlns:a16="http://schemas.microsoft.com/office/drawing/2014/main" id="{130CDD98-F481-4756-97E7-4D0C42A0DB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62" r="8614" b="7941"/>
          <a:stretch/>
        </p:blipFill>
        <p:spPr bwMode="auto">
          <a:xfrm>
            <a:off x="1000113" y="5421241"/>
            <a:ext cx="1040016" cy="99930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Imagen que contiene luz&#10;&#10;Descripción generada automáticamente">
            <a:extLst>
              <a:ext uri="{FF2B5EF4-FFF2-40B4-BE49-F238E27FC236}">
                <a16:creationId xmlns:a16="http://schemas.microsoft.com/office/drawing/2014/main" id="{DE40BF70-1201-441E-9CE7-0176BE36C6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251" y="772023"/>
            <a:ext cx="1040015" cy="1040015"/>
          </a:xfrm>
          <a:prstGeom prst="rect">
            <a:avLst/>
          </a:prstGeom>
        </p:spPr>
      </p:pic>
      <p:sp>
        <p:nvSpPr>
          <p:cNvPr id="5" name="CuadroTexto 4"/>
          <p:cNvSpPr txBox="1"/>
          <p:nvPr/>
        </p:nvSpPr>
        <p:spPr>
          <a:xfrm>
            <a:off x="3008682" y="5736228"/>
            <a:ext cx="3640740" cy="369332"/>
          </a:xfrm>
          <a:prstGeom prst="rect">
            <a:avLst/>
          </a:prstGeom>
          <a:noFill/>
        </p:spPr>
        <p:txBody>
          <a:bodyPr wrap="none" rtlCol="0">
            <a:spAutoFit/>
          </a:bodyPr>
          <a:lstStyle/>
          <a:p>
            <a:r>
              <a:rPr lang="es-AR" b="1" i="1" dirty="0">
                <a:latin typeface="Verdana" panose="020B0604030504040204" pitchFamily="34" charset="0"/>
                <a:ea typeface="Verdana" panose="020B0604030504040204" pitchFamily="34" charset="0"/>
              </a:rPr>
              <a:t>jensenoscar52@gmail.com</a:t>
            </a:r>
          </a:p>
        </p:txBody>
      </p:sp>
      <p:sp>
        <p:nvSpPr>
          <p:cNvPr id="4" name="Marcador de número de diapositiva 3">
            <a:extLst>
              <a:ext uri="{FF2B5EF4-FFF2-40B4-BE49-F238E27FC236}">
                <a16:creationId xmlns:a16="http://schemas.microsoft.com/office/drawing/2014/main" id="{B5A37203-3A09-70D6-F641-F02B2D8C3A03}"/>
              </a:ext>
            </a:extLst>
          </p:cNvPr>
          <p:cNvSpPr>
            <a:spLocks noGrp="1"/>
          </p:cNvSpPr>
          <p:nvPr>
            <p:ph type="sldNum" sz="quarter" idx="12"/>
          </p:nvPr>
        </p:nvSpPr>
        <p:spPr/>
        <p:txBody>
          <a:bodyPr/>
          <a:lstStyle/>
          <a:p>
            <a:fld id="{36D5739B-BD02-4FC2-8B36-D8F371BDF71F}" type="slidenum">
              <a:rPr lang="es-ES" smtClean="0">
                <a:solidFill>
                  <a:prstClr val="black">
                    <a:tint val="75000"/>
                  </a:prstClr>
                </a:solidFill>
              </a:rPr>
              <a:pPr/>
              <a:t>2</a:t>
            </a:fld>
            <a:endParaRPr lang="es-ES">
              <a:solidFill>
                <a:prstClr val="black">
                  <a:tint val="75000"/>
                </a:prstClr>
              </a:solidFill>
            </a:endParaRPr>
          </a:p>
        </p:txBody>
      </p:sp>
    </p:spTree>
    <p:extLst>
      <p:ext uri="{BB962C8B-B14F-4D97-AF65-F5344CB8AC3E}">
        <p14:creationId xmlns:p14="http://schemas.microsoft.com/office/powerpoint/2010/main" val="359119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8" name="11 Imagen" descr="Ciclo 2010 Sin N.JPG"/>
          <p:cNvPicPr>
            <a:picLocks noChangeAspect="1"/>
          </p:cNvPicPr>
          <p:nvPr/>
        </p:nvPicPr>
        <p:blipFill>
          <a:blip r:embed="rId3">
            <a:extLst>
              <a:ext uri="{28A0092B-C50C-407E-A947-70E740481C1C}">
                <a14:useLocalDpi xmlns:a14="http://schemas.microsoft.com/office/drawing/2010/main" val="0"/>
              </a:ext>
            </a:extLst>
          </a:blip>
          <a:srcRect l="40479" t="77226" r="25034"/>
          <a:stretch>
            <a:fillRect/>
          </a:stretch>
        </p:blipFill>
        <p:spPr bwMode="auto">
          <a:xfrm>
            <a:off x="4559300" y="4941168"/>
            <a:ext cx="24082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9 Imagen" descr="Ciclo 2010 Sin N.JPG">
            <a:extLst>
              <a:ext uri="{FF2B5EF4-FFF2-40B4-BE49-F238E27FC236}">
                <a16:creationId xmlns:a16="http://schemas.microsoft.com/office/drawing/2014/main" id="{EDC961D4-50E3-41F7-8A7D-CA5583BA271D}"/>
              </a:ext>
            </a:extLst>
          </p:cNvPr>
          <p:cNvPicPr>
            <a:picLocks noChangeAspect="1"/>
          </p:cNvPicPr>
          <p:nvPr/>
        </p:nvPicPr>
        <p:blipFill>
          <a:blip r:embed="rId3">
            <a:extLst>
              <a:ext uri="{28A0092B-C50C-407E-A947-70E740481C1C}">
                <a14:useLocalDpi xmlns:a14="http://schemas.microsoft.com/office/drawing/2010/main" val="0"/>
              </a:ext>
            </a:extLst>
          </a:blip>
          <a:srcRect l="33496" t="59247" r="49916" b="30685"/>
          <a:stretch>
            <a:fillRect/>
          </a:stretch>
        </p:blipFill>
        <p:spPr bwMode="auto">
          <a:xfrm>
            <a:off x="4061296" y="3829126"/>
            <a:ext cx="115728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5 Imagen" descr="Ciclo 2010 Sin N.JPG">
            <a:extLst>
              <a:ext uri="{FF2B5EF4-FFF2-40B4-BE49-F238E27FC236}">
                <a16:creationId xmlns:a16="http://schemas.microsoft.com/office/drawing/2014/main" id="{215516AC-6626-4E5D-941E-99D7DA97395C}"/>
              </a:ext>
            </a:extLst>
          </p:cNvPr>
          <p:cNvPicPr>
            <a:picLocks noChangeAspect="1"/>
          </p:cNvPicPr>
          <p:nvPr/>
        </p:nvPicPr>
        <p:blipFill>
          <a:blip r:embed="rId3">
            <a:extLst>
              <a:ext uri="{28A0092B-C50C-407E-A947-70E740481C1C}">
                <a14:useLocalDpi xmlns:a14="http://schemas.microsoft.com/office/drawing/2010/main" val="0"/>
              </a:ext>
            </a:extLst>
          </a:blip>
          <a:srcRect l="12979" t="68596" r="25034" b="18219"/>
          <a:stretch>
            <a:fillRect/>
          </a:stretch>
        </p:blipFill>
        <p:spPr bwMode="auto">
          <a:xfrm>
            <a:off x="2627784" y="4422851"/>
            <a:ext cx="43291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3 Imagen" descr="Ciclo 2010 Sin N.JPG">
            <a:extLst>
              <a:ext uri="{FF2B5EF4-FFF2-40B4-BE49-F238E27FC236}">
                <a16:creationId xmlns:a16="http://schemas.microsoft.com/office/drawing/2014/main" id="{850DB2E5-53C6-4E6D-BB31-F10419C3BB8D}"/>
              </a:ext>
            </a:extLst>
          </p:cNvPr>
          <p:cNvPicPr>
            <a:picLocks noChangeAspect="1"/>
          </p:cNvPicPr>
          <p:nvPr/>
        </p:nvPicPr>
        <p:blipFill rotWithShape="1">
          <a:blip r:embed="rId3">
            <a:extLst>
              <a:ext uri="{28A0092B-C50C-407E-A947-70E740481C1C}">
                <a14:useLocalDpi xmlns:a14="http://schemas.microsoft.com/office/drawing/2010/main" val="0"/>
              </a:ext>
            </a:extLst>
          </a:blip>
          <a:srcRect l="12979" t="77226" r="59740" b="7523"/>
          <a:stretch/>
        </p:blipFill>
        <p:spPr bwMode="auto">
          <a:xfrm>
            <a:off x="2665577" y="4885234"/>
            <a:ext cx="1905000" cy="96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5">
            <a:extLst>
              <a:ext uri="{FF2B5EF4-FFF2-40B4-BE49-F238E27FC236}">
                <a16:creationId xmlns:a16="http://schemas.microsoft.com/office/drawing/2014/main" id="{C8D2CBA0-3F43-401D-8F28-CCB01607B917}"/>
              </a:ext>
            </a:extLst>
          </p:cNvPr>
          <p:cNvPicPr>
            <a:picLocks noChangeAspect="1"/>
          </p:cNvPicPr>
          <p:nvPr/>
        </p:nvPicPr>
        <p:blipFill>
          <a:blip r:embed="rId4"/>
          <a:stretch>
            <a:fillRect/>
          </a:stretch>
        </p:blipFill>
        <p:spPr>
          <a:xfrm>
            <a:off x="81032" y="77737"/>
            <a:ext cx="1054716" cy="1054716"/>
          </a:xfrm>
          <a:prstGeom prst="rect">
            <a:avLst/>
          </a:prstGeom>
        </p:spPr>
      </p:pic>
      <p:sp>
        <p:nvSpPr>
          <p:cNvPr id="2" name="14 CuadroTexto">
            <a:extLst>
              <a:ext uri="{FF2B5EF4-FFF2-40B4-BE49-F238E27FC236}">
                <a16:creationId xmlns:a16="http://schemas.microsoft.com/office/drawing/2014/main" id="{12B56861-1016-BA99-9354-8496266FA398}"/>
              </a:ext>
            </a:extLst>
          </p:cNvPr>
          <p:cNvSpPr txBox="1">
            <a:spLocks noChangeArrowheads="1"/>
          </p:cNvSpPr>
          <p:nvPr/>
        </p:nvSpPr>
        <p:spPr bwMode="auto">
          <a:xfrm>
            <a:off x="-12700" y="5957217"/>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rPr>
              <a:t>MEDIDAS DE VIGILANCIA  Y DIAGNOSTICO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CICLO DOMESTICO DE LA HIDATIDOSIS EN EL SUR DE ARGENTINA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25699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10" name="Rectángulo 9"/>
          <p:cNvSpPr/>
          <p:nvPr/>
        </p:nvSpPr>
        <p:spPr>
          <a:xfrm>
            <a:off x="-734009" y="463991"/>
            <a:ext cx="7979544"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mn-cs"/>
              </a:rPr>
              <a:t>¿Cómo podemos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mn-cs"/>
              </a:rPr>
              <a:t>saber si tenemos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mn-cs"/>
              </a:rPr>
              <a:t>un quiste?</a:t>
            </a:r>
            <a:endParaRPr kumimoji="0" lang="es-AR" sz="4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a:cs typeface="+mn-cs"/>
            </a:endParaRPr>
          </a:p>
        </p:txBody>
      </p:sp>
      <p:sp>
        <p:nvSpPr>
          <p:cNvPr id="4" name="Rectángulo 3">
            <a:extLst>
              <a:ext uri="{FF2B5EF4-FFF2-40B4-BE49-F238E27FC236}">
                <a16:creationId xmlns:a16="http://schemas.microsoft.com/office/drawing/2014/main" id="{525EA926-A03E-47E8-9650-A4F277FD1D9C}"/>
              </a:ext>
            </a:extLst>
          </p:cNvPr>
          <p:cNvSpPr/>
          <p:nvPr/>
        </p:nvSpPr>
        <p:spPr>
          <a:xfrm>
            <a:off x="2199350" y="4085686"/>
            <a:ext cx="7249450" cy="2308324"/>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Estudios serológicos.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Estudios por imágenes.</a:t>
            </a:r>
          </a:p>
        </p:txBody>
      </p:sp>
      <p:pic>
        <p:nvPicPr>
          <p:cNvPr id="5" name="Imagen 4">
            <a:extLst>
              <a:ext uri="{FF2B5EF4-FFF2-40B4-BE49-F238E27FC236}">
                <a16:creationId xmlns:a16="http://schemas.microsoft.com/office/drawing/2014/main" id="{46509259-F018-49D0-B49F-62C6FEE4C625}"/>
              </a:ext>
            </a:extLst>
          </p:cNvPr>
          <p:cNvPicPr>
            <a:picLocks noChangeAspect="1"/>
          </p:cNvPicPr>
          <p:nvPr/>
        </p:nvPicPr>
        <p:blipFill>
          <a:blip r:embed="rId4"/>
          <a:stretch>
            <a:fillRect/>
          </a:stretch>
        </p:blipFill>
        <p:spPr>
          <a:xfrm>
            <a:off x="250272" y="5505684"/>
            <a:ext cx="1054716" cy="1054716"/>
          </a:xfrm>
          <a:prstGeom prst="rect">
            <a:avLst/>
          </a:prstGeom>
        </p:spPr>
      </p:pic>
    </p:spTree>
    <p:extLst>
      <p:ext uri="{BB962C8B-B14F-4D97-AF65-F5344CB8AC3E}">
        <p14:creationId xmlns:p14="http://schemas.microsoft.com/office/powerpoint/2010/main" val="2064422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45609F7-550A-604C-1379-2A85FE115BB0}"/>
              </a:ext>
            </a:extLst>
          </p:cNvPr>
          <p:cNvPicPr>
            <a:picLocks noChangeAspect="1"/>
          </p:cNvPicPr>
          <p:nvPr/>
        </p:nvPicPr>
        <p:blipFill>
          <a:blip r:embed="rId3"/>
          <a:stretch>
            <a:fillRect/>
          </a:stretch>
        </p:blipFill>
        <p:spPr>
          <a:xfrm>
            <a:off x="457200" y="1434328"/>
            <a:ext cx="3808517" cy="5241171"/>
          </a:xfrm>
          <a:prstGeom prst="rect">
            <a:avLst/>
          </a:prstGeom>
        </p:spPr>
      </p:pic>
      <p:sp>
        <p:nvSpPr>
          <p:cNvPr id="77826" name="Text Box 2"/>
          <p:cNvSpPr txBox="1">
            <a:spLocks noChangeArrowheads="1"/>
          </p:cNvSpPr>
          <p:nvPr/>
        </p:nvSpPr>
        <p:spPr bwMode="auto">
          <a:xfrm>
            <a:off x="6732588" y="6548696"/>
            <a:ext cx="2411412" cy="485775"/>
          </a:xfrm>
          <a:prstGeom prst="rect">
            <a:avLst/>
          </a:prstGeom>
          <a:noFill/>
          <a:ln>
            <a:noFill/>
          </a:ln>
        </p:spPr>
        <p:txBody>
          <a:bodyPr lIns="54160" tIns="27080" rIns="54160" bIns="27080">
            <a:spAutoFit/>
          </a:bodyPr>
          <a:lstStyle>
            <a:lvl1pPr defTabSz="541338" eaLnBrk="0" hangingPunct="0">
              <a:defRPr sz="2400">
                <a:solidFill>
                  <a:schemeClr val="tx1"/>
                </a:solidFill>
                <a:latin typeface="Verdana" pitchFamily="34" charset="0"/>
              </a:defRPr>
            </a:lvl1pPr>
            <a:lvl2pPr marL="742950" indent="-285750" defTabSz="541338" eaLnBrk="0" hangingPunct="0">
              <a:defRPr sz="2400">
                <a:solidFill>
                  <a:schemeClr val="tx1"/>
                </a:solidFill>
                <a:latin typeface="Verdana" pitchFamily="34" charset="0"/>
              </a:defRPr>
            </a:lvl2pPr>
            <a:lvl3pPr marL="1143000" indent="-228600" defTabSz="541338" eaLnBrk="0" hangingPunct="0">
              <a:defRPr sz="2400">
                <a:solidFill>
                  <a:schemeClr val="tx1"/>
                </a:solidFill>
                <a:latin typeface="Verdana" pitchFamily="34" charset="0"/>
              </a:defRPr>
            </a:lvl3pPr>
            <a:lvl4pPr marL="1600200" indent="-228600" defTabSz="541338" eaLnBrk="0" hangingPunct="0">
              <a:defRPr sz="2400">
                <a:solidFill>
                  <a:schemeClr val="tx1"/>
                </a:solidFill>
                <a:latin typeface="Verdana" pitchFamily="34" charset="0"/>
              </a:defRPr>
            </a:lvl4pPr>
            <a:lvl5pPr marL="2057400" indent="-228600" defTabSz="541338" eaLnBrk="0" hangingPunct="0">
              <a:defRPr sz="2400">
                <a:solidFill>
                  <a:schemeClr val="tx1"/>
                </a:solidFill>
                <a:latin typeface="Verdana" pitchFamily="34" charset="0"/>
              </a:defRPr>
            </a:lvl5pPr>
            <a:lvl6pPr marL="2514600" indent="-228600" defTabSz="541338" eaLnBrk="0" fontAlgn="base" hangingPunct="0">
              <a:spcBef>
                <a:spcPct val="0"/>
              </a:spcBef>
              <a:spcAft>
                <a:spcPct val="0"/>
              </a:spcAft>
              <a:defRPr sz="2400">
                <a:solidFill>
                  <a:schemeClr val="tx1"/>
                </a:solidFill>
                <a:latin typeface="Verdana" pitchFamily="34" charset="0"/>
              </a:defRPr>
            </a:lvl6pPr>
            <a:lvl7pPr marL="2971800" indent="-228600" defTabSz="541338" eaLnBrk="0" fontAlgn="base" hangingPunct="0">
              <a:spcBef>
                <a:spcPct val="0"/>
              </a:spcBef>
              <a:spcAft>
                <a:spcPct val="0"/>
              </a:spcAft>
              <a:defRPr sz="2400">
                <a:solidFill>
                  <a:schemeClr val="tx1"/>
                </a:solidFill>
                <a:latin typeface="Verdana" pitchFamily="34" charset="0"/>
              </a:defRPr>
            </a:lvl7pPr>
            <a:lvl8pPr marL="3429000" indent="-228600" defTabSz="541338" eaLnBrk="0" fontAlgn="base" hangingPunct="0">
              <a:spcBef>
                <a:spcPct val="0"/>
              </a:spcBef>
              <a:spcAft>
                <a:spcPct val="0"/>
              </a:spcAft>
              <a:defRPr sz="2400">
                <a:solidFill>
                  <a:schemeClr val="tx1"/>
                </a:solidFill>
                <a:latin typeface="Verdana" pitchFamily="34" charset="0"/>
              </a:defRPr>
            </a:lvl8pPr>
            <a:lvl9pPr marL="3886200" indent="-228600" defTabSz="541338" eaLnBrk="0" fontAlgn="base" hangingPunct="0">
              <a:spcBef>
                <a:spcPct val="0"/>
              </a:spcBef>
              <a:spcAft>
                <a:spcPct val="0"/>
              </a:spcAft>
              <a:defRPr sz="2400">
                <a:solidFill>
                  <a:schemeClr val="tx1"/>
                </a:solidFill>
                <a:latin typeface="Verdana" pitchFamily="34" charset="0"/>
              </a:defRPr>
            </a:lvl9pPr>
          </a:lstStyle>
          <a:p>
            <a:pPr marL="0" marR="0" lvl="0" indent="0" algn="ctr" defTabSz="541338" rtl="0" eaLnBrk="1" fontAlgn="auto" latinLnBrk="0" hangingPunct="1">
              <a:lnSpc>
                <a:spcPct val="100000"/>
              </a:lnSpc>
              <a:spcBef>
                <a:spcPts val="0"/>
              </a:spcBef>
              <a:spcAft>
                <a:spcPts val="0"/>
              </a:spcAft>
              <a:buClrTx/>
              <a:buSzTx/>
              <a:buFontTx/>
              <a:buNone/>
              <a:tabLst/>
              <a:defRPr/>
            </a:pPr>
            <a:r>
              <a:rPr kumimoji="0" lang="es-AR" sz="1400" b="1" i="1" u="none" strike="noStrike" kern="0" cap="none" spc="0" normalizeH="0" baseline="0" noProof="0">
                <a:ln>
                  <a:noFill/>
                </a:ln>
                <a:solidFill>
                  <a:srgbClr val="FFFFFF"/>
                </a:solidFill>
                <a:effectLst/>
                <a:uLnTx/>
                <a:uFillTx/>
                <a:latin typeface="Arial" pitchFamily="34" charset="0"/>
                <a:ea typeface="+mn-ea"/>
                <a:cs typeface="+mn-cs"/>
              </a:rPr>
              <a:t>Programa de Hidatidosis</a:t>
            </a:r>
          </a:p>
          <a:p>
            <a:pPr marL="0" marR="0" lvl="0" indent="0" algn="ctr" defTabSz="541338" rtl="0" eaLnBrk="1" fontAlgn="auto" latinLnBrk="0" hangingPunct="1">
              <a:lnSpc>
                <a:spcPct val="100000"/>
              </a:lnSpc>
              <a:spcBef>
                <a:spcPts val="0"/>
              </a:spcBef>
              <a:spcAft>
                <a:spcPts val="0"/>
              </a:spcAft>
              <a:buClrTx/>
              <a:buSzTx/>
              <a:buFontTx/>
              <a:buNone/>
              <a:tabLst/>
              <a:defRPr/>
            </a:pPr>
            <a:r>
              <a:rPr kumimoji="0" lang="es-AR" sz="1400" b="1" i="1" u="none" strike="noStrike" kern="0" cap="none" spc="0" normalizeH="0" baseline="0" noProof="0">
                <a:ln>
                  <a:noFill/>
                </a:ln>
                <a:solidFill>
                  <a:srgbClr val="FFFFFF"/>
                </a:solidFill>
                <a:effectLst/>
                <a:uLnTx/>
                <a:uFillTx/>
                <a:latin typeface="Arial" pitchFamily="34" charset="0"/>
                <a:ea typeface="+mn-ea"/>
                <a:cs typeface="+mn-cs"/>
              </a:rPr>
              <a:t>Chubut - Argentina</a:t>
            </a:r>
            <a:endParaRPr kumimoji="0" lang="es-ES" sz="1400" b="1" i="1" u="none" strike="noStrike" kern="0" cap="none" spc="0" normalizeH="0" baseline="0" noProof="0">
              <a:ln>
                <a:noFill/>
              </a:ln>
              <a:solidFill>
                <a:srgbClr val="FFFFFF"/>
              </a:solidFill>
              <a:effectLst/>
              <a:uLnTx/>
              <a:uFillTx/>
              <a:latin typeface="Arial" pitchFamily="34" charset="0"/>
              <a:ea typeface="+mn-ea"/>
              <a:cs typeface="+mn-cs"/>
            </a:endParaRPr>
          </a:p>
        </p:txBody>
      </p:sp>
      <p:sp>
        <p:nvSpPr>
          <p:cNvPr id="835589" name="Oval 5"/>
          <p:cNvSpPr>
            <a:spLocks noChangeArrowheads="1"/>
          </p:cNvSpPr>
          <p:nvPr/>
        </p:nvSpPr>
        <p:spPr bwMode="auto">
          <a:xfrm rot="3042635">
            <a:off x="2671180" y="2332953"/>
            <a:ext cx="396875" cy="407502"/>
          </a:xfrm>
          <a:prstGeom prst="ellipse">
            <a:avLst/>
          </a:prstGeom>
          <a:noFill/>
          <a:ln w="57150">
            <a:solidFill>
              <a:srgbClr val="7030A0"/>
            </a:solidFill>
            <a:round/>
            <a:headEnd/>
            <a:tailEnd/>
          </a:ln>
        </p:spPr>
        <p:txBody>
          <a:bodyPr rot="10800000"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835594" name="Text Box 10"/>
          <p:cNvSpPr txBox="1">
            <a:spLocks noChangeArrowheads="1"/>
          </p:cNvSpPr>
          <p:nvPr/>
        </p:nvSpPr>
        <p:spPr bwMode="auto">
          <a:xfrm>
            <a:off x="5414428" y="5399088"/>
            <a:ext cx="2447925" cy="366712"/>
          </a:xfrm>
          <a:prstGeom prst="rect">
            <a:avLst/>
          </a:prstGeom>
          <a:noFill/>
          <a:ln>
            <a:noFill/>
          </a:ln>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chemeClr val="accent2">
                    <a:lumMod val="60000"/>
                    <a:lumOff val="40000"/>
                  </a:schemeClr>
                </a:solidFill>
                <a:effectLst/>
                <a:uLnTx/>
                <a:uFillTx/>
                <a:latin typeface="Arial" pitchFamily="34" charset="0"/>
                <a:ea typeface="+mn-ea"/>
                <a:cs typeface="+mn-cs"/>
              </a:rPr>
              <a:t>Foco Patagonia Norte</a:t>
            </a:r>
          </a:p>
        </p:txBody>
      </p:sp>
      <p:sp>
        <p:nvSpPr>
          <p:cNvPr id="835595" name="Rectangle 11"/>
          <p:cNvSpPr>
            <a:spLocks noChangeArrowheads="1"/>
          </p:cNvSpPr>
          <p:nvPr/>
        </p:nvSpPr>
        <p:spPr bwMode="auto">
          <a:xfrm>
            <a:off x="5327116" y="2034291"/>
            <a:ext cx="29931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18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Foco Alta Montaña </a:t>
            </a:r>
            <a:r>
              <a:rPr kumimoji="0" lang="es-ES" altLang="es-E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 Valles</a:t>
            </a:r>
          </a:p>
        </p:txBody>
      </p:sp>
      <p:sp>
        <p:nvSpPr>
          <p:cNvPr id="835596" name="Rectangle 12"/>
          <p:cNvSpPr>
            <a:spLocks noChangeArrowheads="1"/>
          </p:cNvSpPr>
          <p:nvPr/>
        </p:nvSpPr>
        <p:spPr bwMode="auto">
          <a:xfrm>
            <a:off x="5317591" y="2819309"/>
            <a:ext cx="2120900" cy="369887"/>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effectLst/>
                <a:uLnTx/>
                <a:uFillTx/>
                <a:latin typeface="Arial" charset="0"/>
                <a:ea typeface="+mn-ea"/>
                <a:cs typeface="+mn-cs"/>
              </a:rPr>
              <a:t>Foco Mediterráneo</a:t>
            </a:r>
          </a:p>
        </p:txBody>
      </p:sp>
      <p:sp>
        <p:nvSpPr>
          <p:cNvPr id="835597" name="Rectangle 13"/>
          <p:cNvSpPr>
            <a:spLocks noChangeArrowheads="1"/>
          </p:cNvSpPr>
          <p:nvPr/>
        </p:nvSpPr>
        <p:spPr bwMode="auto">
          <a:xfrm>
            <a:off x="5344578" y="3541621"/>
            <a:ext cx="1557338" cy="369888"/>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effectLst/>
                <a:uLnTx/>
                <a:uFillTx/>
                <a:latin typeface="Arial" charset="0"/>
                <a:ea typeface="+mn-ea"/>
                <a:cs typeface="+mn-cs"/>
              </a:rPr>
              <a:t>Foco Cuyano</a:t>
            </a:r>
          </a:p>
        </p:txBody>
      </p:sp>
      <p:sp>
        <p:nvSpPr>
          <p:cNvPr id="835598" name="Rectangle 14"/>
          <p:cNvSpPr>
            <a:spLocks noChangeArrowheads="1"/>
          </p:cNvSpPr>
          <p:nvPr/>
        </p:nvSpPr>
        <p:spPr bwMode="auto">
          <a:xfrm>
            <a:off x="5344578" y="4021749"/>
            <a:ext cx="3158237" cy="461665"/>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7030A0"/>
                </a:solidFill>
                <a:effectLst/>
                <a:uLnTx/>
                <a:uFillTx/>
                <a:latin typeface="Arial" charset="0"/>
                <a:ea typeface="+mn-ea"/>
                <a:cs typeface="+mn-cs"/>
              </a:rPr>
              <a:t>Foco Mesopotámico</a:t>
            </a:r>
          </a:p>
        </p:txBody>
      </p:sp>
      <p:sp>
        <p:nvSpPr>
          <p:cNvPr id="835599" name="Rectangle 15"/>
          <p:cNvSpPr>
            <a:spLocks noChangeArrowheads="1"/>
          </p:cNvSpPr>
          <p:nvPr/>
        </p:nvSpPr>
        <p:spPr bwMode="auto">
          <a:xfrm>
            <a:off x="5357278" y="4584917"/>
            <a:ext cx="2428875" cy="369887"/>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rgbClr val="0070C0"/>
                </a:solidFill>
                <a:effectLst/>
                <a:uLnTx/>
                <a:uFillTx/>
                <a:latin typeface="Arial" charset="0"/>
                <a:ea typeface="+mn-ea"/>
                <a:cs typeface="+mn-cs"/>
              </a:rPr>
              <a:t>Foco Pampa Húmeda</a:t>
            </a:r>
          </a:p>
        </p:txBody>
      </p:sp>
      <p:sp>
        <p:nvSpPr>
          <p:cNvPr id="77840" name="Text Box 16"/>
          <p:cNvSpPr txBox="1">
            <a:spLocks noChangeArrowheads="1"/>
          </p:cNvSpPr>
          <p:nvPr/>
        </p:nvSpPr>
        <p:spPr bwMode="auto">
          <a:xfrm>
            <a:off x="4919663" y="352425"/>
            <a:ext cx="4224337" cy="369888"/>
          </a:xfrm>
          <a:prstGeom prst="rect">
            <a:avLst/>
          </a:prstGeom>
          <a:noFill/>
          <a:ln>
            <a:noFill/>
          </a:ln>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Arial" pitchFamily="34" charset="0"/>
                <a:ea typeface="+mn-ea"/>
                <a:cs typeface="+mn-cs"/>
              </a:rPr>
              <a:t>FOCOS ENDEMICOS </a:t>
            </a:r>
          </a:p>
        </p:txBody>
      </p:sp>
      <p:sp>
        <p:nvSpPr>
          <p:cNvPr id="65553" name="1 Rectángulo"/>
          <p:cNvSpPr>
            <a:spLocks noChangeArrowheads="1"/>
          </p:cNvSpPr>
          <p:nvPr/>
        </p:nvSpPr>
        <p:spPr bwMode="auto">
          <a:xfrm>
            <a:off x="5314416" y="1596141"/>
            <a:ext cx="130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18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Foco Puna</a:t>
            </a:r>
          </a:p>
        </p:txBody>
      </p:sp>
      <p:sp>
        <p:nvSpPr>
          <p:cNvPr id="2" name="1 Rectángulo"/>
          <p:cNvSpPr>
            <a:spLocks noChangeArrowheads="1"/>
          </p:cNvSpPr>
          <p:nvPr/>
        </p:nvSpPr>
        <p:spPr bwMode="auto">
          <a:xfrm>
            <a:off x="5463641" y="6135688"/>
            <a:ext cx="1544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1800" b="0" i="0" u="none" strike="noStrike" kern="0" cap="none" spc="0" normalizeH="0" baseline="0" noProof="0" dirty="0">
                <a:ln>
                  <a:noFill/>
                </a:ln>
                <a:solidFill>
                  <a:schemeClr val="accent2">
                    <a:lumMod val="60000"/>
                    <a:lumOff val="40000"/>
                  </a:schemeClr>
                </a:solidFill>
                <a:effectLst/>
                <a:uLnTx/>
                <a:uFillTx/>
                <a:latin typeface="Arial" panose="020B0604020202020204" pitchFamily="34" charset="0"/>
                <a:ea typeface="+mn-ea"/>
                <a:cs typeface="Arial" panose="020B0604020202020204" pitchFamily="34" charset="0"/>
              </a:rPr>
              <a:t>Foco Sur </a:t>
            </a:r>
            <a:r>
              <a:rPr kumimoji="0" lang="es-ES" altLang="es-ES" sz="1800" b="0" i="0" u="none" strike="noStrike" kern="0" cap="none" spc="0" normalizeH="0" baseline="0" noProof="0" dirty="0" err="1">
                <a:ln>
                  <a:noFill/>
                </a:ln>
                <a:solidFill>
                  <a:schemeClr val="accent2">
                    <a:lumMod val="60000"/>
                    <a:lumOff val="40000"/>
                  </a:schemeClr>
                </a:solidFill>
                <a:effectLst/>
                <a:uLnTx/>
                <a:uFillTx/>
                <a:latin typeface="Arial" panose="020B0604020202020204" pitchFamily="34" charset="0"/>
                <a:ea typeface="+mn-ea"/>
                <a:cs typeface="Arial" panose="020B0604020202020204" pitchFamily="34" charset="0"/>
              </a:rPr>
              <a:t>Sur</a:t>
            </a:r>
            <a:endParaRPr kumimoji="0" lang="es-ES" altLang="es-ES" sz="1800" b="0" i="0" u="none" strike="noStrike" kern="0" cap="none" spc="0" normalizeH="0" baseline="0" noProof="0" dirty="0">
              <a:ln>
                <a:noFill/>
              </a:ln>
              <a:solidFill>
                <a:schemeClr val="accent2">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3" name="2 Rectángulo"/>
          <p:cNvSpPr>
            <a:spLocks noChangeArrowheads="1"/>
          </p:cNvSpPr>
          <p:nvPr/>
        </p:nvSpPr>
        <p:spPr bwMode="auto">
          <a:xfrm>
            <a:off x="5396966" y="5765800"/>
            <a:ext cx="2224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1800" b="0" i="0" u="none" strike="noStrike" kern="0" cap="none" spc="0" normalizeH="0" baseline="0" noProof="0" dirty="0">
                <a:ln>
                  <a:noFill/>
                </a:ln>
                <a:solidFill>
                  <a:schemeClr val="accent2">
                    <a:lumMod val="60000"/>
                    <a:lumOff val="40000"/>
                  </a:schemeClr>
                </a:solidFill>
                <a:effectLst/>
                <a:uLnTx/>
                <a:uFillTx/>
                <a:latin typeface="Arial" panose="020B0604020202020204" pitchFamily="34" charset="0"/>
                <a:ea typeface="+mn-ea"/>
                <a:cs typeface="Arial" panose="020B0604020202020204" pitchFamily="34" charset="0"/>
              </a:rPr>
              <a:t>Foco Patagonia Sur</a:t>
            </a:r>
          </a:p>
        </p:txBody>
      </p:sp>
      <p:sp>
        <p:nvSpPr>
          <p:cNvPr id="4" name="3 Rectángulo"/>
          <p:cNvSpPr>
            <a:spLocks noChangeArrowheads="1"/>
          </p:cNvSpPr>
          <p:nvPr/>
        </p:nvSpPr>
        <p:spPr bwMode="auto">
          <a:xfrm>
            <a:off x="5317591" y="3143159"/>
            <a:ext cx="2544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18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Foco Sierras Centrales</a:t>
            </a:r>
          </a:p>
        </p:txBody>
      </p:sp>
      <p:sp>
        <p:nvSpPr>
          <p:cNvPr id="5" name="Rectángulo 4">
            <a:extLst>
              <a:ext uri="{FF2B5EF4-FFF2-40B4-BE49-F238E27FC236}">
                <a16:creationId xmlns:a16="http://schemas.microsoft.com/office/drawing/2014/main" id="{8114AC16-A07C-E8A5-EBAF-DBA308932D9B}"/>
              </a:ext>
            </a:extLst>
          </p:cNvPr>
          <p:cNvSpPr/>
          <p:nvPr/>
        </p:nvSpPr>
        <p:spPr>
          <a:xfrm>
            <a:off x="0" y="0"/>
            <a:ext cx="9144000" cy="1171110"/>
          </a:xfrm>
          <a:prstGeom prst="rect">
            <a:avLst/>
          </a:prstGeom>
          <a:solidFill>
            <a:srgbClr val="009999"/>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Rectángulo 5">
            <a:extLst>
              <a:ext uri="{FF2B5EF4-FFF2-40B4-BE49-F238E27FC236}">
                <a16:creationId xmlns:a16="http://schemas.microsoft.com/office/drawing/2014/main" id="{3FDED777-25BF-04D1-39FF-204574E9ACFA}"/>
              </a:ext>
            </a:extLst>
          </p:cNvPr>
          <p:cNvSpPr>
            <a:spLocks noChangeArrowheads="1"/>
          </p:cNvSpPr>
          <p:nvPr/>
        </p:nvSpPr>
        <p:spPr bwMode="auto">
          <a:xfrm>
            <a:off x="214313" y="412750"/>
            <a:ext cx="871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AR" sz="1800" b="0" i="1" u="none" strike="noStrike" kern="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 </a:t>
            </a:r>
            <a:endParaRPr kumimoji="0" lang="es-AR" sz="1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ángulo 6">
            <a:extLst>
              <a:ext uri="{FF2B5EF4-FFF2-40B4-BE49-F238E27FC236}">
                <a16:creationId xmlns:a16="http://schemas.microsoft.com/office/drawing/2014/main" id="{83E866F0-A7F9-CAAE-9F7F-2DC41F5CF9A6}"/>
              </a:ext>
            </a:extLst>
          </p:cNvPr>
          <p:cNvSpPr/>
          <p:nvPr/>
        </p:nvSpPr>
        <p:spPr>
          <a:xfrm>
            <a:off x="251808" y="182501"/>
            <a:ext cx="8674100" cy="707886"/>
          </a:xfrm>
          <a:prstGeom prst="rect">
            <a:avLst/>
          </a:prstGeom>
        </p:spPr>
        <p:txBody>
          <a:bodyPr>
            <a:spAutoFit/>
          </a:bodyPr>
          <a:lstStyle/>
          <a:p>
            <a:pPr lvl="0" algn="ctr" defTabSz="914400">
              <a:defRPr/>
            </a:pPr>
            <a:r>
              <a:rPr lang="es-AR" sz="4000" b="1" kern="0" dirty="0">
                <a:ln w="0"/>
                <a:solidFill>
                  <a:srgbClr val="000000"/>
                </a:solidFill>
                <a:effectLst>
                  <a:outerShdw blurRad="38100" dist="19050" dir="2700000" algn="tl" rotWithShape="0">
                    <a:prstClr val="black">
                      <a:alpha val="40000"/>
                    </a:prstClr>
                  </a:outerShdw>
                </a:effectLst>
                <a:latin typeface="Arial"/>
                <a:ea typeface="Times New Roman" panose="02020603050405020304" pitchFamily="18" charset="0"/>
              </a:rPr>
              <a:t>FOCOS ENDÉMICOS </a:t>
            </a:r>
            <a:endParaRPr kumimoji="0" lang="es-AR" sz="4000" b="1" i="0" u="none" strike="noStrike" kern="0" cap="none" spc="0" normalizeH="0" baseline="0" noProof="0" dirty="0">
              <a:ln w="0"/>
              <a:solidFill>
                <a:srgbClr val="000000"/>
              </a:solidFill>
              <a:effectLst>
                <a:outerShdw blurRad="38100" dist="19050" dir="2700000" algn="tl" rotWithShape="0">
                  <a:prstClr val="black">
                    <a:alpha val="40000"/>
                  </a:prstClr>
                </a:outerShdw>
              </a:effectLst>
              <a:uLnTx/>
              <a:uFillTx/>
              <a:latin typeface="Arial"/>
              <a:ea typeface="Times New Roman" panose="02020603050405020304" pitchFamily="18" charset="0"/>
            </a:endParaRPr>
          </a:p>
        </p:txBody>
      </p:sp>
      <p:pic>
        <p:nvPicPr>
          <p:cNvPr id="8" name="Imagen 7">
            <a:extLst>
              <a:ext uri="{FF2B5EF4-FFF2-40B4-BE49-F238E27FC236}">
                <a16:creationId xmlns:a16="http://schemas.microsoft.com/office/drawing/2014/main" id="{F05FF46B-4AF4-D672-77E6-EF75E7AB9D1C}"/>
              </a:ext>
            </a:extLst>
          </p:cNvPr>
          <p:cNvPicPr>
            <a:picLocks noChangeAspect="1"/>
          </p:cNvPicPr>
          <p:nvPr/>
        </p:nvPicPr>
        <p:blipFill>
          <a:blip r:embed="rId4"/>
          <a:stretch>
            <a:fillRect/>
          </a:stretch>
        </p:blipFill>
        <p:spPr>
          <a:xfrm>
            <a:off x="110528" y="58197"/>
            <a:ext cx="1054716" cy="1054716"/>
          </a:xfrm>
          <a:prstGeom prst="rect">
            <a:avLst/>
          </a:prstGeom>
        </p:spPr>
      </p:pic>
      <p:sp>
        <p:nvSpPr>
          <p:cNvPr id="11" name="Marcador de número de diapositiva 10">
            <a:extLst>
              <a:ext uri="{FF2B5EF4-FFF2-40B4-BE49-F238E27FC236}">
                <a16:creationId xmlns:a16="http://schemas.microsoft.com/office/drawing/2014/main" id="{339F80D3-1FCE-1D86-E10E-2CC22F740BA3}"/>
              </a:ext>
            </a:extLst>
          </p:cNvPr>
          <p:cNvSpPr>
            <a:spLocks noGrp="1"/>
          </p:cNvSpPr>
          <p:nvPr>
            <p:ph type="sldNum" sz="quarter" idx="12"/>
          </p:nvPr>
        </p:nvSpPr>
        <p:spPr/>
        <p:txBody>
          <a:bodyPr/>
          <a:lstStyle/>
          <a:p>
            <a:pPr>
              <a:defRPr/>
            </a:pPr>
            <a:fld id="{C8730828-0F26-4E2F-B6CA-7188F06BC41A}" type="slidenum">
              <a:rPr lang="es-MX" smtClean="0"/>
              <a:pPr>
                <a:defRPr/>
              </a:pPr>
              <a:t>22</a:t>
            </a:fld>
            <a:endParaRPr lang="es-MX"/>
          </a:p>
        </p:txBody>
      </p:sp>
    </p:spTree>
    <p:extLst>
      <p:ext uri="{BB962C8B-B14F-4D97-AF65-F5344CB8AC3E}">
        <p14:creationId xmlns:p14="http://schemas.microsoft.com/office/powerpoint/2010/main" val="10300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559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5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685"/>
            <a:ext cx="9417406" cy="5866715"/>
          </a:xfrm>
          <a:prstGeom prst="rect">
            <a:avLst/>
          </a:prstGeom>
        </p:spPr>
      </p:pic>
      <p:sp>
        <p:nvSpPr>
          <p:cNvPr id="3" name="Rectángulo 2"/>
          <p:cNvSpPr/>
          <p:nvPr/>
        </p:nvSpPr>
        <p:spPr>
          <a:xfrm>
            <a:off x="2582117" y="-152400"/>
            <a:ext cx="6393329" cy="18466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es-AR"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¿Cuándo debemos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pensar en Hidatidosis?</a:t>
            </a:r>
            <a:endParaRPr kumimoji="0" lang="es-AR" sz="4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5" name="Rectángulo 4"/>
          <p:cNvSpPr/>
          <p:nvPr/>
        </p:nvSpPr>
        <p:spPr>
          <a:xfrm>
            <a:off x="167640" y="2541121"/>
            <a:ext cx="10439400" cy="4832092"/>
          </a:xfrm>
          <a:prstGeom prst="rect">
            <a:avLst/>
          </a:prstGeom>
        </p:spPr>
        <p:txBody>
          <a:bodyPr wrap="square">
            <a:spAutoFit/>
          </a:bodyPr>
          <a:lstStyle/>
          <a:p>
            <a:pPr lvl="0" defTabSz="914400">
              <a:defRPr/>
            </a:pPr>
            <a:r>
              <a:rPr lang="es-AR" sz="2800" dirty="0">
                <a:solidFill>
                  <a:srgbClr val="333399">
                    <a:lumMod val="40000"/>
                    <a:lumOff val="60000"/>
                  </a:srgbClr>
                </a:solidFill>
                <a:cs typeface="Arial" panose="020B0604020202020204" pitchFamily="34" charset="0"/>
              </a:rPr>
              <a:t>1.- Vive en área endémica.</a:t>
            </a:r>
          </a:p>
          <a:p>
            <a:pPr lvl="0" defTabSz="914400">
              <a:defRPr/>
            </a:pPr>
            <a:endParaRPr lang="es-AR" sz="2800" dirty="0">
              <a:solidFill>
                <a:srgbClr val="333399">
                  <a:lumMod val="40000"/>
                  <a:lumOff val="60000"/>
                </a:srgbClr>
              </a:solidFill>
              <a:cs typeface="Arial" panose="020B0604020202020204" pitchFamily="34" charset="0"/>
            </a:endParaRPr>
          </a:p>
          <a:p>
            <a:pPr lvl="0" defTabSz="914400">
              <a:defRPr/>
            </a:pPr>
            <a:r>
              <a:rPr lang="es-AR" sz="2800" dirty="0">
                <a:solidFill>
                  <a:srgbClr val="333399">
                    <a:lumMod val="40000"/>
                    <a:lumOff val="60000"/>
                  </a:srgbClr>
                </a:solidFill>
                <a:cs typeface="Arial" panose="020B0604020202020204" pitchFamily="34" charset="0"/>
              </a:rPr>
              <a:t>2.- Vivió hasta los seis años en área endémica.</a:t>
            </a:r>
          </a:p>
          <a:p>
            <a:pPr lvl="0" defTabSz="914400">
              <a:defRPr/>
            </a:pPr>
            <a:endParaRPr lang="es-AR" sz="2800" dirty="0">
              <a:solidFill>
                <a:srgbClr val="0070C0"/>
              </a:solidFill>
              <a:cs typeface="Arial" panose="020B0604020202020204" pitchFamily="34" charset="0"/>
            </a:endParaRPr>
          </a:p>
          <a:p>
            <a:pPr lvl="0" defTabSz="914400">
              <a:defRPr/>
            </a:pPr>
            <a:r>
              <a:rPr lang="es-AR" sz="2800" dirty="0">
                <a:solidFill>
                  <a:srgbClr val="009999"/>
                </a:solidFill>
                <a:cs typeface="Arial" panose="020B0604020202020204" pitchFamily="34" charset="0"/>
              </a:rPr>
              <a:t>3.- Tiene familiares con “historia hidatídica”. </a:t>
            </a:r>
          </a:p>
          <a:p>
            <a:pPr lvl="0" defTabSz="914400">
              <a:defRPr/>
            </a:pPr>
            <a:endParaRPr lang="es-AR" sz="2800" dirty="0">
              <a:solidFill>
                <a:srgbClr val="009999"/>
              </a:solidFill>
              <a:cs typeface="Arial" panose="020B0604020202020204" pitchFamily="34" charset="0"/>
            </a:endParaRPr>
          </a:p>
          <a:p>
            <a:pPr lvl="0" defTabSz="914400">
              <a:defRPr/>
            </a:pPr>
            <a:r>
              <a:rPr lang="es-AR" sz="2800" dirty="0">
                <a:solidFill>
                  <a:srgbClr val="009999"/>
                </a:solidFill>
                <a:cs typeface="Arial" panose="020B0604020202020204" pitchFamily="34" charset="0"/>
              </a:rPr>
              <a:t>4.- Tiene perros y los alimenta con vísceras crudas.</a:t>
            </a:r>
          </a:p>
          <a:p>
            <a:pPr lvl="0" defTabSz="914400">
              <a:defRPr/>
            </a:pPr>
            <a:r>
              <a:rPr lang="es-AR" sz="2800" dirty="0">
                <a:solidFill>
                  <a:srgbClr val="009999"/>
                </a:solidFill>
                <a:cs typeface="Arial" panose="020B0604020202020204" pitchFamily="34" charset="0"/>
              </a:rPr>
              <a:t>     Tuvo perros con </a:t>
            </a:r>
            <a:r>
              <a:rPr lang="es-AR" sz="2800" i="1" dirty="0" err="1">
                <a:solidFill>
                  <a:srgbClr val="009999"/>
                </a:solidFill>
                <a:cs typeface="Arial" panose="020B0604020202020204" pitchFamily="34" charset="0"/>
              </a:rPr>
              <a:t>Echinococcosis</a:t>
            </a:r>
            <a:r>
              <a:rPr lang="es-AR" sz="2800" i="1" dirty="0">
                <a:solidFill>
                  <a:srgbClr val="009999"/>
                </a:solidFill>
                <a:cs typeface="Arial" panose="020B0604020202020204" pitchFamily="34" charset="0"/>
              </a:rPr>
              <a:t> - </a:t>
            </a:r>
            <a:r>
              <a:rPr lang="es-AR" sz="2800" i="1" dirty="0" err="1">
                <a:solidFill>
                  <a:srgbClr val="009999"/>
                </a:solidFill>
                <a:cs typeface="Arial" panose="020B0604020202020204" pitchFamily="34" charset="0"/>
              </a:rPr>
              <a:t>Taenias</a:t>
            </a:r>
            <a:r>
              <a:rPr lang="es-AR" sz="2800" i="1" dirty="0">
                <a:solidFill>
                  <a:srgbClr val="009999"/>
                </a:solidFill>
                <a:cs typeface="Arial" panose="020B0604020202020204" pitchFamily="34" charset="0"/>
              </a:rPr>
              <a:t>.</a:t>
            </a:r>
          </a:p>
          <a:p>
            <a:pPr lvl="0" defTabSz="914400">
              <a:defRPr/>
            </a:pPr>
            <a:r>
              <a:rPr lang="es-AR" sz="2800" dirty="0">
                <a:solidFill>
                  <a:srgbClr val="009999"/>
                </a:solidFill>
                <a:cs typeface="Arial" panose="020B0604020202020204" pitchFamily="34" charset="0"/>
              </a:rPr>
              <a:t>      No desparasita sus perros con un </a:t>
            </a:r>
            <a:r>
              <a:rPr lang="es-AR" sz="2800" dirty="0" err="1">
                <a:solidFill>
                  <a:srgbClr val="009999"/>
                </a:solidFill>
                <a:cs typeface="Arial" panose="020B0604020202020204" pitchFamily="34" charset="0"/>
              </a:rPr>
              <a:t>tenicida</a:t>
            </a:r>
            <a:r>
              <a:rPr lang="es-AR" sz="2800" dirty="0">
                <a:solidFill>
                  <a:srgbClr val="009999"/>
                </a:solidFill>
                <a:cs typeface="Arial" panose="020B0604020202020204" pitchFamily="34" charset="0"/>
              </a:rPr>
              <a:t>.</a:t>
            </a:r>
          </a:p>
          <a:p>
            <a:pPr lvl="0" defTabSz="914400">
              <a:defRPr/>
            </a:pPr>
            <a:endParaRPr lang="es-AR" sz="2800" dirty="0">
              <a:solidFill>
                <a:srgbClr val="009999"/>
              </a:solidFill>
              <a:cs typeface="Arial" panose="020B0604020202020204" pitchFamily="34" charset="0"/>
            </a:endParaRPr>
          </a:p>
          <a:p>
            <a:pPr lvl="0" defTabSz="914400">
              <a:defRPr/>
            </a:pPr>
            <a:r>
              <a:rPr lang="es-AR" sz="2800" dirty="0">
                <a:solidFill>
                  <a:srgbClr val="009999"/>
                </a:solidFill>
                <a:cs typeface="Arial" panose="020B0604020202020204" pitchFamily="34" charset="0"/>
              </a:rPr>
              <a:t>      </a:t>
            </a:r>
            <a:endParaRPr lang="es-AR" sz="2800" i="1" dirty="0">
              <a:solidFill>
                <a:srgbClr val="009999"/>
              </a:solidFill>
              <a:cs typeface="Arial" panose="020B0604020202020204" pitchFamily="34" charset="0"/>
            </a:endParaRPr>
          </a:p>
        </p:txBody>
      </p:sp>
      <p:pic>
        <p:nvPicPr>
          <p:cNvPr id="8" name="Imagen 7">
            <a:extLst>
              <a:ext uri="{FF2B5EF4-FFF2-40B4-BE49-F238E27FC236}">
                <a16:creationId xmlns:a16="http://schemas.microsoft.com/office/drawing/2014/main" id="{C8D2CBA0-3F43-401D-8F28-CCB01607B917}"/>
              </a:ext>
            </a:extLst>
          </p:cNvPr>
          <p:cNvPicPr>
            <a:picLocks noChangeAspect="1"/>
          </p:cNvPicPr>
          <p:nvPr/>
        </p:nvPicPr>
        <p:blipFill>
          <a:blip r:embed="rId3"/>
          <a:stretch>
            <a:fillRect/>
          </a:stretch>
        </p:blipFill>
        <p:spPr>
          <a:xfrm>
            <a:off x="81032" y="77737"/>
            <a:ext cx="1054716" cy="1054716"/>
          </a:xfrm>
          <a:prstGeom prst="rect">
            <a:avLst/>
          </a:prstGeom>
        </p:spPr>
      </p:pic>
      <p:sp>
        <p:nvSpPr>
          <p:cNvPr id="6" name="Marcador de número de diapositiva 5">
            <a:extLst>
              <a:ext uri="{FF2B5EF4-FFF2-40B4-BE49-F238E27FC236}">
                <a16:creationId xmlns:a16="http://schemas.microsoft.com/office/drawing/2014/main" id="{81E0492C-813F-24BE-2973-930EB9204A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19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9617E87-C134-B30D-6E8A-60394A6F95A7}"/>
              </a:ext>
            </a:extLst>
          </p:cNvPr>
          <p:cNvPicPr>
            <a:picLocks noChangeAspect="1"/>
          </p:cNvPicPr>
          <p:nvPr/>
        </p:nvPicPr>
        <p:blipFill rotWithShape="1">
          <a:blip r:embed="rId3"/>
          <a:srcRect r="33750"/>
          <a:stretch/>
        </p:blipFill>
        <p:spPr>
          <a:xfrm>
            <a:off x="390345" y="1536118"/>
            <a:ext cx="3943059" cy="3038489"/>
          </a:xfrm>
          <a:prstGeom prst="rect">
            <a:avLst/>
          </a:prstGeom>
        </p:spPr>
      </p:pic>
      <p:pic>
        <p:nvPicPr>
          <p:cNvPr id="8" name="Imagen 7">
            <a:extLst>
              <a:ext uri="{FF2B5EF4-FFF2-40B4-BE49-F238E27FC236}">
                <a16:creationId xmlns:a16="http://schemas.microsoft.com/office/drawing/2014/main" id="{C8D2CBA0-3F43-401D-8F28-CCB01607B917}"/>
              </a:ext>
            </a:extLst>
          </p:cNvPr>
          <p:cNvPicPr>
            <a:picLocks noChangeAspect="1"/>
          </p:cNvPicPr>
          <p:nvPr/>
        </p:nvPicPr>
        <p:blipFill>
          <a:blip r:embed="rId4"/>
          <a:stretch>
            <a:fillRect/>
          </a:stretch>
        </p:blipFill>
        <p:spPr>
          <a:xfrm>
            <a:off x="81032" y="77737"/>
            <a:ext cx="1054716" cy="1054716"/>
          </a:xfrm>
          <a:prstGeom prst="rect">
            <a:avLst/>
          </a:prstGeom>
        </p:spPr>
      </p:pic>
      <p:pic>
        <p:nvPicPr>
          <p:cNvPr id="4" name="Picture 2" descr="Don Jorge Mario Bergoglio, 50 años de sacerdote">
            <a:extLst>
              <a:ext uri="{FF2B5EF4-FFF2-40B4-BE49-F238E27FC236}">
                <a16:creationId xmlns:a16="http://schemas.microsoft.com/office/drawing/2014/main" id="{748C840E-A7A0-656F-54A3-AA27FA358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73935"/>
            <a:ext cx="4377447" cy="2919818"/>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a:extLst>
              <a:ext uri="{FF2B5EF4-FFF2-40B4-BE49-F238E27FC236}">
                <a16:creationId xmlns:a16="http://schemas.microsoft.com/office/drawing/2014/main" id="{730A9FED-6DC6-357E-FA89-97EB9393E1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2569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50D276D-3DEE-2C11-A021-FD714CDC41D6}"/>
              </a:ext>
            </a:extLst>
          </p:cNvPr>
          <p:cNvSpPr/>
          <p:nvPr/>
        </p:nvSpPr>
        <p:spPr>
          <a:xfrm>
            <a:off x="0" y="-34453"/>
            <a:ext cx="9144000" cy="1171110"/>
          </a:xfrm>
          <a:prstGeom prst="rect">
            <a:avLst/>
          </a:prstGeom>
          <a:solidFill>
            <a:srgbClr val="009999"/>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5327" y="3573016"/>
            <a:ext cx="3368440" cy="2254907"/>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327" y="1252436"/>
            <a:ext cx="3168039" cy="2120753"/>
          </a:xfrm>
          <a:prstGeom prst="rect">
            <a:avLst/>
          </a:prstGeom>
        </p:spPr>
      </p:pic>
      <p:sp>
        <p:nvSpPr>
          <p:cNvPr id="6" name="Rectángulo 5"/>
          <p:cNvSpPr/>
          <p:nvPr/>
        </p:nvSpPr>
        <p:spPr>
          <a:xfrm>
            <a:off x="1071726" y="20199"/>
            <a:ext cx="8072274" cy="954107"/>
          </a:xfrm>
          <a:prstGeom prst="rect">
            <a:avLst/>
          </a:prstGeom>
        </p:spPr>
        <p:txBody>
          <a:bodyPr wrap="square">
            <a:spAutoFit/>
          </a:bodyPr>
          <a:lstStyle/>
          <a:p>
            <a:pPr algn="ctr"/>
            <a:r>
              <a:rPr lang="es-AR" sz="2800" b="1" dirty="0">
                <a:solidFill>
                  <a:schemeClr val="bg1"/>
                </a:solidFill>
              </a:rPr>
              <a:t>GATOS DOMESTICOS CON HIDATIDOSIS POLIQUISTICA ABDOMINAL EN PATAGONIA SUR</a:t>
            </a:r>
            <a:endParaRPr lang="es-ES" sz="2800" b="1" dirty="0">
              <a:solidFill>
                <a:schemeClr val="bg1"/>
              </a:solidFill>
              <a:latin typeface="Arial" panose="020B0604020202020204" pitchFamily="34" charset="0"/>
              <a:cs typeface="Arial" panose="020B0604020202020204" pitchFamily="34" charset="0"/>
            </a:endParaRPr>
          </a:p>
        </p:txBody>
      </p:sp>
      <p:sp>
        <p:nvSpPr>
          <p:cNvPr id="8" name="CuadroTexto 7"/>
          <p:cNvSpPr txBox="1"/>
          <p:nvPr/>
        </p:nvSpPr>
        <p:spPr>
          <a:xfrm>
            <a:off x="4841781" y="6038834"/>
            <a:ext cx="3840889" cy="646331"/>
          </a:xfrm>
          <a:prstGeom prst="rect">
            <a:avLst/>
          </a:prstGeom>
          <a:noFill/>
        </p:spPr>
        <p:txBody>
          <a:bodyPr wrap="square" rtlCol="0">
            <a:spAutoFit/>
          </a:bodyPr>
          <a:lstStyle/>
          <a:p>
            <a:pPr algn="just"/>
            <a:r>
              <a:rPr lang="es-ES" dirty="0">
                <a:latin typeface="Arial" panose="020B0604020202020204" pitchFamily="34" charset="0"/>
                <a:cs typeface="Arial" panose="020B0604020202020204" pitchFamily="34" charset="0"/>
              </a:rPr>
              <a:t>Se contabilizaron  917 quistes,  que pesaron 1.560 gramos.</a:t>
            </a:r>
          </a:p>
        </p:txBody>
      </p:sp>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t="18368" b="4171"/>
          <a:stretch/>
        </p:blipFill>
        <p:spPr>
          <a:xfrm>
            <a:off x="544368" y="1347568"/>
            <a:ext cx="4026456" cy="2087880"/>
          </a:xfrm>
          <a:prstGeom prst="rect">
            <a:avLst/>
          </a:prstGeom>
        </p:spPr>
      </p:pic>
      <p:pic>
        <p:nvPicPr>
          <p:cNvPr id="10" name="Imagen 9"/>
          <p:cNvPicPr>
            <a:picLocks noChangeAspect="1"/>
          </p:cNvPicPr>
          <p:nvPr/>
        </p:nvPicPr>
        <p:blipFill rotWithShape="1">
          <a:blip r:embed="rId6">
            <a:extLst>
              <a:ext uri="{28A0092B-C50C-407E-A947-70E740481C1C}">
                <a14:useLocalDpi xmlns:a14="http://schemas.microsoft.com/office/drawing/2010/main" val="0"/>
              </a:ext>
            </a:extLst>
          </a:blip>
          <a:srcRect l="31052" t="27535" r="13542" b="17753"/>
          <a:stretch/>
        </p:blipFill>
        <p:spPr>
          <a:xfrm>
            <a:off x="502339" y="3933056"/>
            <a:ext cx="4110514" cy="2280051"/>
          </a:xfrm>
          <a:prstGeom prst="rect">
            <a:avLst/>
          </a:prstGeom>
        </p:spPr>
      </p:pic>
      <p:sp>
        <p:nvSpPr>
          <p:cNvPr id="2" name="Text Box 16">
            <a:extLst>
              <a:ext uri="{FF2B5EF4-FFF2-40B4-BE49-F238E27FC236}">
                <a16:creationId xmlns:a16="http://schemas.microsoft.com/office/drawing/2014/main" id="{1AB95955-DFA7-63C4-2146-0CB5ECDD5C52}"/>
              </a:ext>
            </a:extLst>
          </p:cNvPr>
          <p:cNvSpPr txBox="1">
            <a:spLocks noChangeArrowheads="1"/>
          </p:cNvSpPr>
          <p:nvPr/>
        </p:nvSpPr>
        <p:spPr bwMode="auto">
          <a:xfrm>
            <a:off x="-2473358" y="1604861"/>
            <a:ext cx="4224337" cy="369888"/>
          </a:xfrm>
          <a:prstGeom prst="rect">
            <a:avLst/>
          </a:prstGeom>
          <a:noFill/>
          <a:ln>
            <a:noFill/>
          </a:ln>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Arial" pitchFamily="34" charset="0"/>
                <a:ea typeface="+mn-ea"/>
                <a:cs typeface="+mn-cs"/>
              </a:rPr>
              <a:t>FOCOS ENDEMICOS </a:t>
            </a:r>
          </a:p>
        </p:txBody>
      </p:sp>
      <p:sp>
        <p:nvSpPr>
          <p:cNvPr id="7" name="Rectángulo 6">
            <a:extLst>
              <a:ext uri="{FF2B5EF4-FFF2-40B4-BE49-F238E27FC236}">
                <a16:creationId xmlns:a16="http://schemas.microsoft.com/office/drawing/2014/main" id="{BE71AE92-F324-8564-C329-CBD94D6D439B}"/>
              </a:ext>
            </a:extLst>
          </p:cNvPr>
          <p:cNvSpPr>
            <a:spLocks noChangeArrowheads="1"/>
          </p:cNvSpPr>
          <p:nvPr/>
        </p:nvSpPr>
        <p:spPr bwMode="auto">
          <a:xfrm>
            <a:off x="-7178708" y="1665186"/>
            <a:ext cx="871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AR" sz="1800" b="0" i="1" u="none" strike="noStrike" kern="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 </a:t>
            </a:r>
            <a:endParaRPr kumimoji="0" lang="es-AR" sz="1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Imagen 11">
            <a:extLst>
              <a:ext uri="{FF2B5EF4-FFF2-40B4-BE49-F238E27FC236}">
                <a16:creationId xmlns:a16="http://schemas.microsoft.com/office/drawing/2014/main" id="{CA76FCF6-925F-0B30-32A2-728CC9D36CE6}"/>
              </a:ext>
            </a:extLst>
          </p:cNvPr>
          <p:cNvPicPr>
            <a:picLocks noChangeAspect="1"/>
          </p:cNvPicPr>
          <p:nvPr/>
        </p:nvPicPr>
        <p:blipFill>
          <a:blip r:embed="rId7"/>
          <a:stretch>
            <a:fillRect/>
          </a:stretch>
        </p:blipFill>
        <p:spPr>
          <a:xfrm>
            <a:off x="17010" y="7296"/>
            <a:ext cx="1054716" cy="1054716"/>
          </a:xfrm>
          <a:prstGeom prst="rect">
            <a:avLst/>
          </a:prstGeom>
        </p:spPr>
      </p:pic>
      <p:sp>
        <p:nvSpPr>
          <p:cNvPr id="13" name="Marcador de número de diapositiva 12">
            <a:extLst>
              <a:ext uri="{FF2B5EF4-FFF2-40B4-BE49-F238E27FC236}">
                <a16:creationId xmlns:a16="http://schemas.microsoft.com/office/drawing/2014/main" id="{CF68709E-02E2-547B-20E1-D4158FFA30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676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3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5800" y="1279525"/>
            <a:ext cx="2328863"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4 Imagen" descr="Ciclo 2010 Sin N.JPG"/>
          <p:cNvPicPr>
            <a:picLocks noChangeAspect="1"/>
          </p:cNvPicPr>
          <p:nvPr/>
        </p:nvPicPr>
        <p:blipFill>
          <a:blip r:embed="rId4">
            <a:extLst>
              <a:ext uri="{28A0092B-C50C-407E-A947-70E740481C1C}">
                <a14:useLocalDpi xmlns:a14="http://schemas.microsoft.com/office/drawing/2010/main" val="0"/>
              </a:ext>
            </a:extLst>
          </a:blip>
          <a:srcRect l="27385" t="25446" r="39221" b="40274"/>
          <a:stretch>
            <a:fillRect/>
          </a:stretch>
        </p:blipFill>
        <p:spPr bwMode="auto">
          <a:xfrm>
            <a:off x="3665538" y="1863725"/>
            <a:ext cx="178752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11 Imagen" descr="Ciclo 2010 Sin N.JPG"/>
          <p:cNvPicPr>
            <a:picLocks noChangeAspect="1"/>
          </p:cNvPicPr>
          <p:nvPr/>
        </p:nvPicPr>
        <p:blipFill>
          <a:blip r:embed="rId4">
            <a:extLst>
              <a:ext uri="{28A0092B-C50C-407E-A947-70E740481C1C}">
                <a14:useLocalDpi xmlns:a14="http://schemas.microsoft.com/office/drawing/2010/main" val="0"/>
              </a:ext>
            </a:extLst>
          </a:blip>
          <a:srcRect l="40479" t="77226" r="25034"/>
          <a:stretch>
            <a:fillRect/>
          </a:stretch>
        </p:blipFill>
        <p:spPr bwMode="auto">
          <a:xfrm>
            <a:off x="4343400" y="4708525"/>
            <a:ext cx="24082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1" name="15 Imagen" descr="Ciclo 2010 Sin N.JPG"/>
          <p:cNvPicPr>
            <a:picLocks noChangeAspect="1"/>
          </p:cNvPicPr>
          <p:nvPr/>
        </p:nvPicPr>
        <p:blipFill>
          <a:blip r:embed="rId4">
            <a:extLst>
              <a:ext uri="{28A0092B-C50C-407E-A947-70E740481C1C}">
                <a14:useLocalDpi xmlns:a14="http://schemas.microsoft.com/office/drawing/2010/main" val="0"/>
              </a:ext>
            </a:extLst>
          </a:blip>
          <a:srcRect l="12979" t="68596" r="25034" b="18219"/>
          <a:stretch>
            <a:fillRect/>
          </a:stretch>
        </p:blipFill>
        <p:spPr bwMode="auto">
          <a:xfrm>
            <a:off x="2422525" y="4159250"/>
            <a:ext cx="43291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14 CuadroTexto"/>
          <p:cNvSpPr txBox="1">
            <a:spLocks noChangeArrowheads="1"/>
          </p:cNvSpPr>
          <p:nvPr/>
        </p:nvSpPr>
        <p:spPr bwMode="auto">
          <a:xfrm>
            <a:off x="-12700" y="5957217"/>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00B0F0"/>
                </a:solidFill>
                <a:effectLst/>
                <a:uLnTx/>
                <a:uFillTx/>
                <a:latin typeface="Arial" pitchFamily="34" charset="0"/>
                <a:ea typeface="+mn-ea"/>
                <a:cs typeface="Arial" pitchFamily="34" charset="0"/>
              </a:rPr>
              <a:t>MEDIDAS DE PREVENCION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CICLO DOMESTICO DE LA HIDATIDOSIS EN EL SUR DE ARGENTINA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endParaRPr>
          </a:p>
        </p:txBody>
      </p:sp>
      <p:sp>
        <p:nvSpPr>
          <p:cNvPr id="42" name="AutoShape 20"/>
          <p:cNvSpPr>
            <a:spLocks noChangeArrowheads="1"/>
          </p:cNvSpPr>
          <p:nvPr/>
        </p:nvSpPr>
        <p:spPr bwMode="auto">
          <a:xfrm>
            <a:off x="3221037" y="2099469"/>
            <a:ext cx="2663825" cy="1401762"/>
          </a:xfrm>
          <a:prstGeom prst="flowChartAlternateProcess">
            <a:avLst/>
          </a:prstGeom>
          <a:solidFill>
            <a:srgbClr val="00B0F0"/>
          </a:solidFill>
          <a:ln>
            <a:solidFill>
              <a:srgbClr val="00B0F0"/>
            </a:solidFill>
          </a:ln>
        </p:spPr>
        <p:txBody>
          <a:bodyPr wrap="none" lIns="54160" tIns="27080" rIns="54160" bIns="27080"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CONTROL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CANINO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1.869</a:t>
            </a:r>
            <a:endParaRPr kumimoji="0" lang="es-ES" altLang="es-AR" sz="3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8" name="Imagen 7">
            <a:extLst>
              <a:ext uri="{FF2B5EF4-FFF2-40B4-BE49-F238E27FC236}">
                <a16:creationId xmlns:a16="http://schemas.microsoft.com/office/drawing/2014/main" id="{C8D2CBA0-3F43-401D-8F28-CCB01607B917}"/>
              </a:ext>
            </a:extLst>
          </p:cNvPr>
          <p:cNvPicPr>
            <a:picLocks noChangeAspect="1"/>
          </p:cNvPicPr>
          <p:nvPr/>
        </p:nvPicPr>
        <p:blipFill>
          <a:blip r:embed="rId5"/>
          <a:stretch>
            <a:fillRect/>
          </a:stretch>
        </p:blipFill>
        <p:spPr>
          <a:xfrm>
            <a:off x="81032" y="77737"/>
            <a:ext cx="1054716" cy="1054716"/>
          </a:xfrm>
          <a:prstGeom prst="rect">
            <a:avLst/>
          </a:prstGeom>
        </p:spPr>
      </p:pic>
    </p:spTree>
    <p:extLst>
      <p:ext uri="{BB962C8B-B14F-4D97-AF65-F5344CB8AC3E}">
        <p14:creationId xmlns:p14="http://schemas.microsoft.com/office/powerpoint/2010/main" val="4132241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mp:transition xmlns:mp="http://schemas.microsoft.com/office/mac/powerpoint/2008/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3"/>
          <p:cNvSpPr txBox="1">
            <a:spLocks noChangeArrowheads="1"/>
          </p:cNvSpPr>
          <p:nvPr/>
        </p:nvSpPr>
        <p:spPr bwMode="auto">
          <a:xfrm>
            <a:off x="3336925" y="4689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699" name="3 Rectángulo"/>
          <p:cNvSpPr>
            <a:spLocks noChangeArrowheads="1"/>
          </p:cNvSpPr>
          <p:nvPr/>
        </p:nvSpPr>
        <p:spPr bwMode="auto">
          <a:xfrm>
            <a:off x="899592" y="1720056"/>
            <a:ext cx="8008938"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s-AR" alt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Legislación. (</a:t>
            </a:r>
            <a:r>
              <a:rPr kumimoji="0" lang="es-AR" altLang="es-ES" sz="2800" b="1" i="0" u="none" strike="noStrike" kern="1200" cap="none" spc="0" normalizeH="0" baseline="0" noProof="0" dirty="0">
                <a:ln>
                  <a:noFill/>
                </a:ln>
                <a:solidFill>
                  <a:srgbClr val="339933"/>
                </a:solidFill>
                <a:effectLst/>
                <a:uLnTx/>
                <a:uFillTx/>
                <a:latin typeface="Arial" panose="020B0604020202020204" pitchFamily="34" charset="0"/>
                <a:ea typeface="+mn-ea"/>
                <a:cs typeface="+mn-cs"/>
              </a:rPr>
              <a:t>Ordenanzas</a:t>
            </a:r>
            <a:r>
              <a:rPr kumimoji="0" lang="es-AR" alt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AR" alt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Educación sanitaria canina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AR" alt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y  “tenencia responsable”</a:t>
            </a:r>
            <a:endParaRPr kumimoji="0" lang="es-ES" altLang="es-E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s-AR" alt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 Identificación y  registro obligatorio</a:t>
            </a:r>
            <a:endParaRPr kumimoji="0" lang="es-ES" altLang="es-E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s-AR" alt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 Control del hábitat del perro callejero</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s-AR" alt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Control de la natalidad. (</a:t>
            </a:r>
            <a:r>
              <a:rPr kumimoji="0" lang="es-AR" altLang="es-ES" sz="2800" b="1" i="0" u="none" strike="noStrike" kern="1200" cap="none" spc="0" normalizeH="0" baseline="0" noProof="0" dirty="0">
                <a:ln>
                  <a:noFill/>
                </a:ln>
                <a:solidFill>
                  <a:srgbClr val="339933"/>
                </a:solidFill>
                <a:effectLst/>
                <a:uLnTx/>
                <a:uFillTx/>
                <a:latin typeface="Arial" panose="020B0604020202020204" pitchFamily="34" charset="0"/>
                <a:ea typeface="+mn-ea"/>
                <a:cs typeface="+mn-cs"/>
              </a:rPr>
              <a:t>Castración</a:t>
            </a:r>
            <a:r>
              <a:rPr kumimoji="0" lang="es-AR" alt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s-AR" alt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 Retiro de los perros de la vía pública</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s-AR" alt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 Adopción responsable</a:t>
            </a:r>
            <a:endParaRPr kumimoji="0" lang="es-AR" altLang="es-E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AR" altLang="es-E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AR" altLang="es-E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6021" name="Rectángulo 1"/>
          <p:cNvSpPr>
            <a:spLocks noChangeArrowheads="1"/>
          </p:cNvSpPr>
          <p:nvPr/>
        </p:nvSpPr>
        <p:spPr bwMode="auto">
          <a:xfrm>
            <a:off x="-324544" y="3286001"/>
            <a:ext cx="8980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AR" altLang="es-E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endParaRPr kumimoji="0" lang="es-ES" altLang="es-E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 name="Rectángulo 5"/>
          <p:cNvSpPr/>
          <p:nvPr/>
        </p:nvSpPr>
        <p:spPr>
          <a:xfrm>
            <a:off x="23962" y="0"/>
            <a:ext cx="9144000" cy="1403350"/>
          </a:xfrm>
          <a:prstGeom prst="rect">
            <a:avLst/>
          </a:prstGeom>
          <a:solidFill>
            <a:srgbClr val="00B0F0"/>
          </a:solidFill>
          <a:ln>
            <a:solidFill>
              <a:srgbClr val="0070C0"/>
            </a:solidFill>
          </a:ln>
          <a:effectLst>
            <a:glow rad="101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CuadroTexto 6"/>
          <p:cNvSpPr txBox="1"/>
          <p:nvPr/>
        </p:nvSpPr>
        <p:spPr>
          <a:xfrm>
            <a:off x="23962" y="39536"/>
            <a:ext cx="68605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AR" altLang="es-E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PROGRAMA MUNICIPAL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AR" altLang="es-E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DE MANEJO INTEGRAL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AR" altLang="es-E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Y CONTROL DE LA POBLACION CANINA” </a:t>
            </a:r>
            <a:endParaRPr kumimoji="0" lang="es-ES" altLang="es-E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8" name="4 Imagen" descr="Control canin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5082" y="61194"/>
            <a:ext cx="2283448" cy="171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4642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3" name="4 Imagen" descr="Ciclo 2010 Sin N.JPG"/>
          <p:cNvPicPr>
            <a:picLocks noChangeAspect="1"/>
          </p:cNvPicPr>
          <p:nvPr/>
        </p:nvPicPr>
        <p:blipFill>
          <a:blip r:embed="rId3">
            <a:extLst>
              <a:ext uri="{28A0092B-C50C-407E-A947-70E740481C1C}">
                <a14:useLocalDpi xmlns:a14="http://schemas.microsoft.com/office/drawing/2010/main" val="0"/>
              </a:ext>
            </a:extLst>
          </a:blip>
          <a:srcRect l="27385" t="25446" r="39221" b="40274"/>
          <a:stretch>
            <a:fillRect/>
          </a:stretch>
        </p:blipFill>
        <p:spPr bwMode="auto">
          <a:xfrm>
            <a:off x="3665538" y="1863725"/>
            <a:ext cx="178752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8 Imagen" descr="Ciclo 2010 Sin N.JPG"/>
          <p:cNvPicPr>
            <a:picLocks noChangeAspect="1"/>
          </p:cNvPicPr>
          <p:nvPr/>
        </p:nvPicPr>
        <p:blipFill>
          <a:blip r:embed="rId3">
            <a:extLst>
              <a:ext uri="{28A0092B-C50C-407E-A947-70E740481C1C}">
                <a14:useLocalDpi xmlns:a14="http://schemas.microsoft.com/office/drawing/2010/main" val="0"/>
              </a:ext>
            </a:extLst>
          </a:blip>
          <a:srcRect l="56195" t="50377" r="20013" b="30685"/>
          <a:stretch>
            <a:fillRect/>
          </a:stretch>
        </p:blipFill>
        <p:spPr bwMode="auto">
          <a:xfrm>
            <a:off x="5440363" y="3001963"/>
            <a:ext cx="16605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9 Imagen" descr="Ciclo 2010 Sin N.JPG"/>
          <p:cNvPicPr>
            <a:picLocks noChangeAspect="1"/>
          </p:cNvPicPr>
          <p:nvPr/>
        </p:nvPicPr>
        <p:blipFill>
          <a:blip r:embed="rId3">
            <a:extLst>
              <a:ext uri="{28A0092B-C50C-407E-A947-70E740481C1C}">
                <a14:useLocalDpi xmlns:a14="http://schemas.microsoft.com/office/drawing/2010/main" val="0"/>
              </a:ext>
            </a:extLst>
          </a:blip>
          <a:srcRect l="33496" t="59247" r="49916" b="30685"/>
          <a:stretch>
            <a:fillRect/>
          </a:stretch>
        </p:blipFill>
        <p:spPr bwMode="auto">
          <a:xfrm>
            <a:off x="3856038" y="3565525"/>
            <a:ext cx="11572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11 Imagen" descr="Ciclo 2010 Sin N.JPG"/>
          <p:cNvPicPr>
            <a:picLocks noChangeAspect="1"/>
          </p:cNvPicPr>
          <p:nvPr/>
        </p:nvPicPr>
        <p:blipFill>
          <a:blip r:embed="rId3">
            <a:extLst>
              <a:ext uri="{28A0092B-C50C-407E-A947-70E740481C1C}">
                <a14:useLocalDpi xmlns:a14="http://schemas.microsoft.com/office/drawing/2010/main" val="0"/>
              </a:ext>
            </a:extLst>
          </a:blip>
          <a:srcRect l="40479" t="77226" r="25034"/>
          <a:stretch>
            <a:fillRect/>
          </a:stretch>
        </p:blipFill>
        <p:spPr bwMode="auto">
          <a:xfrm>
            <a:off x="4343400" y="4708525"/>
            <a:ext cx="24082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1" name="15 Imagen" descr="Ciclo 2010 Sin N.JPG"/>
          <p:cNvPicPr>
            <a:picLocks noChangeAspect="1"/>
          </p:cNvPicPr>
          <p:nvPr/>
        </p:nvPicPr>
        <p:blipFill>
          <a:blip r:embed="rId3">
            <a:extLst>
              <a:ext uri="{28A0092B-C50C-407E-A947-70E740481C1C}">
                <a14:useLocalDpi xmlns:a14="http://schemas.microsoft.com/office/drawing/2010/main" val="0"/>
              </a:ext>
            </a:extLst>
          </a:blip>
          <a:srcRect l="12979" t="68596" r="25034" b="18219"/>
          <a:stretch>
            <a:fillRect/>
          </a:stretch>
        </p:blipFill>
        <p:spPr bwMode="auto">
          <a:xfrm>
            <a:off x="2422525" y="4159250"/>
            <a:ext cx="43291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14 CuadroTexto"/>
          <p:cNvSpPr txBox="1">
            <a:spLocks noChangeArrowheads="1"/>
          </p:cNvSpPr>
          <p:nvPr/>
        </p:nvSpPr>
        <p:spPr bwMode="auto">
          <a:xfrm>
            <a:off x="-12700" y="5957217"/>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00B0F0"/>
                </a:solidFill>
                <a:effectLst/>
                <a:uLnTx/>
                <a:uFillTx/>
                <a:latin typeface="Arial" pitchFamily="34" charset="0"/>
                <a:ea typeface="+mn-ea"/>
                <a:cs typeface="Arial" pitchFamily="34" charset="0"/>
              </a:rPr>
              <a:t>MEDIDAS DE PREVENCION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CICLO DOMESTICO DE LA HIDATIDOSIS EN EL SUR DE ARGENTINA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endParaRPr>
          </a:p>
        </p:txBody>
      </p:sp>
      <p:sp>
        <p:nvSpPr>
          <p:cNvPr id="37" name="AutoShape 20"/>
          <p:cNvSpPr>
            <a:spLocks noChangeArrowheads="1"/>
          </p:cNvSpPr>
          <p:nvPr/>
        </p:nvSpPr>
        <p:spPr bwMode="auto">
          <a:xfrm>
            <a:off x="3221037" y="2176760"/>
            <a:ext cx="2663825" cy="1401762"/>
          </a:xfrm>
          <a:prstGeom prst="flowChartAlternateProcess">
            <a:avLst/>
          </a:prstGeom>
          <a:solidFill>
            <a:srgbClr val="00B0F0"/>
          </a:solidFill>
          <a:ln>
            <a:noFill/>
          </a:ln>
        </p:spPr>
        <p:txBody>
          <a:bodyPr wrap="none" lIns="54160" tIns="27080" rIns="54160" bIns="2708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CONTROL DE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HUERTAS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1.908</a:t>
            </a:r>
            <a:endParaRPr kumimoji="0" lang="es-ES" altLang="es-AR" sz="3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9" name="Imagen 8">
            <a:extLst>
              <a:ext uri="{FF2B5EF4-FFF2-40B4-BE49-F238E27FC236}">
                <a16:creationId xmlns:a16="http://schemas.microsoft.com/office/drawing/2014/main" id="{C8D2CBA0-3F43-401D-8F28-CCB01607B917}"/>
              </a:ext>
            </a:extLst>
          </p:cNvPr>
          <p:cNvPicPr>
            <a:picLocks noChangeAspect="1"/>
          </p:cNvPicPr>
          <p:nvPr/>
        </p:nvPicPr>
        <p:blipFill>
          <a:blip r:embed="rId4"/>
          <a:stretch>
            <a:fillRect/>
          </a:stretch>
        </p:blipFill>
        <p:spPr>
          <a:xfrm>
            <a:off x="81032" y="77737"/>
            <a:ext cx="1054716" cy="1054716"/>
          </a:xfrm>
          <a:prstGeom prst="rect">
            <a:avLst/>
          </a:prstGeom>
        </p:spPr>
      </p:pic>
    </p:spTree>
    <p:extLst>
      <p:ext uri="{BB962C8B-B14F-4D97-AF65-F5344CB8AC3E}">
        <p14:creationId xmlns:p14="http://schemas.microsoft.com/office/powerpoint/2010/main" val="314889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mp:transition xmlns:mp="http://schemas.microsoft.com/office/mac/powerpoint/2008/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80" name="Picture 4" descr="I:\Hidatidosis\D Productora-Huerta I (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49" y="854234"/>
            <a:ext cx="470265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ángulo 10">
            <a:extLst>
              <a:ext uri="{FF2B5EF4-FFF2-40B4-BE49-F238E27FC236}">
                <a16:creationId xmlns:a16="http://schemas.microsoft.com/office/drawing/2014/main" id="{0A76BFA6-5F58-40AD-AA33-EB57B2037DF6}"/>
              </a:ext>
            </a:extLst>
          </p:cNvPr>
          <p:cNvSpPr/>
          <p:nvPr/>
        </p:nvSpPr>
        <p:spPr>
          <a:xfrm>
            <a:off x="-41028" y="35038"/>
            <a:ext cx="9155574" cy="1127661"/>
          </a:xfrm>
          <a:prstGeom prst="rect">
            <a:avLst/>
          </a:prstGeom>
          <a:solidFill>
            <a:srgbClr val="00B0F0"/>
          </a:solidFill>
          <a:ln w="25400" cap="flat" cmpd="sng" algn="ctr">
            <a:solidFill>
              <a:srgbClr val="00B0F0"/>
            </a:solidFill>
            <a:prstDash val="solid"/>
          </a:ln>
          <a:effectLst>
            <a:glow rad="101600">
              <a:srgbClr val="AAE2CA">
                <a:satMod val="175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13" descr="http://4.bp.blogspot.com/_lZM1KzdH-Gk/R8vvbri4G3I/AAAAAAAAA6o/kLFuc6TOZ1s/s400/DSC_32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55" y="1197135"/>
            <a:ext cx="51546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p:cNvSpPr txBox="1"/>
          <p:nvPr/>
        </p:nvSpPr>
        <p:spPr>
          <a:xfrm>
            <a:off x="1158964" y="35038"/>
            <a:ext cx="7972386" cy="107721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Control en las huertas o quintas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familiares y comerciales</a:t>
            </a:r>
          </a:p>
        </p:txBody>
      </p:sp>
      <p:sp>
        <p:nvSpPr>
          <p:cNvPr id="2" name="Marcador de número de diapositiva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Imagen 4">
            <a:extLst>
              <a:ext uri="{FF2B5EF4-FFF2-40B4-BE49-F238E27FC236}">
                <a16:creationId xmlns:a16="http://schemas.microsoft.com/office/drawing/2014/main" id="{5DB4664E-0A44-6610-B592-3544CF0DF15A}"/>
              </a:ext>
            </a:extLst>
          </p:cNvPr>
          <p:cNvPicPr>
            <a:picLocks noChangeAspect="1"/>
          </p:cNvPicPr>
          <p:nvPr/>
        </p:nvPicPr>
        <p:blipFill>
          <a:blip r:embed="rId5"/>
          <a:stretch>
            <a:fillRect/>
          </a:stretch>
        </p:blipFill>
        <p:spPr>
          <a:xfrm>
            <a:off x="81032" y="77737"/>
            <a:ext cx="1054716" cy="1054716"/>
          </a:xfrm>
          <a:prstGeom prst="rect">
            <a:avLst/>
          </a:prstGeom>
        </p:spPr>
      </p:pic>
      <p:pic>
        <p:nvPicPr>
          <p:cNvPr id="12" name="Imagen 11">
            <a:extLst>
              <a:ext uri="{FF2B5EF4-FFF2-40B4-BE49-F238E27FC236}">
                <a16:creationId xmlns:a16="http://schemas.microsoft.com/office/drawing/2014/main" id="{CD09E487-6555-DFB6-2895-D08707885FE2}"/>
              </a:ext>
            </a:extLst>
          </p:cNvPr>
          <p:cNvPicPr>
            <a:picLocks noChangeAspect="1"/>
          </p:cNvPicPr>
          <p:nvPr/>
        </p:nvPicPr>
        <p:blipFill>
          <a:blip r:embed="rId6"/>
          <a:stretch>
            <a:fillRect/>
          </a:stretch>
        </p:blipFill>
        <p:spPr>
          <a:xfrm>
            <a:off x="-44390" y="4322481"/>
            <a:ext cx="4632248" cy="2970088"/>
          </a:xfrm>
          <a:prstGeom prst="rect">
            <a:avLst/>
          </a:prstGeom>
        </p:spPr>
      </p:pic>
      <p:pic>
        <p:nvPicPr>
          <p:cNvPr id="17" name="Imagen 16">
            <a:extLst>
              <a:ext uri="{FF2B5EF4-FFF2-40B4-BE49-F238E27FC236}">
                <a16:creationId xmlns:a16="http://schemas.microsoft.com/office/drawing/2014/main" id="{393200E4-8DB0-AF55-FF4D-E1CD0933130E}"/>
              </a:ext>
            </a:extLst>
          </p:cNvPr>
          <p:cNvPicPr>
            <a:picLocks noChangeAspect="1"/>
          </p:cNvPicPr>
          <p:nvPr/>
        </p:nvPicPr>
        <p:blipFill>
          <a:blip r:embed="rId7"/>
          <a:stretch>
            <a:fillRect/>
          </a:stretch>
        </p:blipFill>
        <p:spPr>
          <a:xfrm>
            <a:off x="4572000" y="4302284"/>
            <a:ext cx="4572000" cy="2870563"/>
          </a:xfrm>
          <a:prstGeom prst="rect">
            <a:avLst/>
          </a:prstGeom>
        </p:spPr>
      </p:pic>
    </p:spTree>
    <p:extLst>
      <p:ext uri="{BB962C8B-B14F-4D97-AF65-F5344CB8AC3E}">
        <p14:creationId xmlns:p14="http://schemas.microsoft.com/office/powerpoint/2010/main" val="3594437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26F8D92-81B2-43C6-A836-D38DE65C84A2}"/>
              </a:ext>
            </a:extLst>
          </p:cNvPr>
          <p:cNvSpPr/>
          <p:nvPr/>
        </p:nvSpPr>
        <p:spPr>
          <a:xfrm>
            <a:off x="0" y="0"/>
            <a:ext cx="9144000" cy="1171110"/>
          </a:xfrm>
          <a:prstGeom prst="rect">
            <a:avLst/>
          </a:prstGeom>
          <a:solidFill>
            <a:srgbClr val="009999"/>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Rectángulo 10"/>
          <p:cNvSpPr/>
          <p:nvPr/>
        </p:nvSpPr>
        <p:spPr>
          <a:xfrm>
            <a:off x="467544" y="1655465"/>
            <a:ext cx="8276406" cy="532453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0" cap="none" spc="0" normalizeH="0" baseline="0" noProof="0" dirty="0">
                <a:ln>
                  <a:noFill/>
                </a:ln>
                <a:solidFill>
                  <a:sysClr val="windowText" lastClr="000000"/>
                </a:solidFill>
                <a:effectLst/>
                <a:uLnTx/>
                <a:uFillTx/>
                <a:latin typeface="Arial"/>
                <a:ea typeface="+mn-ea"/>
                <a:cs typeface="+mn-cs"/>
              </a:rPr>
              <a:t>Hidatidosis, quiste hidatídico, quiste de perro, bolsa de agua,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0" cap="none" spc="0" normalizeH="0" baseline="0" noProof="0" dirty="0">
                <a:ln>
                  <a:noFill/>
                </a:ln>
                <a:solidFill>
                  <a:sysClr val="windowText" lastClr="000000"/>
                </a:solidFill>
                <a:effectLst/>
                <a:uLnTx/>
                <a:uFillTx/>
                <a:latin typeface="Arial"/>
                <a:ea typeface="+mn-ea"/>
                <a:cs typeface="+mn-cs"/>
              </a:rPr>
              <a:t>cáncer blanco, enfermedad del perro, enfermedad de las manos sucias.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0" cap="none" spc="0" normalizeH="0" baseline="0" noProof="0" dirty="0">
              <a:ln>
                <a:noFill/>
              </a:ln>
              <a:solidFill>
                <a:sysClr val="windowText" lastClr="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0" cap="none" spc="0" normalizeH="0" baseline="0" noProof="0" dirty="0" err="1">
                <a:ln>
                  <a:noFill/>
                </a:ln>
                <a:solidFill>
                  <a:sysClr val="windowText" lastClr="000000"/>
                </a:solidFill>
                <a:effectLst/>
                <a:uLnTx/>
                <a:uFillTx/>
                <a:latin typeface="Arial"/>
                <a:ea typeface="+mn-ea"/>
                <a:cs typeface="+mn-cs"/>
              </a:rPr>
              <a:t>Echinococcosis</a:t>
            </a:r>
            <a:r>
              <a:rPr kumimoji="0" lang="es-AR" sz="2000" b="0" i="0" u="none" strike="noStrike" kern="0" cap="none" spc="0" normalizeH="0" baseline="0" noProof="0" dirty="0">
                <a:ln>
                  <a:noFill/>
                </a:ln>
                <a:solidFill>
                  <a:sysClr val="windowText" lastClr="000000"/>
                </a:solidFill>
                <a:effectLst/>
                <a:uLnTx/>
                <a:uFillTx/>
                <a:latin typeface="Arial"/>
                <a:ea typeface="+mn-ea"/>
                <a:cs typeface="+mn-cs"/>
              </a:rPr>
              <a:t> o equinococosis.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0" cap="none" spc="0" normalizeH="0" baseline="0" noProof="0" dirty="0">
              <a:ln>
                <a:noFill/>
              </a:ln>
              <a:solidFill>
                <a:sysClr val="windowText" lastClr="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0" cap="none" spc="0" normalizeH="0" baseline="0" noProof="0" dirty="0">
                <a:ln>
                  <a:noFill/>
                </a:ln>
                <a:solidFill>
                  <a:sysClr val="windowText" lastClr="000000"/>
                </a:solidFill>
                <a:effectLst/>
                <a:uLnTx/>
                <a:uFillTx/>
                <a:latin typeface="Arial"/>
                <a:ea typeface="+mn-ea"/>
                <a:cs typeface="+mn-cs"/>
              </a:rPr>
              <a:t>Equinococosis quística (EQ).</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0" cap="none" spc="0" normalizeH="0" baseline="0" noProof="0" dirty="0">
              <a:ln>
                <a:noFill/>
              </a:ln>
              <a:solidFill>
                <a:sysClr val="windowText" lastClr="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altLang="es-ES" sz="2000" b="0" i="0" u="none" strike="noStrike" kern="0" cap="none" spc="0" normalizeH="0" baseline="0" noProof="0" dirty="0">
                <a:ln>
                  <a:noFill/>
                </a:ln>
                <a:solidFill>
                  <a:sysClr val="windowText" lastClr="000000"/>
                </a:solidFill>
                <a:effectLst/>
                <a:uLnTx/>
                <a:uFillTx/>
                <a:latin typeface="Arial"/>
                <a:ea typeface="+mn-ea"/>
                <a:cs typeface="Aparajita" pitchFamily="34" charset="0"/>
              </a:rPr>
              <a:t>Zoonosis parasitaria crónica que afecta a humanos y animales.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altLang="es-ES" sz="2000" b="0" i="0" u="none" strike="noStrike" kern="0" cap="none" spc="0" normalizeH="0" baseline="0" noProof="0" dirty="0">
              <a:ln>
                <a:noFill/>
              </a:ln>
              <a:solidFill>
                <a:sysClr val="windowText" lastClr="000000"/>
              </a:solidFill>
              <a:effectLst/>
              <a:uLnTx/>
              <a:uFillTx/>
              <a:latin typeface="Arial"/>
              <a:ea typeface="+mn-ea"/>
              <a:cs typeface="Aparajita"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altLang="es-ES" sz="2000" b="0" i="0" u="none" strike="noStrike" kern="0" cap="none" spc="0" normalizeH="0" baseline="0" noProof="0" dirty="0">
                <a:ln>
                  <a:noFill/>
                </a:ln>
                <a:solidFill>
                  <a:sysClr val="windowText" lastClr="000000"/>
                </a:solidFill>
                <a:effectLst/>
                <a:uLnTx/>
                <a:uFillTx/>
                <a:latin typeface="Arial"/>
                <a:ea typeface="+mn-ea"/>
                <a:cs typeface="+mn-cs"/>
              </a:rPr>
              <a:t>Asociada  a </a:t>
            </a:r>
            <a:r>
              <a:rPr kumimoji="0" lang="es-CL" altLang="es-ES" sz="2000" b="1" i="0" u="none" strike="noStrike" kern="0" cap="none" spc="0" normalizeH="0" baseline="0" noProof="0" dirty="0">
                <a:ln>
                  <a:noFill/>
                </a:ln>
                <a:solidFill>
                  <a:sysClr val="windowText" lastClr="000000"/>
                </a:solidFill>
                <a:effectLst/>
                <a:uLnTx/>
                <a:uFillTx/>
                <a:latin typeface="Arial"/>
                <a:ea typeface="+mn-ea"/>
                <a:cs typeface="+mn-cs"/>
              </a:rPr>
              <a:t>zonas rurales de pastoreo</a:t>
            </a:r>
            <a:r>
              <a:rPr kumimoji="0" lang="es-CL" altLang="es-ES" sz="2000" b="0" i="0" u="none" strike="noStrike" kern="0" cap="none" spc="0" normalizeH="0" baseline="0" noProof="0" dirty="0">
                <a:ln>
                  <a:noFill/>
                </a:ln>
                <a:solidFill>
                  <a:sysClr val="windowText" lastClr="000000"/>
                </a:solidFill>
                <a:effectLst/>
                <a:uLnTx/>
                <a:uFillTx/>
                <a:latin typeface="Arial"/>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L" altLang="es-ES" sz="2000" b="0" i="0" u="none" strike="noStrike" kern="0" cap="none" spc="0" normalizeH="0" baseline="0" noProof="0" dirty="0">
              <a:ln>
                <a:noFill/>
              </a:ln>
              <a:solidFill>
                <a:sysClr val="windowText" lastClr="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AR" altLang="es-ES" sz="2000" kern="0" noProof="0" dirty="0">
                <a:solidFill>
                  <a:sysClr val="windowText" lastClr="000000"/>
                </a:solidFill>
                <a:latin typeface="Arial"/>
                <a:cs typeface="Aparajita" pitchFamily="34" charset="0"/>
              </a:rPr>
              <a:t>También en áreas urbanas.</a:t>
            </a:r>
            <a:endParaRPr kumimoji="0" lang="es-AR" altLang="es-ES" sz="2000" b="0" i="0" u="none" strike="noStrike" kern="0" cap="none" spc="0" normalizeH="0" baseline="0" noProof="0" dirty="0">
              <a:ln>
                <a:noFill/>
              </a:ln>
              <a:solidFill>
                <a:sysClr val="windowText" lastClr="000000"/>
              </a:solidFill>
              <a:effectLst/>
              <a:uLnTx/>
              <a:uFillTx/>
              <a:latin typeface="Arial"/>
              <a:ea typeface="+mn-ea"/>
              <a:cs typeface="Aparajita"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altLang="es-ES" sz="2000" b="0" i="0" u="none" strike="noStrike" kern="0" cap="none" spc="0" normalizeH="0" baseline="0" noProof="0" dirty="0">
              <a:ln>
                <a:noFill/>
              </a:ln>
              <a:solidFill>
                <a:sysClr val="windowText" lastClr="000000"/>
              </a:solidFill>
              <a:effectLst/>
              <a:uLnTx/>
              <a:uFillTx/>
              <a:latin typeface="Arial"/>
              <a:ea typeface="+mn-ea"/>
              <a:cs typeface="Aparajita"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0" cap="none" spc="0" normalizeH="0" baseline="0" noProof="0" dirty="0">
                <a:ln>
                  <a:noFill/>
                </a:ln>
                <a:solidFill>
                  <a:sysClr val="windowText" lastClr="000000"/>
                </a:solidFill>
                <a:effectLst/>
                <a:uLnTx/>
                <a:uFillTx/>
                <a:latin typeface="Arial"/>
                <a:ea typeface="+mn-ea"/>
                <a:cs typeface="+mn-cs"/>
              </a:rPr>
              <a:t>No da lugar a emergencias epidemiológicas.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0" cap="none" spc="0" normalizeH="0" baseline="0" noProof="0" dirty="0">
              <a:ln>
                <a:noFill/>
              </a:ln>
              <a:solidFill>
                <a:sysClr val="windowText" lastClr="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0" cap="none" spc="0" normalizeH="0" baseline="0" noProof="0" dirty="0">
                <a:ln>
                  <a:noFill/>
                </a:ln>
                <a:solidFill>
                  <a:sysClr val="windowText" lastClr="000000"/>
                </a:solidFill>
                <a:effectLst/>
                <a:uLnTx/>
                <a:uFillTx/>
                <a:latin typeface="Arial"/>
                <a:ea typeface="+mn-ea"/>
                <a:cs typeface="+mn-cs"/>
              </a:rPr>
              <a:t>“Zoonosis desatendidas” (OPS/OMS).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7" name="CuadroTexto 6"/>
          <p:cNvSpPr txBox="1"/>
          <p:nvPr/>
        </p:nvSpPr>
        <p:spPr>
          <a:xfrm>
            <a:off x="1165244" y="264849"/>
            <a:ext cx="797875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Hidatidosis - </a:t>
            </a:r>
            <a:r>
              <a:rPr kumimoji="0" lang="es-ES" sz="3200" b="1" i="1"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Echinococcosis</a:t>
            </a:r>
            <a:endParaRPr kumimoji="0" lang="es-ES" sz="32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Imagen 8">
            <a:extLst>
              <a:ext uri="{FF2B5EF4-FFF2-40B4-BE49-F238E27FC236}">
                <a16:creationId xmlns:a16="http://schemas.microsoft.com/office/drawing/2014/main" id="{C8D2CBA0-3F43-401D-8F28-CCB01607B917}"/>
              </a:ext>
            </a:extLst>
          </p:cNvPr>
          <p:cNvPicPr>
            <a:picLocks noChangeAspect="1"/>
          </p:cNvPicPr>
          <p:nvPr/>
        </p:nvPicPr>
        <p:blipFill>
          <a:blip r:embed="rId3"/>
          <a:stretch>
            <a:fillRect/>
          </a:stretch>
        </p:blipFill>
        <p:spPr>
          <a:xfrm>
            <a:off x="110528" y="58197"/>
            <a:ext cx="1054716" cy="1054716"/>
          </a:xfrm>
          <a:prstGeom prst="rect">
            <a:avLst/>
          </a:prstGeom>
        </p:spPr>
      </p:pic>
      <p:sp>
        <p:nvSpPr>
          <p:cNvPr id="2" name="Marcador de número de diapositiva 1"/>
          <p:cNvSpPr>
            <a:spLocks noGrp="1"/>
          </p:cNvSpPr>
          <p:nvPr>
            <p:ph type="sldNum" sz="quarter" idx="12"/>
          </p:nvPr>
        </p:nvSpPr>
        <p:spPr/>
        <p:txBody>
          <a:bodyPr/>
          <a:lstStyle/>
          <a:p>
            <a:pPr>
              <a:defRPr/>
            </a:pPr>
            <a:fld id="{C8730828-0F26-4E2F-B6CA-7188F06BC41A}" type="slidenum">
              <a:rPr lang="es-MX" smtClean="0"/>
              <a:pPr>
                <a:defRPr/>
              </a:pPr>
              <a:t>3</a:t>
            </a:fld>
            <a:endParaRPr lang="es-MX"/>
          </a:p>
        </p:txBody>
      </p:sp>
    </p:spTree>
    <p:extLst>
      <p:ext uri="{BB962C8B-B14F-4D97-AF65-F5344CB8AC3E}">
        <p14:creationId xmlns:p14="http://schemas.microsoft.com/office/powerpoint/2010/main" val="104598101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9038" y="88900"/>
            <a:ext cx="20939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3 Imagen" descr="Ciclo 2010 Sin N.JPG"/>
          <p:cNvPicPr>
            <a:picLocks noChangeAspect="1"/>
          </p:cNvPicPr>
          <p:nvPr/>
        </p:nvPicPr>
        <p:blipFill>
          <a:blip r:embed="rId4">
            <a:extLst>
              <a:ext uri="{28A0092B-C50C-407E-A947-70E740481C1C}">
                <a14:useLocalDpi xmlns:a14="http://schemas.microsoft.com/office/drawing/2010/main" val="0"/>
              </a:ext>
            </a:extLst>
          </a:blip>
          <a:srcRect l="12979" t="4111" r="56029" b="70718"/>
          <a:stretch>
            <a:fillRect/>
          </a:stretch>
        </p:blipFill>
        <p:spPr bwMode="auto">
          <a:xfrm>
            <a:off x="2416175" y="88900"/>
            <a:ext cx="21637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4 Imagen" descr="Ciclo 2010 Sin N.JPG"/>
          <p:cNvPicPr>
            <a:picLocks noChangeAspect="1"/>
          </p:cNvPicPr>
          <p:nvPr/>
        </p:nvPicPr>
        <p:blipFill>
          <a:blip r:embed="rId4">
            <a:extLst>
              <a:ext uri="{28A0092B-C50C-407E-A947-70E740481C1C}">
                <a14:useLocalDpi xmlns:a14="http://schemas.microsoft.com/office/drawing/2010/main" val="0"/>
              </a:ext>
            </a:extLst>
          </a:blip>
          <a:srcRect l="27385" t="25446" r="39221" b="40274"/>
          <a:stretch>
            <a:fillRect/>
          </a:stretch>
        </p:blipFill>
        <p:spPr bwMode="auto">
          <a:xfrm>
            <a:off x="3665538" y="1863725"/>
            <a:ext cx="178752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11 Imagen" descr="Ciclo 2010 Sin N.JPG"/>
          <p:cNvPicPr>
            <a:picLocks noChangeAspect="1"/>
          </p:cNvPicPr>
          <p:nvPr/>
        </p:nvPicPr>
        <p:blipFill>
          <a:blip r:embed="rId4">
            <a:extLst>
              <a:ext uri="{28A0092B-C50C-407E-A947-70E740481C1C}">
                <a14:useLocalDpi xmlns:a14="http://schemas.microsoft.com/office/drawing/2010/main" val="0"/>
              </a:ext>
            </a:extLst>
          </a:blip>
          <a:srcRect l="40479" t="77226" r="25034"/>
          <a:stretch>
            <a:fillRect/>
          </a:stretch>
        </p:blipFill>
        <p:spPr bwMode="auto">
          <a:xfrm>
            <a:off x="4559300" y="4941168"/>
            <a:ext cx="24082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14 CuadroTexto"/>
          <p:cNvSpPr txBox="1">
            <a:spLocks noChangeArrowheads="1"/>
          </p:cNvSpPr>
          <p:nvPr/>
        </p:nvSpPr>
        <p:spPr bwMode="auto">
          <a:xfrm>
            <a:off x="-12700" y="5957217"/>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00B0F0"/>
                </a:solidFill>
                <a:effectLst/>
                <a:uLnTx/>
                <a:uFillTx/>
                <a:latin typeface="Arial" pitchFamily="34" charset="0"/>
                <a:ea typeface="+mn-ea"/>
                <a:cs typeface="Arial" pitchFamily="34" charset="0"/>
              </a:rPr>
              <a:t>MEDIDAS DE PREVENCION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CICLO DOMESTICO DE LA HIDATIDOSIS EN EL SUR DE ARGENTINA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endParaRPr>
          </a:p>
        </p:txBody>
      </p:sp>
      <p:pic>
        <p:nvPicPr>
          <p:cNvPr id="20" name="2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2950" y="88900"/>
            <a:ext cx="21685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2 Imagen" descr="Ciclo 2010 Sin N.JPG"/>
          <p:cNvPicPr>
            <a:picLocks noChangeAspect="1"/>
          </p:cNvPicPr>
          <p:nvPr/>
        </p:nvPicPr>
        <p:blipFill>
          <a:blip r:embed="rId4">
            <a:extLst>
              <a:ext uri="{28A0092B-C50C-407E-A947-70E740481C1C}">
                <a14:useLocalDpi xmlns:a14="http://schemas.microsoft.com/office/drawing/2010/main" val="0"/>
              </a:ext>
            </a:extLst>
          </a:blip>
          <a:srcRect l="43973" t="4111" r="25034" b="70718"/>
          <a:stretch>
            <a:fillRect/>
          </a:stretch>
        </p:blipFill>
        <p:spPr bwMode="auto">
          <a:xfrm>
            <a:off x="4603750" y="88900"/>
            <a:ext cx="21653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0"/>
          <p:cNvSpPr>
            <a:spLocks noChangeArrowheads="1"/>
          </p:cNvSpPr>
          <p:nvPr/>
        </p:nvSpPr>
        <p:spPr bwMode="auto">
          <a:xfrm>
            <a:off x="3240087" y="2133854"/>
            <a:ext cx="2663825" cy="1401762"/>
          </a:xfrm>
          <a:prstGeom prst="flowChartAlternateProcess">
            <a:avLst/>
          </a:prstGeom>
          <a:solidFill>
            <a:srgbClr val="00B0F0"/>
          </a:solidFill>
          <a:ln w="57150">
            <a:solidFill>
              <a:srgbClr val="00B0F0"/>
            </a:solidFill>
            <a:miter lim="800000"/>
            <a:headEnd/>
            <a:tailEnd/>
          </a:ln>
        </p:spPr>
        <p:txBody>
          <a:bodyPr wrap="none" lIns="54160" tIns="27080" rIns="54160" bIns="27080" anchor="ctr"/>
          <a:lstStyle>
            <a:lvl1pPr defTabSz="541338">
              <a:spcBef>
                <a:spcPct val="20000"/>
              </a:spcBef>
              <a:buChar char="•"/>
              <a:defRPr sz="3200">
                <a:solidFill>
                  <a:schemeClr val="tx1"/>
                </a:solidFill>
                <a:latin typeface="Times New Roman" panose="02020603050405020304" pitchFamily="18" charset="0"/>
              </a:defRPr>
            </a:lvl1pPr>
            <a:lvl2pPr marL="742950" indent="-285750" defTabSz="541338">
              <a:spcBef>
                <a:spcPct val="20000"/>
              </a:spcBef>
              <a:buChar char="–"/>
              <a:defRPr sz="2800">
                <a:solidFill>
                  <a:schemeClr val="tx1"/>
                </a:solidFill>
                <a:latin typeface="Times New Roman" panose="02020603050405020304" pitchFamily="18" charset="0"/>
              </a:defRPr>
            </a:lvl2pPr>
            <a:lvl3pPr marL="1143000" indent="-228600" defTabSz="541338">
              <a:spcBef>
                <a:spcPct val="20000"/>
              </a:spcBef>
              <a:buChar char="•"/>
              <a:defRPr sz="2400">
                <a:solidFill>
                  <a:schemeClr val="tx1"/>
                </a:solidFill>
                <a:latin typeface="Times New Roman" panose="02020603050405020304" pitchFamily="18" charset="0"/>
              </a:defRPr>
            </a:lvl3pPr>
            <a:lvl4pPr marL="1600200" indent="-228600" defTabSz="541338">
              <a:spcBef>
                <a:spcPct val="20000"/>
              </a:spcBef>
              <a:buChar char="–"/>
              <a:defRPr sz="2000">
                <a:solidFill>
                  <a:schemeClr val="tx1"/>
                </a:solidFill>
                <a:latin typeface="Times New Roman" panose="02020603050405020304" pitchFamily="18" charset="0"/>
              </a:defRPr>
            </a:lvl4pPr>
            <a:lvl5pPr marL="2057400" indent="-228600" defTabSz="541338">
              <a:spcBef>
                <a:spcPct val="20000"/>
              </a:spcBef>
              <a:buChar char="»"/>
              <a:defRPr sz="2000">
                <a:solidFill>
                  <a:schemeClr val="tx1"/>
                </a:solidFill>
                <a:latin typeface="Times New Roman" panose="02020603050405020304" pitchFamily="18" charset="0"/>
              </a:defRPr>
            </a:lvl5pPr>
            <a:lvl6pPr marL="25146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541338" rtl="0" eaLnBrk="1" fontAlgn="base" latinLnBrk="0" hangingPunct="1">
              <a:lnSpc>
                <a:spcPct val="100000"/>
              </a:lnSpc>
              <a:spcBef>
                <a:spcPct val="0"/>
              </a:spcBef>
              <a:spcAft>
                <a:spcPct val="0"/>
              </a:spcAft>
              <a:buClrTx/>
              <a:buSzTx/>
              <a:buFontTx/>
              <a:buNone/>
              <a:tabLst/>
              <a:defRPr/>
            </a:pPr>
            <a:r>
              <a:rPr kumimoji="0" lang="es-AR"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EDUCACION</a:t>
            </a:r>
          </a:p>
          <a:p>
            <a:pPr marL="0" marR="0" lvl="0" indent="0" algn="ctr" defTabSz="541338" rtl="0" eaLnBrk="1" fontAlgn="base" latinLnBrk="0" hangingPunct="1">
              <a:lnSpc>
                <a:spcPct val="100000"/>
              </a:lnSpc>
              <a:spcBef>
                <a:spcPct val="0"/>
              </a:spcBef>
              <a:spcAft>
                <a:spcPct val="0"/>
              </a:spcAft>
              <a:buClrTx/>
              <a:buSzTx/>
              <a:buFontTx/>
              <a:buNone/>
              <a:tabLst/>
              <a:defRPr/>
            </a:pPr>
            <a:r>
              <a:rPr kumimoji="0" lang="es-AR"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Para la Salud</a:t>
            </a:r>
          </a:p>
          <a:p>
            <a:pPr marL="0" marR="0" lvl="0" indent="0" algn="ctr" defTabSz="541338" rtl="0" eaLnBrk="1" fontAlgn="base" latinLnBrk="0" hangingPunct="1">
              <a:lnSpc>
                <a:spcPct val="100000"/>
              </a:lnSpc>
              <a:spcBef>
                <a:spcPct val="0"/>
              </a:spcBef>
              <a:spcAft>
                <a:spcPct val="0"/>
              </a:spcAft>
              <a:buClrTx/>
              <a:buSzTx/>
              <a:buFontTx/>
              <a:buNone/>
              <a:tabLst/>
              <a:defRPr/>
            </a:pPr>
            <a:r>
              <a:rPr kumimoji="0" lang="es-ES_tradnl"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1.863</a:t>
            </a:r>
            <a:endParaRPr kumimoji="0" lang="es-AR"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9 Imagen" descr="Ciclo 2010 Sin N.JPG">
            <a:extLst>
              <a:ext uri="{FF2B5EF4-FFF2-40B4-BE49-F238E27FC236}">
                <a16:creationId xmlns:a16="http://schemas.microsoft.com/office/drawing/2014/main" id="{EDC961D4-50E3-41F7-8A7D-CA5583BA271D}"/>
              </a:ext>
            </a:extLst>
          </p:cNvPr>
          <p:cNvPicPr>
            <a:picLocks noChangeAspect="1"/>
          </p:cNvPicPr>
          <p:nvPr/>
        </p:nvPicPr>
        <p:blipFill>
          <a:blip r:embed="rId4">
            <a:extLst>
              <a:ext uri="{28A0092B-C50C-407E-A947-70E740481C1C}">
                <a14:useLocalDpi xmlns:a14="http://schemas.microsoft.com/office/drawing/2010/main" val="0"/>
              </a:ext>
            </a:extLst>
          </a:blip>
          <a:srcRect l="33496" t="59247" r="49916" b="30685"/>
          <a:stretch>
            <a:fillRect/>
          </a:stretch>
        </p:blipFill>
        <p:spPr bwMode="auto">
          <a:xfrm>
            <a:off x="4061296" y="3829126"/>
            <a:ext cx="115728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5 Imagen" descr="Ciclo 2010 Sin N.JPG">
            <a:extLst>
              <a:ext uri="{FF2B5EF4-FFF2-40B4-BE49-F238E27FC236}">
                <a16:creationId xmlns:a16="http://schemas.microsoft.com/office/drawing/2014/main" id="{215516AC-6626-4E5D-941E-99D7DA97395C}"/>
              </a:ext>
            </a:extLst>
          </p:cNvPr>
          <p:cNvPicPr>
            <a:picLocks noChangeAspect="1"/>
          </p:cNvPicPr>
          <p:nvPr/>
        </p:nvPicPr>
        <p:blipFill>
          <a:blip r:embed="rId4">
            <a:extLst>
              <a:ext uri="{28A0092B-C50C-407E-A947-70E740481C1C}">
                <a14:useLocalDpi xmlns:a14="http://schemas.microsoft.com/office/drawing/2010/main" val="0"/>
              </a:ext>
            </a:extLst>
          </a:blip>
          <a:srcRect l="12979" t="68596" r="25034" b="18219"/>
          <a:stretch>
            <a:fillRect/>
          </a:stretch>
        </p:blipFill>
        <p:spPr bwMode="auto">
          <a:xfrm>
            <a:off x="2627784" y="4422851"/>
            <a:ext cx="43291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3 Imagen" descr="Ciclo 2010 Sin N.JPG">
            <a:extLst>
              <a:ext uri="{FF2B5EF4-FFF2-40B4-BE49-F238E27FC236}">
                <a16:creationId xmlns:a16="http://schemas.microsoft.com/office/drawing/2014/main" id="{850DB2E5-53C6-4E6D-BB31-F10419C3BB8D}"/>
              </a:ext>
            </a:extLst>
          </p:cNvPr>
          <p:cNvPicPr>
            <a:picLocks noChangeAspect="1"/>
          </p:cNvPicPr>
          <p:nvPr/>
        </p:nvPicPr>
        <p:blipFill rotWithShape="1">
          <a:blip r:embed="rId4">
            <a:extLst>
              <a:ext uri="{28A0092B-C50C-407E-A947-70E740481C1C}">
                <a14:useLocalDpi xmlns:a14="http://schemas.microsoft.com/office/drawing/2010/main" val="0"/>
              </a:ext>
            </a:extLst>
          </a:blip>
          <a:srcRect l="12979" t="77226" r="59740" b="7523"/>
          <a:stretch/>
        </p:blipFill>
        <p:spPr bwMode="auto">
          <a:xfrm>
            <a:off x="2665577" y="4885234"/>
            <a:ext cx="1905000" cy="96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5">
            <a:extLst>
              <a:ext uri="{FF2B5EF4-FFF2-40B4-BE49-F238E27FC236}">
                <a16:creationId xmlns:a16="http://schemas.microsoft.com/office/drawing/2014/main" id="{C8D2CBA0-3F43-401D-8F28-CCB01607B917}"/>
              </a:ext>
            </a:extLst>
          </p:cNvPr>
          <p:cNvPicPr>
            <a:picLocks noChangeAspect="1"/>
          </p:cNvPicPr>
          <p:nvPr/>
        </p:nvPicPr>
        <p:blipFill>
          <a:blip r:embed="rId6"/>
          <a:stretch>
            <a:fillRect/>
          </a:stretch>
        </p:blipFill>
        <p:spPr>
          <a:xfrm>
            <a:off x="81032" y="77737"/>
            <a:ext cx="1054716" cy="1054716"/>
          </a:xfrm>
          <a:prstGeom prst="rect">
            <a:avLst/>
          </a:prstGeom>
        </p:spPr>
      </p:pic>
    </p:spTree>
    <p:extLst>
      <p:ext uri="{BB962C8B-B14F-4D97-AF65-F5344CB8AC3E}">
        <p14:creationId xmlns:p14="http://schemas.microsoft.com/office/powerpoint/2010/main" val="3589621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40102" y="1412800"/>
            <a:ext cx="5256584" cy="3321935"/>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s-AR" sz="24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La educación sanitaria es una de las herramientas para el control de la </a:t>
            </a:r>
            <a:r>
              <a:rPr kumimoji="0" lang="es-AR" sz="2400" b="1"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Hidatidosis</a:t>
            </a:r>
            <a:r>
              <a:rPr kumimoji="0" lang="es-AR" sz="24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s-AR" sz="24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s-AR" sz="24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Su objetivo </a:t>
            </a:r>
            <a:r>
              <a:rPr kumimoji="0" lang="es-AR" sz="2400" b="0" i="0" u="none" strike="noStrike" kern="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es lograr cambios </a:t>
            </a:r>
            <a:r>
              <a:rPr kumimoji="0" lang="es-AR" sz="24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de hábitos y conductas sanitarias en las personas.</a:t>
            </a:r>
            <a:endParaRPr kumimoji="0" lang="es-AR" sz="2400" b="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251520" y="1029616"/>
            <a:ext cx="3240360" cy="4936724"/>
          </a:xfrm>
          <a:prstGeom prst="rect">
            <a:avLst/>
          </a:prstGeom>
        </p:spPr>
      </p:pic>
      <p:sp>
        <p:nvSpPr>
          <p:cNvPr id="4" name="Rectángulo 3"/>
          <p:cNvSpPr/>
          <p:nvPr/>
        </p:nvSpPr>
        <p:spPr>
          <a:xfrm>
            <a:off x="251520" y="6093320"/>
            <a:ext cx="864096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1" u="none" strike="noStrike" kern="0" cap="none" spc="0" normalizeH="0" baseline="0" noProof="0" dirty="0">
                <a:ln>
                  <a:noFill/>
                </a:ln>
                <a:solidFill>
                  <a:prstClr val="black"/>
                </a:solidFill>
                <a:effectLst/>
                <a:uLnTx/>
                <a:uFillTx/>
                <a:latin typeface="Calibri"/>
                <a:ea typeface="+mn-ea"/>
                <a:cs typeface="+mn-cs"/>
              </a:rPr>
              <a:t>Norma técnica y manual de procedimientos para el control</a:t>
            </a:r>
            <a:r>
              <a:rPr kumimoji="0" lang="es-AR" sz="1800" b="0" i="0" u="none" strike="noStrike" kern="0" cap="none" spc="0" normalizeH="0" baseline="0" noProof="0" dirty="0">
                <a:ln>
                  <a:noFill/>
                </a:ln>
                <a:solidFill>
                  <a:prstClr val="black"/>
                </a:solidFill>
                <a:effectLst/>
                <a:uLnTx/>
                <a:uFillTx/>
                <a:latin typeface="Calibri"/>
                <a:ea typeface="+mn-ea"/>
                <a:cs typeface="+mn-cs"/>
              </a:rPr>
              <a:t> </a:t>
            </a:r>
            <a:r>
              <a:rPr kumimoji="0" lang="es-AR" sz="1800" b="0" i="1" u="none" strike="noStrike" kern="0" cap="none" spc="0" normalizeH="0" baseline="0" noProof="0" dirty="0">
                <a:ln>
                  <a:noFill/>
                </a:ln>
                <a:solidFill>
                  <a:prstClr val="black"/>
                </a:solidFill>
                <a:effectLst/>
                <a:uLnTx/>
                <a:uFillTx/>
                <a:latin typeface="Calibri"/>
                <a:ea typeface="+mn-ea"/>
                <a:cs typeface="+mn-cs"/>
              </a:rPr>
              <a:t>de la hidatidosis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1" u="none" strike="noStrike" kern="0" cap="none" spc="0" normalizeH="0" baseline="0" noProof="0" dirty="0">
                <a:ln>
                  <a:noFill/>
                </a:ln>
                <a:solidFill>
                  <a:prstClr val="black"/>
                </a:solidFill>
                <a:effectLst/>
                <a:uLnTx/>
                <a:uFillTx/>
                <a:latin typeface="Calibri"/>
                <a:ea typeface="+mn-ea"/>
                <a:cs typeface="+mn-cs"/>
              </a:rPr>
              <a:t>en la República Argentina</a:t>
            </a:r>
            <a:r>
              <a:rPr kumimoji="0" lang="es-AR" sz="1800" b="0" i="0" u="none" strike="noStrike" kern="0" cap="none" spc="0" normalizeH="0" baseline="0" noProof="0" dirty="0">
                <a:ln>
                  <a:noFill/>
                </a:ln>
                <a:solidFill>
                  <a:prstClr val="black"/>
                </a:solidFill>
                <a:effectLst/>
                <a:uLnTx/>
                <a:uFillTx/>
                <a:latin typeface="Calibri"/>
                <a:ea typeface="+mn-ea"/>
                <a:cs typeface="+mn-cs"/>
              </a:rPr>
              <a:t> - </a:t>
            </a:r>
            <a:r>
              <a:rPr kumimoji="0" lang="es-AR" sz="1800" b="0" i="1" u="none" strike="noStrike" kern="0" cap="none" spc="0" normalizeH="0" baseline="0" noProof="0" dirty="0">
                <a:ln>
                  <a:noFill/>
                </a:ln>
                <a:solidFill>
                  <a:prstClr val="black"/>
                </a:solidFill>
                <a:effectLst/>
                <a:uLnTx/>
                <a:uFillTx/>
                <a:latin typeface="Calibri"/>
                <a:ea typeface="+mn-ea"/>
                <a:cs typeface="+mn-cs"/>
              </a:rPr>
              <a:t>Ministerio de Salud – 2009</a:t>
            </a:r>
            <a:endParaRPr kumimoji="0" lang="es-AR"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5" name="Rectángulo 4"/>
          <p:cNvSpPr/>
          <p:nvPr/>
        </p:nvSpPr>
        <p:spPr>
          <a:xfrm>
            <a:off x="0" y="-46366"/>
            <a:ext cx="9144000" cy="899160"/>
          </a:xfrm>
          <a:prstGeom prst="rect">
            <a:avLst/>
          </a:prstGeom>
          <a:solidFill>
            <a:srgbClr val="00589A"/>
          </a:solidFill>
          <a:ln>
            <a:solidFill>
              <a:srgbClr val="00589A"/>
            </a:solidFill>
          </a:ln>
          <a:effectLst>
            <a:glow rad="101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CuadroTexto 5"/>
          <p:cNvSpPr txBox="1"/>
          <p:nvPr/>
        </p:nvSpPr>
        <p:spPr>
          <a:xfrm>
            <a:off x="10996" y="110850"/>
            <a:ext cx="91187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Educación sanitaria</a:t>
            </a:r>
          </a:p>
        </p:txBody>
      </p:sp>
      <p:sp>
        <p:nvSpPr>
          <p:cNvPr id="8" name="Marcador de número de diapositiva 7">
            <a:extLst>
              <a:ext uri="{FF2B5EF4-FFF2-40B4-BE49-F238E27FC236}">
                <a16:creationId xmlns:a16="http://schemas.microsoft.com/office/drawing/2014/main" id="{6B86089C-B7FD-4D0B-8D35-1F0957F1F34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4550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14" y="85729"/>
            <a:ext cx="464021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icardoEdu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
            <a:ext cx="45720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C7FD96F7-85D2-1204-9FCD-7D57AE9F9F9B}"/>
              </a:ext>
            </a:extLst>
          </p:cNvPr>
          <p:cNvSpPr/>
          <p:nvPr/>
        </p:nvSpPr>
        <p:spPr>
          <a:xfrm>
            <a:off x="0" y="0"/>
            <a:ext cx="9195758" cy="8453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6131"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4889"/>
          <a:stretch/>
        </p:blipFill>
        <p:spPr bwMode="auto">
          <a:xfrm>
            <a:off x="4535414" y="3457856"/>
            <a:ext cx="5619750" cy="358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3" name="Text Box 22"/>
          <p:cNvSpPr txBox="1">
            <a:spLocks noChangeArrowheads="1"/>
          </p:cNvSpPr>
          <p:nvPr/>
        </p:nvSpPr>
        <p:spPr bwMode="auto">
          <a:xfrm>
            <a:off x="-36513" y="6216651"/>
            <a:ext cx="2218930" cy="48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4160" tIns="27080" rIns="54160" bIns="27080">
            <a:spAutoFit/>
          </a:bodyPr>
          <a:lstStyle>
            <a:lvl1pPr defTabSz="541338" eaLnBrk="0" hangingPunct="0">
              <a:defRPr>
                <a:solidFill>
                  <a:schemeClr val="tx1"/>
                </a:solidFill>
                <a:latin typeface="Arial" pitchFamily="34" charset="0"/>
                <a:cs typeface="Arial" pitchFamily="34" charset="0"/>
              </a:defRPr>
            </a:lvl1pPr>
            <a:lvl2pPr marL="742950" indent="-285750" defTabSz="541338" eaLnBrk="0" hangingPunct="0">
              <a:defRPr>
                <a:solidFill>
                  <a:schemeClr val="tx1"/>
                </a:solidFill>
                <a:latin typeface="Arial" pitchFamily="34" charset="0"/>
                <a:cs typeface="Arial" pitchFamily="34" charset="0"/>
              </a:defRPr>
            </a:lvl2pPr>
            <a:lvl3pPr marL="1143000" indent="-228600" defTabSz="541338" eaLnBrk="0" hangingPunct="0">
              <a:defRPr>
                <a:solidFill>
                  <a:schemeClr val="tx1"/>
                </a:solidFill>
                <a:latin typeface="Arial" pitchFamily="34" charset="0"/>
                <a:cs typeface="Arial" pitchFamily="34" charset="0"/>
              </a:defRPr>
            </a:lvl3pPr>
            <a:lvl4pPr marL="1600200" indent="-228600" defTabSz="541338" eaLnBrk="0" hangingPunct="0">
              <a:defRPr>
                <a:solidFill>
                  <a:schemeClr val="tx1"/>
                </a:solidFill>
                <a:latin typeface="Arial" pitchFamily="34" charset="0"/>
                <a:cs typeface="Arial" pitchFamily="34" charset="0"/>
              </a:defRPr>
            </a:lvl4pPr>
            <a:lvl5pPr marL="2057400" indent="-228600" defTabSz="541338" eaLnBrk="0" hangingPunct="0">
              <a:defRPr>
                <a:solidFill>
                  <a:schemeClr val="tx1"/>
                </a:solidFill>
                <a:latin typeface="Arial" pitchFamily="34" charset="0"/>
                <a:cs typeface="Arial" pitchFamily="34" charset="0"/>
              </a:defRPr>
            </a:lvl5pPr>
            <a:lvl6pPr marL="2514600" indent="-228600" defTabSz="5413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5413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5413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541338"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541338" rtl="0" eaLnBrk="1" fontAlgn="auto" latinLnBrk="0" hangingPunct="1">
              <a:lnSpc>
                <a:spcPct val="100000"/>
              </a:lnSpc>
              <a:spcBef>
                <a:spcPts val="0"/>
              </a:spcBef>
              <a:spcAft>
                <a:spcPts val="0"/>
              </a:spcAft>
              <a:buClrTx/>
              <a:buSzTx/>
              <a:buFontTx/>
              <a:buNone/>
              <a:tabLst/>
              <a:defRPr/>
            </a:pPr>
            <a:r>
              <a:rPr kumimoji="0" lang="es-AR" sz="1400" b="1" i="1" u="none" strike="noStrike" kern="1200" cap="none" spc="0" normalizeH="0" baseline="0" noProof="0">
                <a:ln>
                  <a:noFill/>
                </a:ln>
                <a:solidFill>
                  <a:srgbClr val="FFFFFF"/>
                </a:solidFill>
                <a:effectLst/>
                <a:uLnTx/>
                <a:uFillTx/>
                <a:latin typeface="Arial" pitchFamily="34" charset="0"/>
                <a:ea typeface="+mn-ea"/>
                <a:cs typeface="Arial" pitchFamily="34" charset="0"/>
              </a:rPr>
              <a:t>Programa de Hidatidosis</a:t>
            </a:r>
          </a:p>
          <a:p>
            <a:pPr marL="0" marR="0" lvl="0" indent="0" algn="ctr" defTabSz="541338" rtl="0" eaLnBrk="1" fontAlgn="auto" latinLnBrk="0" hangingPunct="1">
              <a:lnSpc>
                <a:spcPct val="100000"/>
              </a:lnSpc>
              <a:spcBef>
                <a:spcPts val="0"/>
              </a:spcBef>
              <a:spcAft>
                <a:spcPts val="0"/>
              </a:spcAft>
              <a:buClrTx/>
              <a:buSzTx/>
              <a:buFontTx/>
              <a:buNone/>
              <a:tabLst/>
              <a:defRPr/>
            </a:pPr>
            <a:r>
              <a:rPr kumimoji="0" lang="es-AR" sz="1400" b="1" i="1" u="none" strike="noStrike" kern="1200" cap="none" spc="0" normalizeH="0" baseline="0" noProof="0">
                <a:ln>
                  <a:noFill/>
                </a:ln>
                <a:solidFill>
                  <a:srgbClr val="FFFFFF"/>
                </a:solidFill>
                <a:effectLst/>
                <a:uLnTx/>
                <a:uFillTx/>
                <a:latin typeface="Arial" pitchFamily="34" charset="0"/>
                <a:ea typeface="+mn-ea"/>
                <a:cs typeface="Arial" pitchFamily="34" charset="0"/>
              </a:rPr>
              <a:t>Chubut - Argentina</a:t>
            </a:r>
            <a:endParaRPr kumimoji="0" lang="es-ES" sz="1400" b="1" i="1"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pic>
        <p:nvPicPr>
          <p:cNvPr id="9" name="Picture 2" descr="C:\Chacra18\FotoHidatiModificadas\EducaPtoMadry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36" y="3457856"/>
            <a:ext cx="4624241" cy="348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23936" y="136097"/>
            <a:ext cx="91187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Educación sanitaria de la población expuesta</a:t>
            </a:r>
          </a:p>
        </p:txBody>
      </p:sp>
      <p:sp>
        <p:nvSpPr>
          <p:cNvPr id="3" name="Marcador de número de diapositiva 2">
            <a:extLst>
              <a:ext uri="{FF2B5EF4-FFF2-40B4-BE49-F238E27FC236}">
                <a16:creationId xmlns:a16="http://schemas.microsoft.com/office/drawing/2014/main" id="{9247B5F2-701F-0CEF-CC57-0EE1FDE470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800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árbol, perro, exterior, suelo&#10;&#10;Descripción generada con confianza muy alta">
            <a:extLst>
              <a:ext uri="{FF2B5EF4-FFF2-40B4-BE49-F238E27FC236}">
                <a16:creationId xmlns:a16="http://schemas.microsoft.com/office/drawing/2014/main" id="{6A669391-64F7-48BC-97B1-3AF0A6ECC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 y="2820940"/>
            <a:ext cx="4610100" cy="3632395"/>
          </a:xfrm>
          <a:prstGeom prst="rect">
            <a:avLst/>
          </a:prstGeom>
        </p:spPr>
      </p:pic>
      <p:pic>
        <p:nvPicPr>
          <p:cNvPr id="145411"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8361" t="21360"/>
          <a:stretch/>
        </p:blipFill>
        <p:spPr bwMode="auto">
          <a:xfrm>
            <a:off x="4583930" y="845150"/>
            <a:ext cx="4794952" cy="30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22"/>
          <p:cNvSpPr txBox="1">
            <a:spLocks noChangeArrowheads="1"/>
          </p:cNvSpPr>
          <p:nvPr/>
        </p:nvSpPr>
        <p:spPr bwMode="auto">
          <a:xfrm>
            <a:off x="6994869" y="6615112"/>
            <a:ext cx="22177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4160" tIns="27080" rIns="54160" bIns="27080">
            <a:spAutoFit/>
          </a:bodyPr>
          <a:lstStyle>
            <a:lvl1pPr defTabSz="541338" eaLnBrk="0" hangingPunct="0">
              <a:defRPr>
                <a:solidFill>
                  <a:schemeClr val="tx1"/>
                </a:solidFill>
                <a:latin typeface="Arial" pitchFamily="34" charset="0"/>
                <a:cs typeface="Arial" pitchFamily="34" charset="0"/>
              </a:defRPr>
            </a:lvl1pPr>
            <a:lvl2pPr marL="742950" indent="-285750" defTabSz="541338" eaLnBrk="0" hangingPunct="0">
              <a:defRPr>
                <a:solidFill>
                  <a:schemeClr val="tx1"/>
                </a:solidFill>
                <a:latin typeface="Arial" pitchFamily="34" charset="0"/>
                <a:cs typeface="Arial" pitchFamily="34" charset="0"/>
              </a:defRPr>
            </a:lvl2pPr>
            <a:lvl3pPr marL="1143000" indent="-228600" defTabSz="541338" eaLnBrk="0" hangingPunct="0">
              <a:defRPr>
                <a:solidFill>
                  <a:schemeClr val="tx1"/>
                </a:solidFill>
                <a:latin typeface="Arial" pitchFamily="34" charset="0"/>
                <a:cs typeface="Arial" pitchFamily="34" charset="0"/>
              </a:defRPr>
            </a:lvl3pPr>
            <a:lvl4pPr marL="1600200" indent="-228600" defTabSz="541338" eaLnBrk="0" hangingPunct="0">
              <a:defRPr>
                <a:solidFill>
                  <a:schemeClr val="tx1"/>
                </a:solidFill>
                <a:latin typeface="Arial" pitchFamily="34" charset="0"/>
                <a:cs typeface="Arial" pitchFamily="34" charset="0"/>
              </a:defRPr>
            </a:lvl4pPr>
            <a:lvl5pPr marL="2057400" indent="-228600" defTabSz="541338" eaLnBrk="0" hangingPunct="0">
              <a:defRPr>
                <a:solidFill>
                  <a:schemeClr val="tx1"/>
                </a:solidFill>
                <a:latin typeface="Arial" pitchFamily="34" charset="0"/>
                <a:cs typeface="Arial" pitchFamily="34" charset="0"/>
              </a:defRPr>
            </a:lvl5pPr>
            <a:lvl6pPr marL="2514600" indent="-228600" defTabSz="5413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5413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5413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541338"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541338" rtl="0" eaLnBrk="1" fontAlgn="auto" latinLnBrk="0" hangingPunct="1">
              <a:lnSpc>
                <a:spcPct val="100000"/>
              </a:lnSpc>
              <a:spcBef>
                <a:spcPts val="0"/>
              </a:spcBef>
              <a:spcAft>
                <a:spcPts val="0"/>
              </a:spcAft>
              <a:buClrTx/>
              <a:buSzTx/>
              <a:buFontTx/>
              <a:buNone/>
              <a:tabLst/>
              <a:defRPr/>
            </a:pPr>
            <a:r>
              <a:rPr kumimoji="0" lang="es-AR" sz="14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Programa de Hidatidosis</a:t>
            </a:r>
          </a:p>
          <a:p>
            <a:pPr marL="0" marR="0" lvl="0" indent="0" algn="ctr" defTabSz="541338" rtl="0" eaLnBrk="1" fontAlgn="auto" latinLnBrk="0" hangingPunct="1">
              <a:lnSpc>
                <a:spcPct val="100000"/>
              </a:lnSpc>
              <a:spcBef>
                <a:spcPts val="0"/>
              </a:spcBef>
              <a:spcAft>
                <a:spcPts val="0"/>
              </a:spcAft>
              <a:buClrTx/>
              <a:buSzTx/>
              <a:buFontTx/>
              <a:buNone/>
              <a:tabLst/>
              <a:defRPr/>
            </a:pPr>
            <a:r>
              <a:rPr kumimoji="0" lang="es-AR" sz="14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Chubut - Argentina</a:t>
            </a:r>
            <a:endParaRPr kumimoji="0" lang="es-ES" sz="1400" b="1" i="1"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145414" name="Picture 2" descr="C:\Users\Acer\Pictures\Cámara nueva\Chalia Marzo 2011\Kodak nueva 129.JPG"/>
          <p:cNvPicPr>
            <a:picLocks noChangeAspect="1" noChangeArrowheads="1"/>
          </p:cNvPicPr>
          <p:nvPr/>
        </p:nvPicPr>
        <p:blipFill rotWithShape="1">
          <a:blip r:embed="rId5">
            <a:extLst>
              <a:ext uri="{28A0092B-C50C-407E-A947-70E740481C1C}">
                <a14:useLocalDpi xmlns:a14="http://schemas.microsoft.com/office/drawing/2010/main" val="0"/>
              </a:ext>
            </a:extLst>
          </a:blip>
          <a:srcRect l="4892" t="4306" r="4762" b="20118"/>
          <a:stretch/>
        </p:blipFill>
        <p:spPr bwMode="auto">
          <a:xfrm>
            <a:off x="4625103" y="3444566"/>
            <a:ext cx="4794952" cy="300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p:cNvSpPr/>
          <p:nvPr/>
        </p:nvSpPr>
        <p:spPr>
          <a:xfrm>
            <a:off x="11930" y="12030"/>
            <a:ext cx="9144000" cy="923331"/>
          </a:xfrm>
          <a:prstGeom prst="rect">
            <a:avLst/>
          </a:prstGeom>
          <a:solidFill>
            <a:srgbClr val="00589A"/>
          </a:solidFill>
          <a:ln>
            <a:solidFill>
              <a:srgbClr val="00589A"/>
            </a:solidFill>
          </a:ln>
          <a:effectLst>
            <a:glow rad="101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CuadroTexto 18">
            <a:extLst>
              <a:ext uri="{FF2B5EF4-FFF2-40B4-BE49-F238E27FC236}">
                <a16:creationId xmlns:a16="http://schemas.microsoft.com/office/drawing/2014/main" id="{389E14E2-D3A7-444F-BCD7-1A4C5165E640}"/>
              </a:ext>
            </a:extLst>
          </p:cNvPr>
          <p:cNvSpPr txBox="1"/>
          <p:nvPr/>
        </p:nvSpPr>
        <p:spPr>
          <a:xfrm>
            <a:off x="37230" y="98844"/>
            <a:ext cx="91187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Educación sanitaria de la población expuesta</a:t>
            </a:r>
          </a:p>
        </p:txBody>
      </p:sp>
      <p:sp>
        <p:nvSpPr>
          <p:cNvPr id="15" name="Rectángulo 14">
            <a:extLst>
              <a:ext uri="{FF2B5EF4-FFF2-40B4-BE49-F238E27FC236}">
                <a16:creationId xmlns:a16="http://schemas.microsoft.com/office/drawing/2014/main" id="{E4152A07-E084-4FA4-8765-DD7825AC531E}"/>
              </a:ext>
            </a:extLst>
          </p:cNvPr>
          <p:cNvSpPr/>
          <p:nvPr/>
        </p:nvSpPr>
        <p:spPr>
          <a:xfrm>
            <a:off x="37230" y="1316680"/>
            <a:ext cx="4572000" cy="120032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Colonia aborigen “El Chalia”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Chubut – Argentina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1984</a:t>
            </a:r>
            <a:endParaRPr kumimoji="0" lang="es-ES"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endParaRPr>
          </a:p>
        </p:txBody>
      </p:sp>
      <p:sp>
        <p:nvSpPr>
          <p:cNvPr id="2" name="Rectángulo 1">
            <a:extLst>
              <a:ext uri="{FF2B5EF4-FFF2-40B4-BE49-F238E27FC236}">
                <a16:creationId xmlns:a16="http://schemas.microsoft.com/office/drawing/2014/main" id="{3B1E3CB7-805B-4BF6-A4C8-59F71A53BA5A}"/>
              </a:ext>
            </a:extLst>
          </p:cNvPr>
          <p:cNvSpPr/>
          <p:nvPr/>
        </p:nvSpPr>
        <p:spPr>
          <a:xfrm>
            <a:off x="3765462" y="2408340"/>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2014</a:t>
            </a:r>
            <a:endParaRPr kumimoji="0" lang="es-A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Marcador de número de diapositiva 4">
            <a:extLst>
              <a:ext uri="{FF2B5EF4-FFF2-40B4-BE49-F238E27FC236}">
                <a16:creationId xmlns:a16="http://schemas.microsoft.com/office/drawing/2014/main" id="{05E4F8D9-F6BE-95B1-08FA-0207D382E4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3943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4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4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1930" y="12030"/>
            <a:ext cx="9144000" cy="1261603"/>
          </a:xfrm>
          <a:prstGeom prst="rect">
            <a:avLst/>
          </a:prstGeom>
          <a:solidFill>
            <a:srgbClr val="00589A"/>
          </a:solidFill>
          <a:ln>
            <a:solidFill>
              <a:srgbClr val="00589A"/>
            </a:solidFill>
          </a:ln>
          <a:effectLst>
            <a:glow rad="101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2819" name="Text Box 3"/>
          <p:cNvSpPr txBox="1">
            <a:spLocks noChangeArrowheads="1"/>
          </p:cNvSpPr>
          <p:nvPr/>
        </p:nvSpPr>
        <p:spPr bwMode="auto">
          <a:xfrm>
            <a:off x="3051882" y="1603385"/>
            <a:ext cx="5832648" cy="4832092"/>
          </a:xfrm>
          <a:prstGeom prst="rect">
            <a:avLst/>
          </a:prstGeom>
          <a:no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s-AR" altLang="es-AR" sz="2800" b="0" i="0" u="none" strike="noStrike" kern="0" cap="none" spc="0" normalizeH="0" baseline="0" noProof="0" dirty="0">
                <a:ln>
                  <a:noFill/>
                </a:ln>
                <a:effectLst/>
                <a:uLnTx/>
                <a:uFillTx/>
                <a:latin typeface="Arial" panose="020B0604020202020204" pitchFamily="34" charset="0"/>
                <a:ea typeface="+mn-ea"/>
                <a:cs typeface="+mn-cs"/>
              </a:rPr>
              <a:t>Las idiotas o ineficaces medidas para combatir la Hidatidosis,  durante 50 años consistían en recomendar que se hiervan las achuras o se entierren en un pozo </a:t>
            </a:r>
            <a:r>
              <a:rPr kumimoji="0" lang="es-ES" altLang="es-AR" sz="2800" b="0" i="0" u="none" strike="noStrike" kern="0" cap="none" spc="0" normalizeH="0" baseline="0" noProof="0" dirty="0">
                <a:ln>
                  <a:noFill/>
                </a:ln>
                <a:effectLst/>
                <a:uLnTx/>
                <a:uFillTx/>
                <a:latin typeface="Arial" panose="020B0604020202020204" pitchFamily="34" charset="0"/>
                <a:ea typeface="+mn-ea"/>
                <a:cs typeface="+mn-cs"/>
              </a:rPr>
              <a:t>…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s-ES" altLang="es-AR" sz="2800" b="0" i="0" u="none" strike="noStrike" kern="0" cap="none" spc="0" normalizeH="0" baseline="0" noProof="0" dirty="0">
                <a:ln>
                  <a:noFill/>
                </a:ln>
                <a:effectLst/>
                <a:uLnTx/>
                <a:uFillTx/>
                <a:latin typeface="Arial" panose="020B0604020202020204" pitchFamily="34" charset="0"/>
                <a:ea typeface="+mn-ea"/>
                <a:cs typeface="+mn-cs"/>
              </a:rPr>
              <a:t>                      … </a:t>
            </a:r>
            <a:r>
              <a:rPr kumimoji="0" lang="es-AR" altLang="es-AR" sz="2800" b="0" i="0" u="none" strike="noStrike" kern="0" cap="none" spc="0" normalizeH="0" baseline="0" noProof="0" dirty="0">
                <a:ln>
                  <a:noFill/>
                </a:ln>
                <a:effectLst/>
                <a:uLnTx/>
                <a:uFillTx/>
                <a:latin typeface="Arial" panose="020B0604020202020204" pitchFamily="34" charset="0"/>
                <a:ea typeface="+mn-ea"/>
                <a:cs typeface="+mn-cs"/>
              </a:rPr>
              <a:t>nunca vi que se hicieran tales cosas.  En la vida real del campo, esos criterios ciudadanos – capitalinos,  </a:t>
            </a:r>
            <a:r>
              <a:rPr kumimoji="0" lang="es-AR" altLang="es-AR" sz="2800" b="1" i="0" u="none" strike="noStrike" kern="0" cap="none" spc="0" normalizeH="0" baseline="0" noProof="0" dirty="0">
                <a:ln>
                  <a:noFill/>
                </a:ln>
                <a:effectLst/>
                <a:uLnTx/>
                <a:uFillTx/>
                <a:latin typeface="Arial" panose="020B0604020202020204" pitchFamily="34" charset="0"/>
                <a:ea typeface="+mn-ea"/>
                <a:cs typeface="+mn-cs"/>
              </a:rPr>
              <a:t>no tienen eco, nunca se cumplieron. </a:t>
            </a:r>
            <a:endParaRPr kumimoji="0" lang="es-ES" altLang="es-AR" sz="2800" b="1" i="0" u="none" strike="noStrike" kern="0" cap="none" spc="0" normalizeH="0" baseline="0" noProof="0" dirty="0">
              <a:ln>
                <a:noFill/>
              </a:ln>
              <a:effectLst/>
              <a:uLnTx/>
              <a:uFillTx/>
              <a:latin typeface="Arial" panose="020B0604020202020204" pitchFamily="34" charset="0"/>
              <a:ea typeface="+mn-ea"/>
              <a:cs typeface="+mn-cs"/>
            </a:endParaRPr>
          </a:p>
        </p:txBody>
      </p:sp>
      <p:cxnSp>
        <p:nvCxnSpPr>
          <p:cNvPr id="4" name="Conector recto 3"/>
          <p:cNvCxnSpPr/>
          <p:nvPr/>
        </p:nvCxnSpPr>
        <p:spPr>
          <a:xfrm>
            <a:off x="0" y="1341438"/>
            <a:ext cx="9144000" cy="0"/>
          </a:xfrm>
          <a:prstGeom prst="line">
            <a:avLst/>
          </a:prstGeom>
          <a:ln w="57150" cmpd="thinThick">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0" y="-9525"/>
            <a:ext cx="914400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es-AR" sz="3600" b="1" i="0" u="none" strike="noStrike" kern="0" cap="none" spc="0" normalizeH="0" baseline="0" noProof="0" dirty="0">
                <a:ln>
                  <a:noFill/>
                </a:ln>
                <a:solidFill>
                  <a:schemeClr val="bg1"/>
                </a:solidFill>
                <a:effectLst/>
                <a:uLnTx/>
                <a:uFillTx/>
                <a:latin typeface="Times New Roman"/>
                <a:ea typeface="+mn-ea"/>
                <a:cs typeface="+mn-cs"/>
              </a:rPr>
              <a:t>Dr. Livio </a:t>
            </a:r>
            <a:r>
              <a:rPr kumimoji="0" lang="es-AR" altLang="es-AR" sz="3600" b="1" i="0" u="none" strike="noStrike" kern="0" cap="none" spc="0" normalizeH="0" baseline="0" noProof="0" dirty="0" err="1">
                <a:ln>
                  <a:noFill/>
                </a:ln>
                <a:solidFill>
                  <a:schemeClr val="bg1"/>
                </a:solidFill>
                <a:effectLst/>
                <a:uLnTx/>
                <a:uFillTx/>
                <a:latin typeface="Times New Roman"/>
                <a:ea typeface="+mn-ea"/>
                <a:cs typeface="+mn-cs"/>
              </a:rPr>
              <a:t>Dutto</a:t>
            </a:r>
            <a:r>
              <a:rPr kumimoji="0" lang="es-AR" altLang="es-AR" sz="3600" b="1" i="0" u="none" strike="noStrike" kern="0" cap="none" spc="0" normalizeH="0" baseline="0" noProof="0" dirty="0">
                <a:ln>
                  <a:noFill/>
                </a:ln>
                <a:solidFill>
                  <a:schemeClr val="bg1"/>
                </a:solidFill>
                <a:effectLst/>
                <a:uLnTx/>
                <a:uFillTx/>
                <a:latin typeface="Times New Roman"/>
                <a:ea typeface="+mn-ea"/>
                <a:cs typeface="+mn-cs"/>
              </a:rPr>
              <a:t> (1919 – 2015)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es-AR" sz="3600" b="1" i="0" u="none" strike="noStrike" kern="0" cap="none" spc="0" normalizeH="0" baseline="0" noProof="0" dirty="0">
                <a:ln>
                  <a:noFill/>
                </a:ln>
                <a:solidFill>
                  <a:schemeClr val="bg1"/>
                </a:solidFill>
                <a:effectLst/>
                <a:uLnTx/>
                <a:uFillTx/>
                <a:latin typeface="Times New Roman"/>
                <a:ea typeface="+mn-ea"/>
                <a:cs typeface="+mn-cs"/>
              </a:rPr>
              <a:t>Medico Veterinario - Uruguay</a:t>
            </a:r>
          </a:p>
        </p:txBody>
      </p:sp>
      <p:pic>
        <p:nvPicPr>
          <p:cNvPr id="9" name="Imagen 8" descr="https://1.bp.blogspot.com/-IxMVFGBeZDM/Vnat1q_ycwI/AAAAAAAA9Gk/GbMW2q91TxA/s320/g83173.jpg">
            <a:hlinkClick r:id="rId3"/>
            <a:extLst>
              <a:ext uri="{FF2B5EF4-FFF2-40B4-BE49-F238E27FC236}">
                <a16:creationId xmlns:a16="http://schemas.microsoft.com/office/drawing/2014/main" id="{BDFB7965-F539-4CAE-8BB0-423C9F1C505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flipH="1">
            <a:off x="323528" y="2132856"/>
            <a:ext cx="2332530" cy="3258269"/>
          </a:xfrm>
          <a:prstGeom prst="rect">
            <a:avLst/>
          </a:prstGeom>
          <a:noFill/>
          <a:ln>
            <a:noFill/>
          </a:ln>
          <a:scene3d>
            <a:camera prst="orthographicFront">
              <a:rot lat="0" lon="21299999" rev="0"/>
            </a:camera>
            <a:lightRig rig="threePt" dir="t"/>
          </a:scene3d>
        </p:spPr>
      </p:pic>
      <p:sp>
        <p:nvSpPr>
          <p:cNvPr id="6" name="Rectángulo 5">
            <a:extLst>
              <a:ext uri="{FF2B5EF4-FFF2-40B4-BE49-F238E27FC236}">
                <a16:creationId xmlns:a16="http://schemas.microsoft.com/office/drawing/2014/main" id="{90478E8C-4253-47E0-AD43-630B80D86F59}"/>
              </a:ext>
            </a:extLst>
          </p:cNvPr>
          <p:cNvSpPr/>
          <p:nvPr/>
        </p:nvSpPr>
        <p:spPr>
          <a:xfrm>
            <a:off x="157644" y="5720877"/>
            <a:ext cx="266429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FFFFFF"/>
                </a:solidFill>
                <a:effectLst/>
                <a:uLnTx/>
                <a:uFillTx/>
                <a:latin typeface="Verdana" panose="020B0604030504040204" pitchFamily="34" charset="0"/>
                <a:ea typeface="Times New Roman" panose="02020603050405020304" pitchFamily="18" charset="0"/>
                <a:cs typeface="Times New Roman" panose="02020603050405020304" pitchFamily="18" charset="0"/>
              </a:rPr>
              <a:t>En “</a:t>
            </a:r>
            <a:r>
              <a:rPr kumimoji="0" lang="es-ES" sz="1800" b="0" i="0" u="none" strike="noStrike" kern="1200" cap="none" spc="0" normalizeH="0" baseline="0" noProof="0" dirty="0">
                <a:ln>
                  <a:noFill/>
                </a:ln>
                <a:effectLst/>
                <a:uLnTx/>
                <a:uFillTx/>
                <a:latin typeface="Verdana" panose="020B0604030504040204" pitchFamily="34" charset="0"/>
                <a:ea typeface="Times New Roman" panose="02020603050405020304" pitchFamily="18" charset="0"/>
                <a:cs typeface="Times New Roman" panose="02020603050405020304" pitchFamily="18" charset="0"/>
              </a:rPr>
              <a:t>Mas </a:t>
            </a:r>
            <a:r>
              <a:rPr kumimoji="0" lang="es-ES" sz="1800" b="0" i="0" u="none" strike="noStrike" kern="1200" cap="none" spc="0" normalizeH="0" baseline="0" noProof="0" dirty="0" err="1">
                <a:ln>
                  <a:noFill/>
                </a:ln>
                <a:effectLst/>
                <a:uLnTx/>
                <a:uFillTx/>
                <a:latin typeface="Verdana" panose="020B0604030504040204" pitchFamily="34" charset="0"/>
                <a:ea typeface="Times New Roman" panose="02020603050405020304" pitchFamily="18" charset="0"/>
                <a:cs typeface="Times New Roman" panose="02020603050405020304" pitchFamily="18" charset="0"/>
              </a:rPr>
              <a:t>alla</a:t>
            </a:r>
            <a:r>
              <a:rPr kumimoji="0" lang="es-ES" sz="1800" b="0" i="0" u="none" strike="noStrike" kern="1200" cap="none" spc="0" normalizeH="0" baseline="0" noProof="0" dirty="0">
                <a:ln>
                  <a:noFill/>
                </a:ln>
                <a:effectLst/>
                <a:uLnTx/>
                <a:uFillTx/>
                <a:latin typeface="Verdana" panose="020B0604030504040204" pitchFamily="34" charset="0"/>
                <a:ea typeface="Times New Roman" panose="02020603050405020304" pitchFamily="18" charset="0"/>
                <a:cs typeface="Times New Roman" panose="02020603050405020304" pitchFamily="18" charset="0"/>
              </a:rPr>
              <a:t> del manejo fisiológico …” Uruguay - 1994 </a:t>
            </a:r>
            <a:endParaRPr kumimoji="0" lang="es-ES" sz="1800" b="0" i="0" u="none" strike="noStrike" kern="1200" cap="none" spc="0" normalizeH="0" baseline="0" noProof="0" dirty="0">
              <a:ln>
                <a:noFill/>
              </a:ln>
              <a:effectLst/>
              <a:uLnTx/>
              <a:uFillTx/>
              <a:latin typeface="Times New Roman"/>
            </a:endParaRPr>
          </a:p>
        </p:txBody>
      </p:sp>
      <p:sp>
        <p:nvSpPr>
          <p:cNvPr id="3" name="Marcador de número de diapositiva 2">
            <a:extLst>
              <a:ext uri="{FF2B5EF4-FFF2-40B4-BE49-F238E27FC236}">
                <a16:creationId xmlns:a16="http://schemas.microsoft.com/office/drawing/2014/main" id="{DD640BC7-C89F-34C6-B4A5-9E55250166E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3705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25184" r="28974"/>
          <a:stretch/>
        </p:blipFill>
        <p:spPr>
          <a:xfrm>
            <a:off x="3277951" y="-26044"/>
            <a:ext cx="2898807" cy="4742709"/>
          </a:xfrm>
          <a:prstGeom prst="rect">
            <a:avLst/>
          </a:prstGeom>
        </p:spPr>
      </p:pic>
      <p:pic>
        <p:nvPicPr>
          <p:cNvPr id="16" name="Imagen 15">
            <a:extLst>
              <a:ext uri="{FF2B5EF4-FFF2-40B4-BE49-F238E27FC236}">
                <a16:creationId xmlns:a16="http://schemas.microsoft.com/office/drawing/2014/main" id="{9E31CC19-8898-489A-A56D-0DA9C03FBEC5}"/>
              </a:ext>
            </a:extLst>
          </p:cNvPr>
          <p:cNvPicPr>
            <a:picLocks noChangeAspect="1"/>
          </p:cNvPicPr>
          <p:nvPr/>
        </p:nvPicPr>
        <p:blipFill>
          <a:blip r:embed="rId4"/>
          <a:stretch>
            <a:fillRect/>
          </a:stretch>
        </p:blipFill>
        <p:spPr>
          <a:xfrm>
            <a:off x="5136349" y="617212"/>
            <a:ext cx="4117659" cy="2880480"/>
          </a:xfrm>
          <a:prstGeom prst="rect">
            <a:avLst/>
          </a:prstGeom>
        </p:spPr>
      </p:pic>
      <p:pic>
        <p:nvPicPr>
          <p:cNvPr id="12" name="Picture 2" descr="https://encrypted-tbn0.gstatic.com/images?q=tbn:ANd9GcTtZ_ym_FiGKZpviJMVZIXqsK8hBDEYP3GpElaXkhG4tvZrb_9yb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3534" y="1299694"/>
            <a:ext cx="3667658" cy="244066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6">
            <a:extLst>
              <a:ext uri="{28A0092B-C50C-407E-A947-70E740481C1C}">
                <a14:useLocalDpi xmlns:a14="http://schemas.microsoft.com/office/drawing/2010/main" val="0"/>
              </a:ext>
            </a:extLst>
          </a:blip>
          <a:srcRect l="37059" t="27974" r="32941" b="30196"/>
          <a:stretch/>
        </p:blipFill>
        <p:spPr>
          <a:xfrm>
            <a:off x="-46999" y="646097"/>
            <a:ext cx="3451900" cy="3923273"/>
          </a:xfrm>
          <a:prstGeom prst="rect">
            <a:avLst/>
          </a:prstGeom>
        </p:spPr>
      </p:pic>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 y="3497022"/>
            <a:ext cx="4620683" cy="3465512"/>
          </a:xfrm>
          <a:prstGeom prst="rect">
            <a:avLst/>
          </a:prstGeom>
        </p:spPr>
      </p:pic>
      <p:pic>
        <p:nvPicPr>
          <p:cNvPr id="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9084" y="3364958"/>
            <a:ext cx="3416417" cy="365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rotWithShape="1">
          <a:blip r:embed="rId9">
            <a:extLst>
              <a:ext uri="{28A0092B-C50C-407E-A947-70E740481C1C}">
                <a14:useLocalDpi xmlns:a14="http://schemas.microsoft.com/office/drawing/2010/main" val="0"/>
              </a:ext>
            </a:extLst>
          </a:blip>
          <a:srcRect l="50346" t="40234" r="1057"/>
          <a:stretch/>
        </p:blipFill>
        <p:spPr>
          <a:xfrm>
            <a:off x="3029003" y="4380402"/>
            <a:ext cx="2760082" cy="2873135"/>
          </a:xfrm>
          <a:prstGeom prst="rect">
            <a:avLst/>
          </a:prstGeom>
        </p:spPr>
      </p:pic>
      <p:sp>
        <p:nvSpPr>
          <p:cNvPr id="11" name="Rectángulo 10">
            <a:extLst>
              <a:ext uri="{FF2B5EF4-FFF2-40B4-BE49-F238E27FC236}">
                <a16:creationId xmlns:a16="http://schemas.microsoft.com/office/drawing/2014/main" id="{52C3615B-0688-4EAD-888D-170D1925CBBA}"/>
              </a:ext>
            </a:extLst>
          </p:cNvPr>
          <p:cNvSpPr/>
          <p:nvPr/>
        </p:nvSpPr>
        <p:spPr>
          <a:xfrm>
            <a:off x="0" y="-46366"/>
            <a:ext cx="9144000" cy="899160"/>
          </a:xfrm>
          <a:prstGeom prst="rect">
            <a:avLst/>
          </a:prstGeom>
          <a:solidFill>
            <a:srgbClr val="00589A"/>
          </a:solidFill>
          <a:ln>
            <a:solidFill>
              <a:srgbClr val="00589A"/>
            </a:solidFill>
          </a:ln>
          <a:effectLst>
            <a:glow rad="101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CuadroTexto 12">
            <a:extLst>
              <a:ext uri="{FF2B5EF4-FFF2-40B4-BE49-F238E27FC236}">
                <a16:creationId xmlns:a16="http://schemas.microsoft.com/office/drawing/2014/main" id="{AFFA2679-789A-4F16-87FE-706DF4FFA8D8}"/>
              </a:ext>
            </a:extLst>
          </p:cNvPr>
          <p:cNvSpPr txBox="1"/>
          <p:nvPr/>
        </p:nvSpPr>
        <p:spPr>
          <a:xfrm>
            <a:off x="10996" y="110850"/>
            <a:ext cx="91187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Educación sanitaria de la población expuesta</a:t>
            </a:r>
          </a:p>
        </p:txBody>
      </p:sp>
      <p:sp>
        <p:nvSpPr>
          <p:cNvPr id="14" name="Rectángulo 13">
            <a:extLst>
              <a:ext uri="{FF2B5EF4-FFF2-40B4-BE49-F238E27FC236}">
                <a16:creationId xmlns:a16="http://schemas.microsoft.com/office/drawing/2014/main" id="{7F7EEFB3-A17B-4802-ADF5-8B206E9C2F73}"/>
              </a:ext>
            </a:extLst>
          </p:cNvPr>
          <p:cNvSpPr/>
          <p:nvPr/>
        </p:nvSpPr>
        <p:spPr>
          <a:xfrm>
            <a:off x="1642188" y="3392488"/>
            <a:ext cx="5407574" cy="792010"/>
          </a:xfrm>
          <a:prstGeom prst="rect">
            <a:avLst/>
          </a:prstGeom>
          <a:solidFill>
            <a:srgbClr val="00589A"/>
          </a:solidFill>
          <a:ln>
            <a:solidFill>
              <a:srgbClr val="0070C0"/>
            </a:solidFill>
          </a:ln>
          <a:effectLst>
            <a:glow rad="101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CuadroTexto 14">
            <a:extLst>
              <a:ext uri="{FF2B5EF4-FFF2-40B4-BE49-F238E27FC236}">
                <a16:creationId xmlns:a16="http://schemas.microsoft.com/office/drawing/2014/main" id="{EF6346E2-2871-4FA0-B962-457A85CAB770}"/>
              </a:ext>
            </a:extLst>
          </p:cNvPr>
          <p:cNvSpPr txBox="1"/>
          <p:nvPr/>
        </p:nvSpPr>
        <p:spPr>
          <a:xfrm>
            <a:off x="1349829" y="3415056"/>
            <a:ext cx="5965372"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A quién educamos?</a:t>
            </a:r>
          </a:p>
        </p:txBody>
      </p:sp>
      <p:sp>
        <p:nvSpPr>
          <p:cNvPr id="8" name="Marcador de número de diapositiva 7">
            <a:extLst>
              <a:ext uri="{FF2B5EF4-FFF2-40B4-BE49-F238E27FC236}">
                <a16:creationId xmlns:a16="http://schemas.microsoft.com/office/drawing/2014/main" id="{ED746855-FB9F-B1C0-79D1-5D6F41D10D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0846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9038" y="88900"/>
            <a:ext cx="20939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3 Imagen" descr="Ciclo 2010 Sin N.JPG"/>
          <p:cNvPicPr>
            <a:picLocks noChangeAspect="1"/>
          </p:cNvPicPr>
          <p:nvPr/>
        </p:nvPicPr>
        <p:blipFill>
          <a:blip r:embed="rId4">
            <a:extLst>
              <a:ext uri="{28A0092B-C50C-407E-A947-70E740481C1C}">
                <a14:useLocalDpi xmlns:a14="http://schemas.microsoft.com/office/drawing/2010/main" val="0"/>
              </a:ext>
            </a:extLst>
          </a:blip>
          <a:srcRect l="12979" t="4111" r="56029" b="70718"/>
          <a:stretch>
            <a:fillRect/>
          </a:stretch>
        </p:blipFill>
        <p:spPr bwMode="auto">
          <a:xfrm>
            <a:off x="2416175" y="88900"/>
            <a:ext cx="21637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4 Imagen" descr="Ciclo 2010 Sin N.JPG"/>
          <p:cNvPicPr>
            <a:picLocks noChangeAspect="1"/>
          </p:cNvPicPr>
          <p:nvPr/>
        </p:nvPicPr>
        <p:blipFill>
          <a:blip r:embed="rId4">
            <a:extLst>
              <a:ext uri="{28A0092B-C50C-407E-A947-70E740481C1C}">
                <a14:useLocalDpi xmlns:a14="http://schemas.microsoft.com/office/drawing/2010/main" val="0"/>
              </a:ext>
            </a:extLst>
          </a:blip>
          <a:srcRect l="27385" t="25446" r="39221" b="40274"/>
          <a:stretch>
            <a:fillRect/>
          </a:stretch>
        </p:blipFill>
        <p:spPr bwMode="auto">
          <a:xfrm>
            <a:off x="3665538" y="1863725"/>
            <a:ext cx="178752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11 Imagen" descr="Ciclo 2010 Sin N.JPG"/>
          <p:cNvPicPr>
            <a:picLocks noChangeAspect="1"/>
          </p:cNvPicPr>
          <p:nvPr/>
        </p:nvPicPr>
        <p:blipFill>
          <a:blip r:embed="rId4">
            <a:extLst>
              <a:ext uri="{28A0092B-C50C-407E-A947-70E740481C1C}">
                <a14:useLocalDpi xmlns:a14="http://schemas.microsoft.com/office/drawing/2010/main" val="0"/>
              </a:ext>
            </a:extLst>
          </a:blip>
          <a:srcRect l="40479" t="77226" r="25034"/>
          <a:stretch>
            <a:fillRect/>
          </a:stretch>
        </p:blipFill>
        <p:spPr bwMode="auto">
          <a:xfrm>
            <a:off x="4559300" y="4941168"/>
            <a:ext cx="24082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14 CuadroTexto"/>
          <p:cNvSpPr txBox="1">
            <a:spLocks noChangeArrowheads="1"/>
          </p:cNvSpPr>
          <p:nvPr/>
        </p:nvSpPr>
        <p:spPr bwMode="auto">
          <a:xfrm>
            <a:off x="-12700" y="5957217"/>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00B0F0"/>
                </a:solidFill>
                <a:effectLst/>
                <a:uLnTx/>
                <a:uFillTx/>
                <a:latin typeface="Arial" pitchFamily="34" charset="0"/>
                <a:ea typeface="+mn-ea"/>
                <a:cs typeface="Arial" pitchFamily="34" charset="0"/>
              </a:rPr>
              <a:t>MEDIDAS DE PREVENCION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CICLO DOMESTICO DE LA HIDATIDOSIS EN EL SUR DE ARGENTINA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2400" b="1" i="0" u="none" strike="noStrike" kern="1200" cap="none" spc="0" normalizeH="0" baseline="0" noProof="0" dirty="0">
              <a:ln>
                <a:noFill/>
              </a:ln>
              <a:solidFill>
                <a:srgbClr val="FFC000"/>
              </a:solidFill>
              <a:effectLst/>
              <a:uLnTx/>
              <a:uFillTx/>
              <a:latin typeface="Arial" pitchFamily="34" charset="0"/>
              <a:ea typeface="+mn-ea"/>
              <a:cs typeface="Arial" pitchFamily="34" charset="0"/>
            </a:endParaRPr>
          </a:p>
        </p:txBody>
      </p:sp>
      <p:pic>
        <p:nvPicPr>
          <p:cNvPr id="20" name="2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2950" y="88900"/>
            <a:ext cx="21685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2 Imagen" descr="Ciclo 2010 Sin N.JPG"/>
          <p:cNvPicPr>
            <a:picLocks noChangeAspect="1"/>
          </p:cNvPicPr>
          <p:nvPr/>
        </p:nvPicPr>
        <p:blipFill>
          <a:blip r:embed="rId4">
            <a:extLst>
              <a:ext uri="{28A0092B-C50C-407E-A947-70E740481C1C}">
                <a14:useLocalDpi xmlns:a14="http://schemas.microsoft.com/office/drawing/2010/main" val="0"/>
              </a:ext>
            </a:extLst>
          </a:blip>
          <a:srcRect l="43973" t="4111" r="25034" b="70718"/>
          <a:stretch>
            <a:fillRect/>
          </a:stretch>
        </p:blipFill>
        <p:spPr bwMode="auto">
          <a:xfrm>
            <a:off x="4603750" y="88900"/>
            <a:ext cx="21653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0"/>
          <p:cNvSpPr>
            <a:spLocks noChangeArrowheads="1"/>
          </p:cNvSpPr>
          <p:nvPr/>
        </p:nvSpPr>
        <p:spPr bwMode="auto">
          <a:xfrm>
            <a:off x="3240087" y="2133854"/>
            <a:ext cx="2663825" cy="1401762"/>
          </a:xfrm>
          <a:prstGeom prst="flowChartAlternateProcess">
            <a:avLst/>
          </a:prstGeom>
          <a:solidFill>
            <a:srgbClr val="00B0F0"/>
          </a:solidFill>
          <a:ln w="57150">
            <a:solidFill>
              <a:srgbClr val="00B0F0"/>
            </a:solidFill>
            <a:miter lim="800000"/>
            <a:headEnd/>
            <a:tailEnd/>
          </a:ln>
        </p:spPr>
        <p:txBody>
          <a:bodyPr wrap="none" lIns="54160" tIns="27080" rIns="54160" bIns="27080" anchor="ctr"/>
          <a:lstStyle>
            <a:lvl1pPr defTabSz="541338">
              <a:spcBef>
                <a:spcPct val="20000"/>
              </a:spcBef>
              <a:buChar char="•"/>
              <a:defRPr sz="3200">
                <a:solidFill>
                  <a:schemeClr val="tx1"/>
                </a:solidFill>
                <a:latin typeface="Times New Roman" panose="02020603050405020304" pitchFamily="18" charset="0"/>
              </a:defRPr>
            </a:lvl1pPr>
            <a:lvl2pPr marL="742950" indent="-285750" defTabSz="541338">
              <a:spcBef>
                <a:spcPct val="20000"/>
              </a:spcBef>
              <a:buChar char="–"/>
              <a:defRPr sz="2800">
                <a:solidFill>
                  <a:schemeClr val="tx1"/>
                </a:solidFill>
                <a:latin typeface="Times New Roman" panose="02020603050405020304" pitchFamily="18" charset="0"/>
              </a:defRPr>
            </a:lvl2pPr>
            <a:lvl3pPr marL="1143000" indent="-228600" defTabSz="541338">
              <a:spcBef>
                <a:spcPct val="20000"/>
              </a:spcBef>
              <a:buChar char="•"/>
              <a:defRPr sz="2400">
                <a:solidFill>
                  <a:schemeClr val="tx1"/>
                </a:solidFill>
                <a:latin typeface="Times New Roman" panose="02020603050405020304" pitchFamily="18" charset="0"/>
              </a:defRPr>
            </a:lvl3pPr>
            <a:lvl4pPr marL="1600200" indent="-228600" defTabSz="541338">
              <a:spcBef>
                <a:spcPct val="20000"/>
              </a:spcBef>
              <a:buChar char="–"/>
              <a:defRPr sz="2000">
                <a:solidFill>
                  <a:schemeClr val="tx1"/>
                </a:solidFill>
                <a:latin typeface="Times New Roman" panose="02020603050405020304" pitchFamily="18" charset="0"/>
              </a:defRPr>
            </a:lvl4pPr>
            <a:lvl5pPr marL="2057400" indent="-228600" defTabSz="541338">
              <a:spcBef>
                <a:spcPct val="20000"/>
              </a:spcBef>
              <a:buChar char="»"/>
              <a:defRPr sz="2000">
                <a:solidFill>
                  <a:schemeClr val="tx1"/>
                </a:solidFill>
                <a:latin typeface="Times New Roman" panose="02020603050405020304" pitchFamily="18" charset="0"/>
              </a:defRPr>
            </a:lvl5pPr>
            <a:lvl6pPr marL="25146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5413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541338" rtl="0" eaLnBrk="1" fontAlgn="base" latinLnBrk="0" hangingPunct="1">
              <a:lnSpc>
                <a:spcPct val="100000"/>
              </a:lnSpc>
              <a:spcBef>
                <a:spcPct val="0"/>
              </a:spcBef>
              <a:spcAft>
                <a:spcPct val="0"/>
              </a:spcAft>
              <a:buClrTx/>
              <a:buSzTx/>
              <a:buFontTx/>
              <a:buNone/>
              <a:tabLst/>
              <a:defRPr/>
            </a:pPr>
            <a:r>
              <a:rPr kumimoji="0" lang="es-AR"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EDUCACION</a:t>
            </a:r>
          </a:p>
          <a:p>
            <a:pPr marL="0" marR="0" lvl="0" indent="0" algn="ctr" defTabSz="541338" rtl="0" eaLnBrk="1" fontAlgn="base" latinLnBrk="0" hangingPunct="1">
              <a:lnSpc>
                <a:spcPct val="100000"/>
              </a:lnSpc>
              <a:spcBef>
                <a:spcPct val="0"/>
              </a:spcBef>
              <a:spcAft>
                <a:spcPct val="0"/>
              </a:spcAft>
              <a:buClrTx/>
              <a:buSzTx/>
              <a:buFontTx/>
              <a:buNone/>
              <a:tabLst/>
              <a:defRPr/>
            </a:pPr>
            <a:r>
              <a:rPr kumimoji="0" lang="es-AR"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Para la Salud</a:t>
            </a:r>
          </a:p>
          <a:p>
            <a:pPr marL="0" marR="0" lvl="0" indent="0" algn="ctr" defTabSz="541338" rtl="0" eaLnBrk="1" fontAlgn="base" latinLnBrk="0" hangingPunct="1">
              <a:lnSpc>
                <a:spcPct val="100000"/>
              </a:lnSpc>
              <a:spcBef>
                <a:spcPct val="0"/>
              </a:spcBef>
              <a:spcAft>
                <a:spcPct val="0"/>
              </a:spcAft>
              <a:buClrTx/>
              <a:buSzTx/>
              <a:buFontTx/>
              <a:buNone/>
              <a:tabLst/>
              <a:defRPr/>
            </a:pPr>
            <a:r>
              <a:rPr kumimoji="0" lang="es-ES_tradnl"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1.863</a:t>
            </a:r>
            <a:endParaRPr kumimoji="0" lang="es-AR" altLang="es-AR"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9 Imagen" descr="Ciclo 2010 Sin N.JPG">
            <a:extLst>
              <a:ext uri="{FF2B5EF4-FFF2-40B4-BE49-F238E27FC236}">
                <a16:creationId xmlns:a16="http://schemas.microsoft.com/office/drawing/2014/main" id="{EDC961D4-50E3-41F7-8A7D-CA5583BA271D}"/>
              </a:ext>
            </a:extLst>
          </p:cNvPr>
          <p:cNvPicPr>
            <a:picLocks noChangeAspect="1"/>
          </p:cNvPicPr>
          <p:nvPr/>
        </p:nvPicPr>
        <p:blipFill>
          <a:blip r:embed="rId4">
            <a:extLst>
              <a:ext uri="{28A0092B-C50C-407E-A947-70E740481C1C}">
                <a14:useLocalDpi xmlns:a14="http://schemas.microsoft.com/office/drawing/2010/main" val="0"/>
              </a:ext>
            </a:extLst>
          </a:blip>
          <a:srcRect l="33496" t="59247" r="49916" b="30685"/>
          <a:stretch>
            <a:fillRect/>
          </a:stretch>
        </p:blipFill>
        <p:spPr bwMode="auto">
          <a:xfrm>
            <a:off x="4061296" y="3829126"/>
            <a:ext cx="115728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5 Imagen" descr="Ciclo 2010 Sin N.JPG">
            <a:extLst>
              <a:ext uri="{FF2B5EF4-FFF2-40B4-BE49-F238E27FC236}">
                <a16:creationId xmlns:a16="http://schemas.microsoft.com/office/drawing/2014/main" id="{215516AC-6626-4E5D-941E-99D7DA97395C}"/>
              </a:ext>
            </a:extLst>
          </p:cNvPr>
          <p:cNvPicPr>
            <a:picLocks noChangeAspect="1"/>
          </p:cNvPicPr>
          <p:nvPr/>
        </p:nvPicPr>
        <p:blipFill>
          <a:blip r:embed="rId4">
            <a:extLst>
              <a:ext uri="{28A0092B-C50C-407E-A947-70E740481C1C}">
                <a14:useLocalDpi xmlns:a14="http://schemas.microsoft.com/office/drawing/2010/main" val="0"/>
              </a:ext>
            </a:extLst>
          </a:blip>
          <a:srcRect l="12979" t="68596" r="25034" b="18219"/>
          <a:stretch>
            <a:fillRect/>
          </a:stretch>
        </p:blipFill>
        <p:spPr bwMode="auto">
          <a:xfrm>
            <a:off x="2627784" y="4422851"/>
            <a:ext cx="43291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3 Imagen" descr="Ciclo 2010 Sin N.JPG">
            <a:extLst>
              <a:ext uri="{FF2B5EF4-FFF2-40B4-BE49-F238E27FC236}">
                <a16:creationId xmlns:a16="http://schemas.microsoft.com/office/drawing/2014/main" id="{850DB2E5-53C6-4E6D-BB31-F10419C3BB8D}"/>
              </a:ext>
            </a:extLst>
          </p:cNvPr>
          <p:cNvPicPr>
            <a:picLocks noChangeAspect="1"/>
          </p:cNvPicPr>
          <p:nvPr/>
        </p:nvPicPr>
        <p:blipFill rotWithShape="1">
          <a:blip r:embed="rId4">
            <a:extLst>
              <a:ext uri="{28A0092B-C50C-407E-A947-70E740481C1C}">
                <a14:useLocalDpi xmlns:a14="http://schemas.microsoft.com/office/drawing/2010/main" val="0"/>
              </a:ext>
            </a:extLst>
          </a:blip>
          <a:srcRect l="12979" t="77226" r="59740" b="7523"/>
          <a:stretch/>
        </p:blipFill>
        <p:spPr bwMode="auto">
          <a:xfrm>
            <a:off x="2665577" y="4885234"/>
            <a:ext cx="1905000" cy="96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21">
            <a:extLst>
              <a:ext uri="{FF2B5EF4-FFF2-40B4-BE49-F238E27FC236}">
                <a16:creationId xmlns:a16="http://schemas.microsoft.com/office/drawing/2014/main" id="{527D0F7C-2055-4E27-82AD-08221AD22858}"/>
              </a:ext>
            </a:extLst>
          </p:cNvPr>
          <p:cNvSpPr>
            <a:spLocks noChangeArrowheads="1"/>
          </p:cNvSpPr>
          <p:nvPr/>
        </p:nvSpPr>
        <p:spPr bwMode="auto">
          <a:xfrm>
            <a:off x="5274408" y="4616057"/>
            <a:ext cx="1511300" cy="1412875"/>
          </a:xfrm>
          <a:prstGeom prst="ellipse">
            <a:avLst/>
          </a:prstGeom>
          <a:noFill/>
          <a:ln w="76200">
            <a:solidFill>
              <a:srgbClr val="00B0F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AR" altLang="es-AR"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Line 21">
            <a:extLst>
              <a:ext uri="{FF2B5EF4-FFF2-40B4-BE49-F238E27FC236}">
                <a16:creationId xmlns:a16="http://schemas.microsoft.com/office/drawing/2014/main" id="{EC4EAF00-FC5A-4E2A-BFF3-B0E549C7C88D}"/>
              </a:ext>
            </a:extLst>
          </p:cNvPr>
          <p:cNvSpPr>
            <a:spLocks noChangeShapeType="1"/>
          </p:cNvSpPr>
          <p:nvPr/>
        </p:nvSpPr>
        <p:spPr bwMode="auto">
          <a:xfrm rot="12648572" flipH="1">
            <a:off x="3964782" y="5139470"/>
            <a:ext cx="1158614" cy="690935"/>
          </a:xfrm>
          <a:prstGeom prst="line">
            <a:avLst/>
          </a:prstGeom>
          <a:noFill/>
          <a:ln w="76200">
            <a:solidFill>
              <a:srgbClr val="00B0F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latin typeface="Times New Roman"/>
              <a:ea typeface="+mn-ea"/>
              <a:cs typeface="+mn-cs"/>
            </a:endParaRPr>
          </a:p>
        </p:txBody>
      </p:sp>
      <p:pic>
        <p:nvPicPr>
          <p:cNvPr id="16" name="Imagen 15">
            <a:extLst>
              <a:ext uri="{FF2B5EF4-FFF2-40B4-BE49-F238E27FC236}">
                <a16:creationId xmlns:a16="http://schemas.microsoft.com/office/drawing/2014/main" id="{C8D2CBA0-3F43-401D-8F28-CCB01607B917}"/>
              </a:ext>
            </a:extLst>
          </p:cNvPr>
          <p:cNvPicPr>
            <a:picLocks noChangeAspect="1"/>
          </p:cNvPicPr>
          <p:nvPr/>
        </p:nvPicPr>
        <p:blipFill>
          <a:blip r:embed="rId6"/>
          <a:stretch>
            <a:fillRect/>
          </a:stretch>
        </p:blipFill>
        <p:spPr>
          <a:xfrm>
            <a:off x="81032" y="77737"/>
            <a:ext cx="1054716" cy="1054716"/>
          </a:xfrm>
          <a:prstGeom prst="rect">
            <a:avLst/>
          </a:prstGeom>
        </p:spPr>
      </p:pic>
    </p:spTree>
    <p:extLst>
      <p:ext uri="{BB962C8B-B14F-4D97-AF65-F5344CB8AC3E}">
        <p14:creationId xmlns:p14="http://schemas.microsoft.com/office/powerpoint/2010/main" val="158847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lides-15.jpg"/>
          <p:cNvPicPr>
            <a:picLocks noChangeAspect="1"/>
          </p:cNvPicPr>
          <p:nvPr/>
        </p:nvPicPr>
        <p:blipFill>
          <a:blip r:embed="rId3"/>
          <a:stretch>
            <a:fillRect/>
          </a:stretch>
        </p:blipFill>
        <p:spPr>
          <a:xfrm>
            <a:off x="0" y="263769"/>
            <a:ext cx="9144000" cy="6330462"/>
          </a:xfrm>
          <a:prstGeom prst="rect">
            <a:avLst/>
          </a:prstGeom>
        </p:spPr>
      </p:pic>
      <p:sp>
        <p:nvSpPr>
          <p:cNvPr id="9" name="Rectángulo 8">
            <a:extLst>
              <a:ext uri="{FF2B5EF4-FFF2-40B4-BE49-F238E27FC236}">
                <a16:creationId xmlns:a16="http://schemas.microsoft.com/office/drawing/2014/main" id="{416C7241-B6F5-B155-CE38-CFEAA1A6C9E0}"/>
              </a:ext>
            </a:extLst>
          </p:cNvPr>
          <p:cNvSpPr/>
          <p:nvPr/>
        </p:nvSpPr>
        <p:spPr>
          <a:xfrm>
            <a:off x="3918856" y="2962469"/>
            <a:ext cx="1194319" cy="9330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Marcador de número de diapositiva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uadroTexto 7">
            <a:extLst>
              <a:ext uri="{FF2B5EF4-FFF2-40B4-BE49-F238E27FC236}">
                <a16:creationId xmlns:a16="http://schemas.microsoft.com/office/drawing/2014/main" id="{BDFFAF30-369E-EE2A-D864-AA09B5AF7487}"/>
              </a:ext>
            </a:extLst>
          </p:cNvPr>
          <p:cNvSpPr txBox="1"/>
          <p:nvPr/>
        </p:nvSpPr>
        <p:spPr>
          <a:xfrm>
            <a:off x="3691811" y="2995126"/>
            <a:ext cx="21336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6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160</a:t>
            </a:r>
          </a:p>
        </p:txBody>
      </p:sp>
    </p:spTree>
    <p:extLst>
      <p:ext uri="{BB962C8B-B14F-4D97-AF65-F5344CB8AC3E}">
        <p14:creationId xmlns:p14="http://schemas.microsoft.com/office/powerpoint/2010/main" val="371788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1268760"/>
            <a:ext cx="9144000" cy="5589240"/>
          </a:xfrm>
          <a:prstGeom prst="rect">
            <a:avLst/>
          </a:prstGeom>
          <a:solidFill>
            <a:srgbClr val="FF5D5D"/>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AR" altLang="es-AR"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pic>
        <p:nvPicPr>
          <p:cNvPr id="12" name="Imagen 1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994" y="915546"/>
            <a:ext cx="9144000" cy="6041327"/>
          </a:xfrm>
          <a:prstGeom prst="rect">
            <a:avLst/>
          </a:prstGeom>
          <a:effectLst>
            <a:glow rad="63500">
              <a:schemeClr val="accent1">
                <a:satMod val="175000"/>
                <a:alpha val="40000"/>
              </a:schemeClr>
            </a:glow>
          </a:effectLst>
        </p:spPr>
      </p:pic>
      <p:sp>
        <p:nvSpPr>
          <p:cNvPr id="8" name="Rectángulo 7"/>
          <p:cNvSpPr/>
          <p:nvPr/>
        </p:nvSpPr>
        <p:spPr>
          <a:xfrm>
            <a:off x="0" y="-46366"/>
            <a:ext cx="9144000" cy="1315126"/>
          </a:xfrm>
          <a:prstGeom prst="rect">
            <a:avLst/>
          </a:prstGeom>
          <a:solidFill>
            <a:srgbClr val="FF0000"/>
          </a:solidFill>
          <a:ln>
            <a:solidFill>
              <a:srgbClr val="FF0000"/>
            </a:solidFill>
          </a:ln>
          <a:effectLst>
            <a:glow rad="101600">
              <a:srgbClr val="FF0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CuadroTexto 9"/>
          <p:cNvSpPr txBox="1"/>
          <p:nvPr/>
        </p:nvSpPr>
        <p:spPr>
          <a:xfrm>
            <a:off x="10994" y="110826"/>
            <a:ext cx="6577230"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MATADEROS - FRIGORIFICOS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Situación necesaria</a:t>
            </a:r>
          </a:p>
        </p:txBody>
      </p:sp>
      <p:pic>
        <p:nvPicPr>
          <p:cNvPr id="9" name="5 Imagen" descr="Control de Faen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6162" y="0"/>
            <a:ext cx="2597151"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Imagen 2">
            <a:extLst>
              <a:ext uri="{FF2B5EF4-FFF2-40B4-BE49-F238E27FC236}">
                <a16:creationId xmlns:a16="http://schemas.microsoft.com/office/drawing/2014/main" id="{2400F68C-C2CF-E26A-373B-5D5F94D1753C}"/>
              </a:ext>
            </a:extLst>
          </p:cNvPr>
          <p:cNvPicPr>
            <a:picLocks noChangeAspect="1"/>
          </p:cNvPicPr>
          <p:nvPr/>
        </p:nvPicPr>
        <p:blipFill>
          <a:blip r:embed="rId6"/>
          <a:stretch>
            <a:fillRect/>
          </a:stretch>
        </p:blipFill>
        <p:spPr>
          <a:xfrm>
            <a:off x="2568161" y="1486001"/>
            <a:ext cx="3958001" cy="5452715"/>
          </a:xfrm>
          <a:prstGeom prst="rect">
            <a:avLst/>
          </a:prstGeom>
        </p:spPr>
      </p:pic>
      <p:sp>
        <p:nvSpPr>
          <p:cNvPr id="4" name="Elipse 3">
            <a:extLst>
              <a:ext uri="{FF2B5EF4-FFF2-40B4-BE49-F238E27FC236}">
                <a16:creationId xmlns:a16="http://schemas.microsoft.com/office/drawing/2014/main" id="{2E956E5D-E6EE-0904-D42A-84177D9093B7}"/>
              </a:ext>
            </a:extLst>
          </p:cNvPr>
          <p:cNvSpPr/>
          <p:nvPr/>
        </p:nvSpPr>
        <p:spPr>
          <a:xfrm>
            <a:off x="1239864" y="2588654"/>
            <a:ext cx="6664272" cy="254164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sz="2400" dirty="0"/>
          </a:p>
        </p:txBody>
      </p:sp>
      <p:sp>
        <p:nvSpPr>
          <p:cNvPr id="6" name="CuadroTexto 5">
            <a:extLst>
              <a:ext uri="{FF2B5EF4-FFF2-40B4-BE49-F238E27FC236}">
                <a16:creationId xmlns:a16="http://schemas.microsoft.com/office/drawing/2014/main" id="{DDE4A219-6D50-E4AE-9DA7-1307885AF3B1}"/>
              </a:ext>
            </a:extLst>
          </p:cNvPr>
          <p:cNvSpPr txBox="1"/>
          <p:nvPr/>
        </p:nvSpPr>
        <p:spPr>
          <a:xfrm>
            <a:off x="1321862" y="3329249"/>
            <a:ext cx="6318803" cy="1200329"/>
          </a:xfrm>
          <a:prstGeom prst="rect">
            <a:avLst/>
          </a:prstGeom>
          <a:noFill/>
        </p:spPr>
        <p:txBody>
          <a:bodyPr wrap="square">
            <a:spAutoFit/>
          </a:bodyPr>
          <a:lstStyle/>
          <a:p>
            <a:pPr algn="ctr"/>
            <a:r>
              <a:rPr lang="es-AR" sz="2400" b="1" dirty="0">
                <a:solidFill>
                  <a:schemeClr val="bg1"/>
                </a:solidFill>
                <a:latin typeface="Arial" panose="020B0604020202020204" pitchFamily="34" charset="0"/>
                <a:ea typeface="Calibri" panose="020F0502020204030204" pitchFamily="34" charset="0"/>
                <a:cs typeface="Arial" panose="020B0604020202020204" pitchFamily="34" charset="0"/>
              </a:rPr>
              <a:t>Disponer de métodos para la eliminación segura de las vísceras afectadas. </a:t>
            </a:r>
          </a:p>
          <a:p>
            <a:pPr algn="ctr"/>
            <a:r>
              <a:rPr lang="es-AR" sz="2400" b="1" dirty="0">
                <a:solidFill>
                  <a:schemeClr val="bg1"/>
                </a:solidFill>
                <a:latin typeface="Arial" panose="020B0604020202020204" pitchFamily="34" charset="0"/>
                <a:ea typeface="Calibri" panose="020F0502020204030204" pitchFamily="34" charset="0"/>
                <a:cs typeface="Arial" panose="020B0604020202020204" pitchFamily="34" charset="0"/>
              </a:rPr>
              <a:t>SENASA - 1968</a:t>
            </a:r>
            <a:endParaRPr lang="es-AR" sz="2400" dirty="0">
              <a:solidFill>
                <a:schemeClr val="bg1"/>
              </a:solidFill>
            </a:endParaRPr>
          </a:p>
        </p:txBody>
      </p:sp>
    </p:spTree>
    <p:extLst>
      <p:ext uri="{BB962C8B-B14F-4D97-AF65-F5344CB8AC3E}">
        <p14:creationId xmlns:p14="http://schemas.microsoft.com/office/powerpoint/2010/main" val="563467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46366"/>
            <a:ext cx="9144000" cy="1315126"/>
          </a:xfrm>
          <a:prstGeom prst="rect">
            <a:avLst/>
          </a:prstGeom>
          <a:solidFill>
            <a:srgbClr val="FF0000"/>
          </a:solidFill>
          <a:ln>
            <a:solidFill>
              <a:srgbClr val="FF0000"/>
            </a:solidFill>
          </a:ln>
          <a:effectLst>
            <a:glow rad="101600">
              <a:srgbClr val="FF0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CuadroTexto 9"/>
          <p:cNvSpPr txBox="1"/>
          <p:nvPr/>
        </p:nvSpPr>
        <p:spPr>
          <a:xfrm>
            <a:off x="10994" y="110826"/>
            <a:ext cx="9009914"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CONTROL EN MATADEROS – FRIGORIFICOS</a:t>
            </a:r>
          </a:p>
          <a:p>
            <a:pPr marL="0" marR="0" lvl="0" indent="0" algn="ctr" defTabSz="914400" rtl="0" eaLnBrk="1" fontAlgn="base" latinLnBrk="0" hangingPunct="1">
              <a:lnSpc>
                <a:spcPct val="100000"/>
              </a:lnSpc>
              <a:spcBef>
                <a:spcPct val="0"/>
              </a:spcBef>
              <a:spcAft>
                <a:spcPct val="0"/>
              </a:spcAft>
              <a:buClrTx/>
              <a:buSzTx/>
              <a:buFontTx/>
              <a:buNone/>
              <a:tabLst/>
              <a:defRPr/>
            </a:pPr>
            <a:r>
              <a:rPr lang="es-ES" sz="3200" b="1" dirty="0">
                <a:solidFill>
                  <a:prstClr val="white"/>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Habilitados </a:t>
            </a:r>
            <a:r>
              <a:rPr lang="es-ES" sz="3200" b="1" dirty="0" err="1">
                <a:solidFill>
                  <a:prstClr val="white"/>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segun</a:t>
            </a:r>
            <a:r>
              <a:rPr lang="es-ES" sz="3200" b="1" dirty="0">
                <a:solidFill>
                  <a:prstClr val="white"/>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 RUCA</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endParaRPr>
          </a:p>
        </p:txBody>
      </p:sp>
      <p:sp>
        <p:nvSpPr>
          <p:cNvPr id="2" name="Marcador de número de diapositiva 1"/>
          <p:cNvSpPr>
            <a:spLocks noGrp="1"/>
          </p:cNvSpPr>
          <p:nvPr>
            <p:ph type="sldNum" sz="quarter" idx="12"/>
          </p:nvPr>
        </p:nvSpPr>
        <p:spPr>
          <a:xfrm>
            <a:off x="5890481" y="7561588"/>
            <a:ext cx="293455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ángulo 5">
            <a:extLst>
              <a:ext uri="{FF2B5EF4-FFF2-40B4-BE49-F238E27FC236}">
                <a16:creationId xmlns:a16="http://schemas.microsoft.com/office/drawing/2014/main" id="{99D11CBC-D630-E378-3C36-94BFDD00398D}"/>
              </a:ext>
            </a:extLst>
          </p:cNvPr>
          <p:cNvSpPr/>
          <p:nvPr/>
        </p:nvSpPr>
        <p:spPr>
          <a:xfrm>
            <a:off x="140677" y="2365986"/>
            <a:ext cx="8616461" cy="4667175"/>
          </a:xfrm>
          <a:prstGeom prst="rect">
            <a:avLst/>
          </a:prstGeom>
        </p:spPr>
        <p:txBody>
          <a:bodyPr wrap="square">
            <a:spAutoFit/>
          </a:bodyPr>
          <a:lstStyle/>
          <a:p>
            <a:pPr eaLnBrk="0" fontAlgn="base" hangingPunct="0">
              <a:lnSpc>
                <a:spcPct val="115000"/>
              </a:lnSpc>
              <a:spcBef>
                <a:spcPct val="0"/>
              </a:spcBef>
              <a:spcAft>
                <a:spcPts val="750"/>
              </a:spcAft>
              <a:defRPr/>
            </a:pPr>
            <a:r>
              <a:rPr lang="es-AR" sz="1500" b="1" dirty="0">
                <a:solidFill>
                  <a:srgbClr val="000000"/>
                </a:solidFill>
                <a:latin typeface="Arial" panose="020B0604020202020204" pitchFamily="34" charset="0"/>
                <a:ea typeface="Calibri" panose="020F0502020204030204" pitchFamily="34" charset="0"/>
                <a:cs typeface="Arial" panose="020B0604020202020204" pitchFamily="34" charset="0"/>
              </a:rPr>
              <a:t>Anexo I</a:t>
            </a:r>
          </a:p>
          <a:p>
            <a:pPr algn="just" eaLnBrk="0" fontAlgn="base" hangingPunct="0">
              <a:lnSpc>
                <a:spcPct val="115000"/>
              </a:lnSpc>
              <a:spcBef>
                <a:spcPct val="0"/>
              </a:spcBef>
              <a:spcAft>
                <a:spcPts val="750"/>
              </a:spcAft>
              <a:defRPr/>
            </a:pPr>
            <a:r>
              <a:rPr lang="es-AR" sz="1500" b="1" dirty="0">
                <a:solidFill>
                  <a:srgbClr val="000000"/>
                </a:solidFill>
                <a:latin typeface="Arial" panose="020B0604020202020204" pitchFamily="34" charset="0"/>
                <a:ea typeface="Calibri" panose="020F0502020204030204" pitchFamily="34" charset="0"/>
                <a:cs typeface="Arial" panose="020B0604020202020204" pitchFamily="34" charset="0"/>
              </a:rPr>
              <a:t>VIGILANCIA EN PLANTAS DE FAENA.</a:t>
            </a:r>
          </a:p>
          <a:p>
            <a:pPr algn="just" eaLnBrk="0" fontAlgn="base" hangingPunct="0">
              <a:lnSpc>
                <a:spcPct val="115000"/>
              </a:lnSpc>
              <a:spcBef>
                <a:spcPct val="0"/>
              </a:spcBef>
              <a:spcAft>
                <a:spcPts val="750"/>
              </a:spcAft>
              <a:defRPr/>
            </a:pPr>
            <a:r>
              <a:rPr lang="es-AR" sz="1500" b="1" dirty="0">
                <a:solidFill>
                  <a:srgbClr val="000000"/>
                </a:solidFill>
                <a:latin typeface="Arial" panose="020B0604020202020204" pitchFamily="34" charset="0"/>
                <a:ea typeface="Calibri" panose="020F0502020204030204" pitchFamily="34" charset="0"/>
                <a:cs typeface="Arial" panose="020B0604020202020204" pitchFamily="34" charset="0"/>
              </a:rPr>
              <a:t>Apartado III.- Trazabilidad. Registro en el SIGSA. </a:t>
            </a:r>
          </a:p>
          <a:p>
            <a:pPr algn="just" eaLnBrk="0" fontAlgn="base" hangingPunct="0">
              <a:lnSpc>
                <a:spcPct val="115000"/>
              </a:lnSpc>
              <a:spcBef>
                <a:spcPct val="0"/>
              </a:spcBef>
              <a:spcAft>
                <a:spcPts val="750"/>
              </a:spcAft>
              <a:defRPr/>
            </a:pPr>
            <a:r>
              <a:rPr lang="es-AR" sz="1500" b="1" dirty="0">
                <a:solidFill>
                  <a:srgbClr val="000000"/>
                </a:solidFill>
                <a:latin typeface="Arial" panose="020B0604020202020204" pitchFamily="34" charset="0"/>
                <a:ea typeface="Calibri" panose="020F0502020204030204" pitchFamily="34" charset="0"/>
                <a:cs typeface="Arial" panose="020B0604020202020204" pitchFamily="34" charset="0"/>
              </a:rPr>
              <a:t>Una vez constatados los datos de origen del animal faenado al cual se le hallaran quistes compatibles con equinococosis, el SENASA registrará dicho antecedente en el Sistema Integrado de Gestión de la Sanidad Animal (SIGSA), calificando al predio como </a:t>
            </a:r>
            <a:r>
              <a:rPr lang="es-AR" sz="1500" b="1" dirty="0">
                <a:solidFill>
                  <a:srgbClr val="FF0000"/>
                </a:solidFill>
                <a:latin typeface="Arial" panose="020B0604020202020204" pitchFamily="34" charset="0"/>
                <a:ea typeface="Calibri" panose="020F0502020204030204" pitchFamily="34" charset="0"/>
                <a:cs typeface="Arial" panose="020B0604020202020204" pitchFamily="34" charset="0"/>
              </a:rPr>
              <a:t>“Establecimiento con Antecedentes de Hidatidosis”.</a:t>
            </a:r>
          </a:p>
          <a:p>
            <a:pPr algn="just" eaLnBrk="0" fontAlgn="base" hangingPunct="0">
              <a:lnSpc>
                <a:spcPct val="115000"/>
              </a:lnSpc>
              <a:spcBef>
                <a:spcPct val="0"/>
              </a:spcBef>
              <a:spcAft>
                <a:spcPts val="750"/>
              </a:spcAft>
              <a:defRPr/>
            </a:pPr>
            <a:br>
              <a:rPr lang="es-AR" sz="1500" b="1" dirty="0">
                <a:solidFill>
                  <a:srgbClr val="000000"/>
                </a:solidFill>
                <a:latin typeface="Arial" panose="020B0604020202020204" pitchFamily="34" charset="0"/>
                <a:ea typeface="Calibri" panose="020F0502020204030204" pitchFamily="34" charset="0"/>
                <a:cs typeface="Arial" panose="020B0604020202020204" pitchFamily="34" charset="0"/>
              </a:rPr>
            </a:br>
            <a:r>
              <a:rPr lang="es-AR" sz="1500" b="1" dirty="0">
                <a:solidFill>
                  <a:srgbClr val="000000"/>
                </a:solidFill>
                <a:latin typeface="Arial" panose="020B0604020202020204" pitchFamily="34" charset="0"/>
                <a:ea typeface="Calibri" panose="020F0502020204030204" pitchFamily="34" charset="0"/>
                <a:cs typeface="Arial" panose="020B0604020202020204" pitchFamily="34" charset="0"/>
              </a:rPr>
              <a:t>Apartado IV.- Notificación al Establecimiento de Origen. </a:t>
            </a:r>
          </a:p>
          <a:p>
            <a:pPr algn="just" eaLnBrk="0" fontAlgn="base" hangingPunct="0">
              <a:lnSpc>
                <a:spcPct val="115000"/>
              </a:lnSpc>
              <a:spcBef>
                <a:spcPct val="0"/>
              </a:spcBef>
              <a:spcAft>
                <a:spcPts val="750"/>
              </a:spcAft>
              <a:defRPr/>
            </a:pPr>
            <a:r>
              <a:rPr lang="es-AR" sz="1500" b="1" dirty="0">
                <a:solidFill>
                  <a:srgbClr val="000000"/>
                </a:solidFill>
                <a:latin typeface="Arial" panose="020B0604020202020204" pitchFamily="34" charset="0"/>
                <a:ea typeface="Calibri" panose="020F0502020204030204" pitchFamily="34" charset="0"/>
                <a:cs typeface="Arial" panose="020B0604020202020204" pitchFamily="34" charset="0"/>
              </a:rPr>
              <a:t>Ante el hallazgo de hidatidosis en plantas de faena, se notificará del hallazgo en forma fehaciente al propietario o persona que de cualquier manera tenga a su cargo el cuidado o asistencia de los animales en el establecimiento de origen, y se le indicará </a:t>
            </a:r>
            <a:r>
              <a:rPr lang="es-AR" sz="1500" b="1" dirty="0">
                <a:solidFill>
                  <a:srgbClr val="FF0000"/>
                </a:solidFill>
                <a:latin typeface="Arial" panose="020B0604020202020204" pitchFamily="34" charset="0"/>
                <a:ea typeface="Calibri" panose="020F0502020204030204" pitchFamily="34" charset="0"/>
                <a:cs typeface="Arial" panose="020B0604020202020204" pitchFamily="34" charset="0"/>
              </a:rPr>
              <a:t>iniciar de inmediato acciones de saneamiento del establecimiento basada en las recomendaciones técnicas para controlar Hidatidosis del Anexo III.</a:t>
            </a:r>
          </a:p>
          <a:p>
            <a:pPr algn="just" eaLnBrk="0" fontAlgn="base" hangingPunct="0">
              <a:lnSpc>
                <a:spcPct val="115000"/>
              </a:lnSpc>
              <a:spcBef>
                <a:spcPct val="0"/>
              </a:spcBef>
              <a:spcAft>
                <a:spcPts val="750"/>
              </a:spcAft>
              <a:defRPr/>
            </a:pPr>
            <a:endParaRPr lang="es-ES" sz="15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FAD9DCF2-3E7E-423F-DC67-04FF44017CF8}"/>
              </a:ext>
            </a:extLst>
          </p:cNvPr>
          <p:cNvSpPr txBox="1"/>
          <p:nvPr/>
        </p:nvSpPr>
        <p:spPr>
          <a:xfrm>
            <a:off x="1019908" y="1459128"/>
            <a:ext cx="7139354" cy="954107"/>
          </a:xfrm>
          <a:prstGeom prst="rect">
            <a:avLst/>
          </a:prstGeom>
          <a:noFill/>
        </p:spPr>
        <p:txBody>
          <a:bodyPr wrap="square">
            <a:spAutoFit/>
          </a:bodyPr>
          <a:lstStyle/>
          <a:p>
            <a:pPr algn="ctr" eaLnBrk="0" fontAlgn="base" hangingPunct="0">
              <a:spcBef>
                <a:spcPct val="0"/>
              </a:spcBef>
              <a:spcAft>
                <a:spcPct val="0"/>
              </a:spcAft>
              <a:defRPr/>
            </a:pPr>
            <a:r>
              <a:rPr lang="es-AR" b="1" dirty="0">
                <a:solidFill>
                  <a:srgbClr val="000000"/>
                </a:solidFill>
                <a:latin typeface="Verdana" panose="020B0604030504040204" pitchFamily="34" charset="0"/>
                <a:ea typeface="Verdana" panose="020B0604030504040204" pitchFamily="34" charset="0"/>
                <a:cs typeface="Verdana" panose="020B0604030504040204" pitchFamily="34" charset="0"/>
              </a:rPr>
              <a:t>PLAN MARCO DE  CONTROL  DE LA HIDATIDOSIS  </a:t>
            </a:r>
          </a:p>
          <a:p>
            <a:pPr algn="ctr" eaLnBrk="0" fontAlgn="base" hangingPunct="0">
              <a:spcBef>
                <a:spcPct val="0"/>
              </a:spcBef>
              <a:spcAft>
                <a:spcPct val="0"/>
              </a:spcAft>
              <a:defRPr/>
            </a:pPr>
            <a:r>
              <a:rPr lang="es-AR" b="1" dirty="0">
                <a:solidFill>
                  <a:srgbClr val="000000"/>
                </a:solidFill>
                <a:latin typeface="Verdana" panose="020B0604030504040204" pitchFamily="34" charset="0"/>
                <a:ea typeface="Verdana" panose="020B0604030504040204" pitchFamily="34" charset="0"/>
                <a:cs typeface="Verdana" panose="020B0604030504040204" pitchFamily="34" charset="0"/>
              </a:rPr>
              <a:t>EN LA REPÚBLICA ARGENTINA</a:t>
            </a:r>
          </a:p>
          <a:p>
            <a:pPr algn="ctr" eaLnBrk="0" fontAlgn="base" hangingPunct="0">
              <a:spcBef>
                <a:spcPct val="0"/>
              </a:spcBef>
              <a:spcAft>
                <a:spcPct val="0"/>
              </a:spcAft>
              <a:defRPr/>
            </a:pPr>
            <a:r>
              <a:rPr lang="es-AR" sz="2000" b="1" dirty="0">
                <a:solidFill>
                  <a:srgbClr val="000000"/>
                </a:solidFill>
                <a:ea typeface="Calibri" panose="020F0502020204030204" pitchFamily="34" charset="0"/>
                <a:cs typeface="Times New Roman" panose="02020603050405020304" pitchFamily="18" charset="0"/>
              </a:rPr>
              <a:t>Resolución 459/2015 SENASA</a:t>
            </a:r>
            <a:endParaRPr lang="es-ES" sz="20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71551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E84F77C-5BC3-4C7F-A6CD-02BBC199D48A}"/>
              </a:ext>
            </a:extLst>
          </p:cNvPr>
          <p:cNvSpPr/>
          <p:nvPr/>
        </p:nvSpPr>
        <p:spPr>
          <a:xfrm>
            <a:off x="0" y="0"/>
            <a:ext cx="9144000" cy="984250"/>
          </a:xfrm>
          <a:prstGeom prst="rect">
            <a:avLst/>
          </a:prstGeom>
          <a:solidFill>
            <a:srgbClr val="009999"/>
          </a:solidFill>
          <a:ln w="3175" cap="flat" cmpd="sng" algn="ctr">
            <a:solidFill>
              <a:srgbClr val="00999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3186" name="3 Imagen" descr="Ciclo 2010 Sin N.JPG">
            <a:extLst>
              <a:ext uri="{FF2B5EF4-FFF2-40B4-BE49-F238E27FC236}">
                <a16:creationId xmlns:a16="http://schemas.microsoft.com/office/drawing/2014/main" id="{4A748E3E-013A-4CAC-B622-D05AEF69B419}"/>
              </a:ext>
            </a:extLst>
          </p:cNvPr>
          <p:cNvPicPr>
            <a:picLocks noChangeAspect="1"/>
          </p:cNvPicPr>
          <p:nvPr/>
        </p:nvPicPr>
        <p:blipFill>
          <a:blip r:embed="rId3">
            <a:extLst>
              <a:ext uri="{28A0092B-C50C-407E-A947-70E740481C1C}">
                <a14:useLocalDpi xmlns:a14="http://schemas.microsoft.com/office/drawing/2010/main" val="0"/>
              </a:ext>
            </a:extLst>
          </a:blip>
          <a:srcRect l="12979" t="4111" r="56029" b="70718"/>
          <a:stretch>
            <a:fillRect/>
          </a:stretch>
        </p:blipFill>
        <p:spPr bwMode="auto">
          <a:xfrm>
            <a:off x="2435225" y="999260"/>
            <a:ext cx="21637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2 Imagen" descr="Ciclo 2010 Sin N.JPG">
            <a:extLst>
              <a:ext uri="{FF2B5EF4-FFF2-40B4-BE49-F238E27FC236}">
                <a16:creationId xmlns:a16="http://schemas.microsoft.com/office/drawing/2014/main" id="{AEAA647B-648A-40EE-9E87-A60552451C41}"/>
              </a:ext>
            </a:extLst>
          </p:cNvPr>
          <p:cNvPicPr>
            <a:picLocks noChangeAspect="1"/>
          </p:cNvPicPr>
          <p:nvPr/>
        </p:nvPicPr>
        <p:blipFill>
          <a:blip r:embed="rId3">
            <a:extLst>
              <a:ext uri="{28A0092B-C50C-407E-A947-70E740481C1C}">
                <a14:useLocalDpi xmlns:a14="http://schemas.microsoft.com/office/drawing/2010/main" val="0"/>
              </a:ext>
            </a:extLst>
          </a:blip>
          <a:srcRect l="43973" t="4111" r="25034" b="70718"/>
          <a:stretch>
            <a:fillRect/>
          </a:stretch>
        </p:blipFill>
        <p:spPr bwMode="auto">
          <a:xfrm>
            <a:off x="4598987" y="999260"/>
            <a:ext cx="21653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4 Imagen" descr="Ciclo 2010 Sin N.JPG">
            <a:extLst>
              <a:ext uri="{FF2B5EF4-FFF2-40B4-BE49-F238E27FC236}">
                <a16:creationId xmlns:a16="http://schemas.microsoft.com/office/drawing/2014/main" id="{7E0ADB21-921E-43DA-9901-6C5C66F9FF6D}"/>
              </a:ext>
            </a:extLst>
          </p:cNvPr>
          <p:cNvPicPr>
            <a:picLocks noChangeAspect="1"/>
          </p:cNvPicPr>
          <p:nvPr/>
        </p:nvPicPr>
        <p:blipFill>
          <a:blip r:embed="rId3">
            <a:extLst>
              <a:ext uri="{28A0092B-C50C-407E-A947-70E740481C1C}">
                <a14:useLocalDpi xmlns:a14="http://schemas.microsoft.com/office/drawing/2010/main" val="0"/>
              </a:ext>
            </a:extLst>
          </a:blip>
          <a:srcRect l="27385" t="25446" r="39221" b="40274"/>
          <a:stretch>
            <a:fillRect/>
          </a:stretch>
        </p:blipFill>
        <p:spPr bwMode="auto">
          <a:xfrm>
            <a:off x="3678237" y="2802660"/>
            <a:ext cx="178752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7" name="5 Imagen" descr="Ciclo 2010 Sin N.JPG">
            <a:extLst>
              <a:ext uri="{FF2B5EF4-FFF2-40B4-BE49-F238E27FC236}">
                <a16:creationId xmlns:a16="http://schemas.microsoft.com/office/drawing/2014/main" id="{DECD6EE8-D295-4935-BEBE-68886615D474}"/>
              </a:ext>
            </a:extLst>
          </p:cNvPr>
          <p:cNvPicPr>
            <a:picLocks noChangeAspect="1"/>
          </p:cNvPicPr>
          <p:nvPr/>
        </p:nvPicPr>
        <p:blipFill>
          <a:blip r:embed="rId3">
            <a:extLst>
              <a:ext uri="{28A0092B-C50C-407E-A947-70E740481C1C}">
                <a14:useLocalDpi xmlns:a14="http://schemas.microsoft.com/office/drawing/2010/main" val="0"/>
              </a:ext>
            </a:extLst>
          </a:blip>
          <a:srcRect t="23288" r="70213" b="47945"/>
          <a:stretch>
            <a:fillRect/>
          </a:stretch>
        </p:blipFill>
        <p:spPr bwMode="auto">
          <a:xfrm>
            <a:off x="1528762" y="2218460"/>
            <a:ext cx="20796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6 Imagen" descr="Ciclo 2010 Sin N.JPG">
            <a:extLst>
              <a:ext uri="{FF2B5EF4-FFF2-40B4-BE49-F238E27FC236}">
                <a16:creationId xmlns:a16="http://schemas.microsoft.com/office/drawing/2014/main" id="{0E6F2403-1B6A-4376-84B4-51B7C31DA502}"/>
              </a:ext>
            </a:extLst>
          </p:cNvPr>
          <p:cNvPicPr>
            <a:picLocks noChangeAspect="1"/>
          </p:cNvPicPr>
          <p:nvPr/>
        </p:nvPicPr>
        <p:blipFill>
          <a:blip r:embed="rId3">
            <a:extLst>
              <a:ext uri="{28A0092B-C50C-407E-A947-70E740481C1C}">
                <a14:useLocalDpi xmlns:a14="http://schemas.microsoft.com/office/drawing/2010/main" val="0"/>
              </a:ext>
            </a:extLst>
          </a:blip>
          <a:srcRect l="60342" t="23288" r="15211" b="47945"/>
          <a:stretch>
            <a:fillRect/>
          </a:stretch>
        </p:blipFill>
        <p:spPr bwMode="auto">
          <a:xfrm>
            <a:off x="5741987" y="2218460"/>
            <a:ext cx="1708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Ciclo 2010 Sin N.JPG">
            <a:extLst>
              <a:ext uri="{FF2B5EF4-FFF2-40B4-BE49-F238E27FC236}">
                <a16:creationId xmlns:a16="http://schemas.microsoft.com/office/drawing/2014/main" id="{84374170-0951-46D0-B4B1-B9B066D73222}"/>
              </a:ext>
            </a:extLst>
          </p:cNvPr>
          <p:cNvPicPr>
            <a:picLocks noChangeAspect="1"/>
          </p:cNvPicPr>
          <p:nvPr/>
        </p:nvPicPr>
        <p:blipFill>
          <a:blip r:embed="rId3">
            <a:extLst>
              <a:ext uri="{28A0092B-C50C-407E-A947-70E740481C1C}">
                <a14:useLocalDpi xmlns:a14="http://schemas.microsoft.com/office/drawing/2010/main" val="0"/>
              </a:ext>
            </a:extLst>
          </a:blip>
          <a:srcRect t="50377" r="71524" b="30685"/>
          <a:stretch>
            <a:fillRect/>
          </a:stretch>
        </p:blipFill>
        <p:spPr bwMode="auto">
          <a:xfrm>
            <a:off x="1528762" y="3940898"/>
            <a:ext cx="1989138"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8 Imagen" descr="Ciclo 2010 Sin N.JPG">
            <a:extLst>
              <a:ext uri="{FF2B5EF4-FFF2-40B4-BE49-F238E27FC236}">
                <a16:creationId xmlns:a16="http://schemas.microsoft.com/office/drawing/2014/main" id="{AA1B9594-C05B-4A60-8797-067209547763}"/>
              </a:ext>
            </a:extLst>
          </p:cNvPr>
          <p:cNvPicPr>
            <a:picLocks noChangeAspect="1"/>
          </p:cNvPicPr>
          <p:nvPr/>
        </p:nvPicPr>
        <p:blipFill>
          <a:blip r:embed="rId3">
            <a:extLst>
              <a:ext uri="{28A0092B-C50C-407E-A947-70E740481C1C}">
                <a14:useLocalDpi xmlns:a14="http://schemas.microsoft.com/office/drawing/2010/main" val="0"/>
              </a:ext>
            </a:extLst>
          </a:blip>
          <a:srcRect l="56195" t="50377" r="20013" b="30685"/>
          <a:stretch>
            <a:fillRect/>
          </a:stretch>
        </p:blipFill>
        <p:spPr bwMode="auto">
          <a:xfrm>
            <a:off x="5453062" y="3940898"/>
            <a:ext cx="16605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5" name="9 Imagen" descr="Ciclo 2010 Sin N.JPG">
            <a:extLst>
              <a:ext uri="{FF2B5EF4-FFF2-40B4-BE49-F238E27FC236}">
                <a16:creationId xmlns:a16="http://schemas.microsoft.com/office/drawing/2014/main" id="{46A22D2F-9CA4-4FC9-BC07-3AC7F52F047A}"/>
              </a:ext>
            </a:extLst>
          </p:cNvPr>
          <p:cNvPicPr>
            <a:picLocks noChangeAspect="1"/>
          </p:cNvPicPr>
          <p:nvPr/>
        </p:nvPicPr>
        <p:blipFill>
          <a:blip r:embed="rId3">
            <a:extLst>
              <a:ext uri="{28A0092B-C50C-407E-A947-70E740481C1C}">
                <a14:useLocalDpi xmlns:a14="http://schemas.microsoft.com/office/drawing/2010/main" val="0"/>
              </a:ext>
            </a:extLst>
          </a:blip>
          <a:srcRect l="33496" t="59247" r="49916" b="30685"/>
          <a:stretch>
            <a:fillRect/>
          </a:stretch>
        </p:blipFill>
        <p:spPr bwMode="auto">
          <a:xfrm>
            <a:off x="3868737" y="4504460"/>
            <a:ext cx="115728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2" name="11 Imagen" descr="Ciclo 2010 Sin N.JPG">
            <a:extLst>
              <a:ext uri="{FF2B5EF4-FFF2-40B4-BE49-F238E27FC236}">
                <a16:creationId xmlns:a16="http://schemas.microsoft.com/office/drawing/2014/main" id="{5B48C10B-0BE1-4D7C-8D41-430A462CA126}"/>
              </a:ext>
            </a:extLst>
          </p:cNvPr>
          <p:cNvPicPr>
            <a:picLocks noChangeAspect="1"/>
          </p:cNvPicPr>
          <p:nvPr/>
        </p:nvPicPr>
        <p:blipFill>
          <a:blip r:embed="rId3">
            <a:extLst>
              <a:ext uri="{28A0092B-C50C-407E-A947-70E740481C1C}">
                <a14:useLocalDpi xmlns:a14="http://schemas.microsoft.com/office/drawing/2010/main" val="0"/>
              </a:ext>
            </a:extLst>
          </a:blip>
          <a:srcRect l="40479" t="77226" r="25034"/>
          <a:stretch>
            <a:fillRect/>
          </a:stretch>
        </p:blipFill>
        <p:spPr bwMode="auto">
          <a:xfrm>
            <a:off x="4356100" y="5647460"/>
            <a:ext cx="2408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6" name="15 Imagen" descr="Ciclo 2010 Sin N.JPG">
            <a:extLst>
              <a:ext uri="{FF2B5EF4-FFF2-40B4-BE49-F238E27FC236}">
                <a16:creationId xmlns:a16="http://schemas.microsoft.com/office/drawing/2014/main" id="{3E404360-4A30-4181-87CB-C6701A08FAF5}"/>
              </a:ext>
            </a:extLst>
          </p:cNvPr>
          <p:cNvPicPr>
            <a:picLocks noChangeAspect="1"/>
          </p:cNvPicPr>
          <p:nvPr/>
        </p:nvPicPr>
        <p:blipFill>
          <a:blip r:embed="rId3">
            <a:extLst>
              <a:ext uri="{28A0092B-C50C-407E-A947-70E740481C1C}">
                <a14:useLocalDpi xmlns:a14="http://schemas.microsoft.com/office/drawing/2010/main" val="0"/>
              </a:ext>
            </a:extLst>
          </a:blip>
          <a:srcRect l="12979" t="68596" r="25034" b="18219"/>
          <a:stretch>
            <a:fillRect/>
          </a:stretch>
        </p:blipFill>
        <p:spPr bwMode="auto">
          <a:xfrm>
            <a:off x="2435225" y="5098185"/>
            <a:ext cx="43291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3 Imagen" descr="Ciclo 2010 Sin N.JPG">
            <a:extLst>
              <a:ext uri="{FF2B5EF4-FFF2-40B4-BE49-F238E27FC236}">
                <a16:creationId xmlns:a16="http://schemas.microsoft.com/office/drawing/2014/main" id="{4756DDAC-723A-47A0-B715-660C91937A96}"/>
              </a:ext>
            </a:extLst>
          </p:cNvPr>
          <p:cNvPicPr>
            <a:picLocks noChangeAspect="1"/>
          </p:cNvPicPr>
          <p:nvPr/>
        </p:nvPicPr>
        <p:blipFill>
          <a:blip r:embed="rId3">
            <a:extLst>
              <a:ext uri="{28A0092B-C50C-407E-A947-70E740481C1C}">
                <a14:useLocalDpi xmlns:a14="http://schemas.microsoft.com/office/drawing/2010/main" val="0"/>
              </a:ext>
            </a:extLst>
          </a:blip>
          <a:srcRect l="12979" t="77226" r="59740"/>
          <a:stretch>
            <a:fillRect/>
          </a:stretch>
        </p:blipFill>
        <p:spPr bwMode="auto">
          <a:xfrm>
            <a:off x="2435225" y="572366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adroTexto 15">
            <a:extLst>
              <a:ext uri="{FF2B5EF4-FFF2-40B4-BE49-F238E27FC236}">
                <a16:creationId xmlns:a16="http://schemas.microsoft.com/office/drawing/2014/main" id="{7D262871-A057-41FA-A2D1-D0DEA028FDA0}"/>
              </a:ext>
            </a:extLst>
          </p:cNvPr>
          <p:cNvSpPr txBox="1"/>
          <p:nvPr/>
        </p:nvSpPr>
        <p:spPr>
          <a:xfrm>
            <a:off x="767443" y="118390"/>
            <a:ext cx="837655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Times New Roman" panose="02020603050405020304" pitchFamily="18" charset="0"/>
              </a:rPr>
              <a:t>Ciclo vital </a:t>
            </a:r>
            <a:r>
              <a:rPr kumimoji="0" lang="es-E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n-ea"/>
                <a:cs typeface="Times New Roman" panose="02020603050405020304" pitchFamily="18" charset="0"/>
              </a:rPr>
              <a:t>(Patagonia Argentina)</a:t>
            </a:r>
          </a:p>
        </p:txBody>
      </p:sp>
      <p:pic>
        <p:nvPicPr>
          <p:cNvPr id="18" name="Imagen 17">
            <a:extLst>
              <a:ext uri="{FF2B5EF4-FFF2-40B4-BE49-F238E27FC236}">
                <a16:creationId xmlns:a16="http://schemas.microsoft.com/office/drawing/2014/main" id="{C8D2CBA0-3F43-401D-8F28-CCB01607B917}"/>
              </a:ext>
            </a:extLst>
          </p:cNvPr>
          <p:cNvPicPr>
            <a:picLocks noChangeAspect="1"/>
          </p:cNvPicPr>
          <p:nvPr/>
        </p:nvPicPr>
        <p:blipFill>
          <a:blip r:embed="rId4"/>
          <a:stretch>
            <a:fillRect/>
          </a:stretch>
        </p:blipFill>
        <p:spPr>
          <a:xfrm>
            <a:off x="81032" y="77737"/>
            <a:ext cx="828571" cy="828571"/>
          </a:xfrm>
          <a:prstGeom prst="rect">
            <a:avLst/>
          </a:prstGeom>
        </p:spPr>
      </p:pic>
      <p:pic>
        <p:nvPicPr>
          <p:cNvPr id="2" name="Imagen 1">
            <a:extLst>
              <a:ext uri="{FF2B5EF4-FFF2-40B4-BE49-F238E27FC236}">
                <a16:creationId xmlns:a16="http://schemas.microsoft.com/office/drawing/2014/main" id="{AF8AD79B-2F38-991F-1CE4-72110166B474}"/>
              </a:ext>
            </a:extLst>
          </p:cNvPr>
          <p:cNvPicPr>
            <a:picLocks noChangeAspect="1"/>
          </p:cNvPicPr>
          <p:nvPr/>
        </p:nvPicPr>
        <p:blipFill>
          <a:blip r:embed="rId5"/>
          <a:stretch>
            <a:fillRect/>
          </a:stretch>
        </p:blipFill>
        <p:spPr>
          <a:xfrm rot="13620385">
            <a:off x="7339413" y="2717938"/>
            <a:ext cx="1528237" cy="894901"/>
          </a:xfrm>
          <a:prstGeom prst="rect">
            <a:avLst/>
          </a:prstGeom>
        </p:spPr>
      </p:pic>
      <p:sp>
        <p:nvSpPr>
          <p:cNvPr id="3" name="CuadroTexto 2">
            <a:extLst>
              <a:ext uri="{FF2B5EF4-FFF2-40B4-BE49-F238E27FC236}">
                <a16:creationId xmlns:a16="http://schemas.microsoft.com/office/drawing/2014/main" id="{4A8F0160-C41A-8AA1-DF58-057F4D585F19}"/>
              </a:ext>
            </a:extLst>
          </p:cNvPr>
          <p:cNvSpPr txBox="1"/>
          <p:nvPr/>
        </p:nvSpPr>
        <p:spPr>
          <a:xfrm>
            <a:off x="6541477" y="1392254"/>
            <a:ext cx="26061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ysClr val="windowText" lastClr="000000"/>
                </a:solidFill>
                <a:effectLst/>
                <a:uLnTx/>
                <a:uFillTx/>
                <a:latin typeface="Arial"/>
                <a:ea typeface="+mn-ea"/>
                <a:cs typeface="+mn-cs"/>
              </a:rPr>
              <a:t>Equinococosis</a:t>
            </a:r>
          </a:p>
        </p:txBody>
      </p:sp>
      <p:sp>
        <p:nvSpPr>
          <p:cNvPr id="4" name="CuadroTexto 3">
            <a:extLst>
              <a:ext uri="{FF2B5EF4-FFF2-40B4-BE49-F238E27FC236}">
                <a16:creationId xmlns:a16="http://schemas.microsoft.com/office/drawing/2014/main" id="{791CC3C0-EDE8-F76A-C39B-9766A68D91FA}"/>
              </a:ext>
            </a:extLst>
          </p:cNvPr>
          <p:cNvSpPr txBox="1"/>
          <p:nvPr/>
        </p:nvSpPr>
        <p:spPr>
          <a:xfrm>
            <a:off x="-30713" y="1444057"/>
            <a:ext cx="25717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ysClr val="windowText" lastClr="000000"/>
                </a:solidFill>
                <a:effectLst/>
                <a:uLnTx/>
                <a:uFillTx/>
                <a:latin typeface="Arial"/>
                <a:ea typeface="+mn-ea"/>
                <a:cs typeface="+mn-cs"/>
              </a:rPr>
              <a:t>Hidatidosis</a:t>
            </a:r>
          </a:p>
        </p:txBody>
      </p:sp>
      <p:pic>
        <p:nvPicPr>
          <p:cNvPr id="5" name="Imagen 4">
            <a:extLst>
              <a:ext uri="{FF2B5EF4-FFF2-40B4-BE49-F238E27FC236}">
                <a16:creationId xmlns:a16="http://schemas.microsoft.com/office/drawing/2014/main" id="{6DBA551B-E0CD-7B45-48DE-042796C074F2}"/>
              </a:ext>
            </a:extLst>
          </p:cNvPr>
          <p:cNvPicPr>
            <a:picLocks noChangeAspect="1"/>
          </p:cNvPicPr>
          <p:nvPr/>
        </p:nvPicPr>
        <p:blipFill>
          <a:blip r:embed="rId6"/>
          <a:stretch>
            <a:fillRect/>
          </a:stretch>
        </p:blipFill>
        <p:spPr>
          <a:xfrm rot="20054898">
            <a:off x="325646" y="2758443"/>
            <a:ext cx="1438023" cy="943343"/>
          </a:xfrm>
          <a:prstGeom prst="rect">
            <a:avLst/>
          </a:prstGeom>
        </p:spPr>
      </p:pic>
      <p:sp>
        <p:nvSpPr>
          <p:cNvPr id="6" name="23 CuadroTexto">
            <a:extLst>
              <a:ext uri="{FF2B5EF4-FFF2-40B4-BE49-F238E27FC236}">
                <a16:creationId xmlns:a16="http://schemas.microsoft.com/office/drawing/2014/main" id="{17E505D6-C252-D703-E4EC-57D5121E896C}"/>
              </a:ext>
            </a:extLst>
          </p:cNvPr>
          <p:cNvSpPr txBox="1">
            <a:spLocks noChangeArrowheads="1"/>
          </p:cNvSpPr>
          <p:nvPr/>
        </p:nvSpPr>
        <p:spPr bwMode="auto">
          <a:xfrm>
            <a:off x="-371685" y="6032061"/>
            <a:ext cx="32536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altLang="es-AR" sz="24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Conocimiento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altLang="es-AR" sz="24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1853</a:t>
            </a:r>
          </a:p>
        </p:txBody>
      </p:sp>
      <p:sp>
        <p:nvSpPr>
          <p:cNvPr id="7" name="Rectángulo 6">
            <a:extLst>
              <a:ext uri="{FF2B5EF4-FFF2-40B4-BE49-F238E27FC236}">
                <a16:creationId xmlns:a16="http://schemas.microsoft.com/office/drawing/2014/main" id="{FDFD75BB-9901-C83B-A378-E5919397C886}"/>
              </a:ext>
            </a:extLst>
          </p:cNvPr>
          <p:cNvSpPr/>
          <p:nvPr/>
        </p:nvSpPr>
        <p:spPr>
          <a:xfrm>
            <a:off x="5926988" y="6027003"/>
            <a:ext cx="3461498" cy="83099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AR" altLang="es-AR" sz="24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Primer programa</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AR" altLang="es-AR" sz="24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Islandia - 1864</a:t>
            </a:r>
          </a:p>
        </p:txBody>
      </p:sp>
    </p:spTree>
    <p:extLst>
      <p:ext uri="{BB962C8B-B14F-4D97-AF65-F5344CB8AC3E}">
        <p14:creationId xmlns:p14="http://schemas.microsoft.com/office/powerpoint/2010/main" val="185823401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31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31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01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19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25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1268760"/>
            <a:ext cx="9144000" cy="5589240"/>
          </a:xfrm>
          <a:prstGeom prst="rect">
            <a:avLst/>
          </a:prstGeom>
          <a:solidFill>
            <a:srgbClr val="FF5D5D"/>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AR" altLang="es-AR"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8" name="Rectángulo 7"/>
          <p:cNvSpPr/>
          <p:nvPr/>
        </p:nvSpPr>
        <p:spPr>
          <a:xfrm>
            <a:off x="0" y="-46366"/>
            <a:ext cx="9144000" cy="1315126"/>
          </a:xfrm>
          <a:prstGeom prst="rect">
            <a:avLst/>
          </a:prstGeom>
          <a:solidFill>
            <a:srgbClr val="FF0000"/>
          </a:solidFill>
          <a:ln>
            <a:solidFill>
              <a:srgbClr val="FF0000"/>
            </a:solidFill>
          </a:ln>
          <a:effectLst>
            <a:glow rad="101600">
              <a:srgbClr val="FF0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CuadroTexto 12"/>
          <p:cNvSpPr txBox="1"/>
          <p:nvPr/>
        </p:nvSpPr>
        <p:spPr>
          <a:xfrm>
            <a:off x="10994" y="110826"/>
            <a:ext cx="657723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CARNEADA  DOMICILIARIA o FAMILIAR EN EL AMBITO </a:t>
            </a:r>
            <a:r>
              <a:rPr kumimoji="0" lang="es-E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RURAL</a:t>
            </a:r>
          </a:p>
        </p:txBody>
      </p:sp>
      <p:pic>
        <p:nvPicPr>
          <p:cNvPr id="10" name="Imagen 9">
            <a:extLst>
              <a:ext uri="{FF2B5EF4-FFF2-40B4-BE49-F238E27FC236}">
                <a16:creationId xmlns:a16="http://schemas.microsoft.com/office/drawing/2014/main" id="{4040CC50-5A84-4607-921A-6412623E763F}"/>
              </a:ext>
            </a:extLst>
          </p:cNvPr>
          <p:cNvPicPr>
            <a:picLocks noChangeAspect="1"/>
          </p:cNvPicPr>
          <p:nvPr/>
        </p:nvPicPr>
        <p:blipFill>
          <a:blip r:embed="rId3"/>
          <a:stretch>
            <a:fillRect/>
          </a:stretch>
        </p:blipFill>
        <p:spPr>
          <a:xfrm>
            <a:off x="827584" y="1413336"/>
            <a:ext cx="7093195" cy="5274587"/>
          </a:xfrm>
          <a:prstGeom prst="rect">
            <a:avLst/>
          </a:prstGeom>
        </p:spPr>
      </p:pic>
      <p:pic>
        <p:nvPicPr>
          <p:cNvPr id="5" name="5 Imagen" descr="Control de Faen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18902"/>
            <a:ext cx="2597151"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5E924FBE-3BEB-F33E-E1B1-7C2B63378B60}"/>
              </a:ext>
            </a:extLst>
          </p:cNvPr>
          <p:cNvSpPr/>
          <p:nvPr/>
        </p:nvSpPr>
        <p:spPr>
          <a:xfrm>
            <a:off x="152400" y="106034"/>
            <a:ext cx="9144000" cy="1315126"/>
          </a:xfrm>
          <a:prstGeom prst="rect">
            <a:avLst/>
          </a:prstGeom>
          <a:solidFill>
            <a:srgbClr val="FF0000"/>
          </a:solidFill>
          <a:ln>
            <a:solidFill>
              <a:srgbClr val="FF0000"/>
            </a:solidFill>
          </a:ln>
          <a:effectLst>
            <a:glow rad="101600">
              <a:srgbClr val="FF0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CuadroTexto 3">
            <a:extLst>
              <a:ext uri="{FF2B5EF4-FFF2-40B4-BE49-F238E27FC236}">
                <a16:creationId xmlns:a16="http://schemas.microsoft.com/office/drawing/2014/main" id="{E4B816C4-568F-48D0-3D1F-1742C479E8DE}"/>
              </a:ext>
            </a:extLst>
          </p:cNvPr>
          <p:cNvSpPr txBox="1"/>
          <p:nvPr/>
        </p:nvSpPr>
        <p:spPr>
          <a:xfrm>
            <a:off x="163394" y="263226"/>
            <a:ext cx="657723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CARNEADA  DOMICILIARIA o FAMILIAR EN EL AMBITO </a:t>
            </a:r>
            <a:r>
              <a:rPr kumimoji="0" lang="es-E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RURAL</a:t>
            </a:r>
          </a:p>
        </p:txBody>
      </p:sp>
      <p:pic>
        <p:nvPicPr>
          <p:cNvPr id="12" name="5 Imagen" descr="Control de Faena.jpg">
            <a:extLst>
              <a:ext uri="{FF2B5EF4-FFF2-40B4-BE49-F238E27FC236}">
                <a16:creationId xmlns:a16="http://schemas.microsoft.com/office/drawing/2014/main" id="{FA2D107E-DC4C-6C3B-8CAD-D0CE505674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6608" y="133498"/>
            <a:ext cx="2597151"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AF8F6CA8-A3F7-642F-F954-3BC9A2680AE0}"/>
              </a:ext>
            </a:extLst>
          </p:cNvPr>
          <p:cNvPicPr>
            <a:picLocks noChangeAspect="1"/>
          </p:cNvPicPr>
          <p:nvPr/>
        </p:nvPicPr>
        <p:blipFill>
          <a:blip r:embed="rId5"/>
          <a:stretch>
            <a:fillRect/>
          </a:stretch>
        </p:blipFill>
        <p:spPr>
          <a:xfrm>
            <a:off x="2751934" y="2200195"/>
            <a:ext cx="3615241" cy="1347333"/>
          </a:xfrm>
          <a:prstGeom prst="rect">
            <a:avLst/>
          </a:prstGeom>
        </p:spPr>
      </p:pic>
      <p:pic>
        <p:nvPicPr>
          <p:cNvPr id="6" name="Imagen 5">
            <a:extLst>
              <a:ext uri="{FF2B5EF4-FFF2-40B4-BE49-F238E27FC236}">
                <a16:creationId xmlns:a16="http://schemas.microsoft.com/office/drawing/2014/main" id="{AB49B79D-5231-EF73-48D8-7A7B074905F1}"/>
              </a:ext>
            </a:extLst>
          </p:cNvPr>
          <p:cNvPicPr>
            <a:picLocks noChangeAspect="1"/>
          </p:cNvPicPr>
          <p:nvPr/>
        </p:nvPicPr>
        <p:blipFill>
          <a:blip r:embed="rId6"/>
          <a:stretch>
            <a:fillRect/>
          </a:stretch>
        </p:blipFill>
        <p:spPr>
          <a:xfrm>
            <a:off x="777824" y="4050629"/>
            <a:ext cx="2954421" cy="2648752"/>
          </a:xfrm>
          <a:prstGeom prst="rect">
            <a:avLst/>
          </a:prstGeom>
        </p:spPr>
      </p:pic>
      <p:sp>
        <p:nvSpPr>
          <p:cNvPr id="9" name="Marcador de número de diapositiva 8">
            <a:extLst>
              <a:ext uri="{FF2B5EF4-FFF2-40B4-BE49-F238E27FC236}">
                <a16:creationId xmlns:a16="http://schemas.microsoft.com/office/drawing/2014/main" id="{EE5DBB50-4293-1280-021A-C86D3170A59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0557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1268760"/>
            <a:ext cx="9144000" cy="5589240"/>
          </a:xfrm>
          <a:prstGeom prst="rect">
            <a:avLst/>
          </a:prstGeom>
          <a:solidFill>
            <a:srgbClr val="FF5D5D"/>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AR" altLang="es-AR"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8" name="Rectángulo 7"/>
          <p:cNvSpPr/>
          <p:nvPr/>
        </p:nvSpPr>
        <p:spPr>
          <a:xfrm>
            <a:off x="0" y="-46366"/>
            <a:ext cx="9144000" cy="1315126"/>
          </a:xfrm>
          <a:prstGeom prst="rect">
            <a:avLst/>
          </a:prstGeom>
          <a:solidFill>
            <a:srgbClr val="FF0000"/>
          </a:solidFill>
          <a:ln>
            <a:solidFill>
              <a:srgbClr val="FF0000"/>
            </a:solidFill>
          </a:ln>
          <a:effectLst>
            <a:glow rad="101600">
              <a:srgbClr val="FF0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CuadroTexto 12"/>
          <p:cNvSpPr txBox="1"/>
          <p:nvPr/>
        </p:nvSpPr>
        <p:spPr>
          <a:xfrm>
            <a:off x="10994" y="110826"/>
            <a:ext cx="6577230" cy="95410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CARNEADA  DOMICILIARIA o FAMILIAR EN EL AMBITO </a:t>
            </a:r>
            <a:r>
              <a:rPr kumimoji="0" lang="es-E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URBANO</a:t>
            </a:r>
          </a:p>
        </p:txBody>
      </p:sp>
      <p:pic>
        <p:nvPicPr>
          <p:cNvPr id="297127" name="Picture 167" descr="Vista aérea de Comodoro Rivadavia, provincia de Chubut.">
            <a:extLst>
              <a:ext uri="{FF2B5EF4-FFF2-40B4-BE49-F238E27FC236}">
                <a16:creationId xmlns:a16="http://schemas.microsoft.com/office/drawing/2014/main" id="{30892323-7794-4F0A-B34A-6F5F47477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4" y="1268760"/>
            <a:ext cx="9144000" cy="556539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7B7DB388-9CFD-4907-BFA6-2A24F8E633B1}"/>
              </a:ext>
            </a:extLst>
          </p:cNvPr>
          <p:cNvPicPr>
            <a:picLocks noChangeAspect="1"/>
          </p:cNvPicPr>
          <p:nvPr/>
        </p:nvPicPr>
        <p:blipFill>
          <a:blip r:embed="rId4"/>
          <a:stretch>
            <a:fillRect/>
          </a:stretch>
        </p:blipFill>
        <p:spPr>
          <a:xfrm>
            <a:off x="2627784" y="2190373"/>
            <a:ext cx="4464496" cy="2982987"/>
          </a:xfrm>
          <a:prstGeom prst="rect">
            <a:avLst/>
          </a:prstGeom>
        </p:spPr>
      </p:pic>
      <p:pic>
        <p:nvPicPr>
          <p:cNvPr id="5" name="5 Imagen" descr="Control de Faen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18902"/>
            <a:ext cx="2597151"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número de diapositiva 2">
            <a:extLst>
              <a:ext uri="{FF2B5EF4-FFF2-40B4-BE49-F238E27FC236}">
                <a16:creationId xmlns:a16="http://schemas.microsoft.com/office/drawing/2014/main" id="{A2AAE62D-CC95-5459-C590-6DB71A6434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0537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0">
            <a:extLst>
              <a:ext uri="{FF2B5EF4-FFF2-40B4-BE49-F238E27FC236}">
                <a16:creationId xmlns:a16="http://schemas.microsoft.com/office/drawing/2014/main" id="{52A29F9E-9728-41B4-AA8D-30AC5821DF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3769"/>
            <a:ext cx="9144000" cy="63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0071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1268760"/>
            <a:ext cx="9144000" cy="5589240"/>
          </a:xfrm>
          <a:prstGeom prst="rect">
            <a:avLst/>
          </a:prstGeom>
          <a:solidFill>
            <a:srgbClr val="FF5D5D"/>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AR" altLang="es-AR"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8" name="Rectángulo 7"/>
          <p:cNvSpPr/>
          <p:nvPr/>
        </p:nvSpPr>
        <p:spPr>
          <a:xfrm>
            <a:off x="0" y="-46366"/>
            <a:ext cx="9144000" cy="1315126"/>
          </a:xfrm>
          <a:prstGeom prst="rect">
            <a:avLst/>
          </a:prstGeom>
          <a:solidFill>
            <a:srgbClr val="FF0000"/>
          </a:solidFill>
          <a:ln>
            <a:solidFill>
              <a:srgbClr val="FF0000"/>
            </a:solidFill>
          </a:ln>
          <a:effectLst>
            <a:glow rad="101600">
              <a:srgbClr val="FF0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CuadroTexto 9"/>
          <p:cNvSpPr txBox="1"/>
          <p:nvPr/>
        </p:nvSpPr>
        <p:spPr>
          <a:xfrm>
            <a:off x="10994" y="110826"/>
            <a:ext cx="6577230"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Desparasitación canina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Praziquantel</a:t>
            </a:r>
            <a:r>
              <a:rPr kumimoji="0" lang="es-E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 (1975)</a:t>
            </a:r>
          </a:p>
        </p:txBody>
      </p:sp>
      <p:pic>
        <p:nvPicPr>
          <p:cNvPr id="16" name="Picture 2" descr="DesparasssitarEspañ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579" y="3429000"/>
            <a:ext cx="351039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6685204" y="100463"/>
            <a:ext cx="2325815" cy="1744361"/>
          </a:xfrm>
          <a:prstGeom prst="rect">
            <a:avLst/>
          </a:prstGeom>
        </p:spPr>
      </p:pic>
      <p:pic>
        <p:nvPicPr>
          <p:cNvPr id="14" name="Picture 4" descr="prazi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544" y="1844824"/>
            <a:ext cx="2279523" cy="210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86" name="Picture 2" descr="http://www.bayeranimal.co.nz/static/media/images/content/product/Dronci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9120" y="2332798"/>
            <a:ext cx="1914405" cy="3988344"/>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9198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1268760"/>
            <a:ext cx="9144000" cy="5589240"/>
          </a:xfrm>
          <a:prstGeom prst="rect">
            <a:avLst/>
          </a:prstGeom>
          <a:solidFill>
            <a:srgbClr val="FF5D5D"/>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AR" altLang="es-AR" sz="1800" b="0" i="0" u="none" strike="noStrike" kern="0" cap="none" spc="0" normalizeH="0" baseline="0" noProof="0">
                <a:ln>
                  <a:noFill/>
                </a:ln>
                <a:solidFill>
                  <a:srgbClr val="0000FF"/>
                </a:solidFill>
                <a:effectLst/>
                <a:uLnTx/>
                <a:uFillTx/>
                <a:latin typeface="Arial" panose="020B0604020202020204" pitchFamily="34" charset="0"/>
                <a:cs typeface="Arial" panose="020B0604020202020204" pitchFamily="34" charset="0"/>
              </a:rPr>
              <a:t>.</a:t>
            </a:r>
            <a:endParaRPr kumimoji="0" lang="es-AR" altLang="es-AR" sz="1800" b="0"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91139" name="Text Box 8"/>
          <p:cNvSpPr txBox="1">
            <a:spLocks noChangeArrowheads="1"/>
          </p:cNvSpPr>
          <p:nvPr/>
        </p:nvSpPr>
        <p:spPr bwMode="auto">
          <a:xfrm>
            <a:off x="0" y="142875"/>
            <a:ext cx="9144000" cy="708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es-AR" sz="4000" b="1" i="0" u="none" strike="noStrike" kern="0" cap="none" spc="0" normalizeH="0" baseline="0" noProof="0">
                <a:ln>
                  <a:noFill/>
                </a:ln>
                <a:solidFill>
                  <a:srgbClr val="66FFFF"/>
                </a:solidFill>
                <a:effectLst/>
                <a:uLnTx/>
                <a:uFillTx/>
                <a:latin typeface="Arial" panose="020B0604020202020204" pitchFamily="34" charset="0"/>
                <a:cs typeface="Arial" panose="020B0604020202020204" pitchFamily="34" charset="0"/>
              </a:rPr>
              <a:t>«Verdades»  de los 80</a:t>
            </a:r>
          </a:p>
        </p:txBody>
      </p:sp>
      <p:sp>
        <p:nvSpPr>
          <p:cNvPr id="91140" name="1 CuadroTexto"/>
          <p:cNvSpPr txBox="1">
            <a:spLocks noChangeArrowheads="1"/>
          </p:cNvSpPr>
          <p:nvPr/>
        </p:nvSpPr>
        <p:spPr bwMode="auto">
          <a:xfrm>
            <a:off x="179512" y="1725166"/>
            <a:ext cx="8358188"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altLang="es-AR"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Con la utilización del </a:t>
            </a:r>
            <a:r>
              <a:rPr kumimoji="0" lang="es-ES_tradnl" altLang="es-AR" sz="28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tenicida</a:t>
            </a:r>
            <a:r>
              <a:rPr kumimoji="0" lang="es-ES_tradnl" altLang="es-AR"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altLang="es-AR"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praziquantel en forma planificada y sistemática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_tradnl" altLang="es-AR" sz="11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altLang="es-AR" sz="28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dosificando a los perros cada 45 días, (</a:t>
            </a:r>
            <a:r>
              <a:rPr kumimoji="0" lang="es-ES_tradnl" altLang="es-AR" sz="2800" b="0" i="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Gemmel</a:t>
            </a:r>
            <a:r>
              <a:rPr kumimoji="0" lang="es-ES_tradnl" altLang="es-AR" sz="28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y col, 1980), descontaminando el ambiente y durante los  años  que  lleva  el  recambio  natural de toda la majada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_tradnl" altLang="es-AR"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altLang="es-AR"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se eliminará el </a:t>
            </a:r>
            <a:r>
              <a:rPr kumimoji="0" lang="es-ES_tradnl" altLang="es-AR" sz="2800" b="0" i="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Echinococcus</a:t>
            </a:r>
            <a:r>
              <a:rPr kumimoji="0" lang="es-ES_tradnl" altLang="es-AR" sz="28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s-ES_tradnl" altLang="es-AR" sz="2800" b="0" i="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granulosus</a:t>
            </a:r>
            <a:r>
              <a:rPr kumimoji="0" lang="es-ES_tradnl" altLang="es-AR" sz="28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altLang="es-AR" sz="28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(Programa  de   5 a 10 años)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_tradnl" altLang="es-AR" sz="28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ángulo 4"/>
          <p:cNvSpPr/>
          <p:nvPr/>
        </p:nvSpPr>
        <p:spPr>
          <a:xfrm>
            <a:off x="0" y="-46366"/>
            <a:ext cx="9144000" cy="1315126"/>
          </a:xfrm>
          <a:prstGeom prst="rect">
            <a:avLst/>
          </a:prstGeom>
          <a:solidFill>
            <a:srgbClr val="FF0000"/>
          </a:solidFill>
          <a:ln>
            <a:solidFill>
              <a:srgbClr val="FF0000"/>
            </a:solidFill>
          </a:ln>
          <a:effectLst>
            <a:glow rad="101600">
              <a:srgbClr val="FF0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sysClr val="windowText" lastClr="000000"/>
              </a:solidFill>
              <a:effectLst/>
              <a:uLnTx/>
              <a:uFillTx/>
            </a:endParaRPr>
          </a:p>
        </p:txBody>
      </p:sp>
      <p:sp>
        <p:nvSpPr>
          <p:cNvPr id="6" name="CuadroTexto 5"/>
          <p:cNvSpPr txBox="1"/>
          <p:nvPr/>
        </p:nvSpPr>
        <p:spPr>
          <a:xfrm>
            <a:off x="10994" y="110826"/>
            <a:ext cx="6577230" cy="1077218"/>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Desparasitación canina</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s-ES" sz="3200" b="1" i="0"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Praziquantel</a:t>
            </a:r>
            <a:r>
              <a:rPr kumimoji="0" lang="es-E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 (1975)</a:t>
            </a:r>
          </a:p>
        </p:txBody>
      </p:sp>
      <p:pic>
        <p:nvPicPr>
          <p:cNvPr id="7" name="Imagen 6"/>
          <p:cNvPicPr>
            <a:picLocks noChangeAspect="1"/>
          </p:cNvPicPr>
          <p:nvPr/>
        </p:nvPicPr>
        <p:blipFill>
          <a:blip r:embed="rId3"/>
          <a:stretch>
            <a:fillRect/>
          </a:stretch>
        </p:blipFill>
        <p:spPr>
          <a:xfrm>
            <a:off x="6189284" y="100463"/>
            <a:ext cx="2821736" cy="2116302"/>
          </a:xfrm>
          <a:prstGeom prst="rect">
            <a:avLst/>
          </a:prstGeom>
        </p:spPr>
      </p:pic>
      <p:sp>
        <p:nvSpPr>
          <p:cNvPr id="8" name="Rectángulo 7"/>
          <p:cNvSpPr/>
          <p:nvPr/>
        </p:nvSpPr>
        <p:spPr>
          <a:xfrm>
            <a:off x="10994" y="6080204"/>
            <a:ext cx="913300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altLang="es-AR" sz="3200" b="0" i="1" u="none" strike="noStrike" kern="0" cap="none" spc="0" normalizeH="0" baseline="0" noProof="0" dirty="0">
                <a:ln>
                  <a:noFill/>
                </a:ln>
                <a:solidFill>
                  <a:srgbClr val="FFFFFF"/>
                </a:solidFill>
                <a:effectLst/>
                <a:uLnTx/>
                <a:uFillTx/>
              </a:rPr>
              <a:t>Esquemas cada 30, 45, 90, 180 o 360 días</a:t>
            </a:r>
            <a:r>
              <a:rPr kumimoji="0" lang="es-ES_tradnl" altLang="es-AR" sz="2800" b="0" i="1" u="none" strike="noStrike" kern="0" cap="none" spc="0" normalizeH="0" baseline="0" noProof="0" dirty="0">
                <a:ln>
                  <a:noFill/>
                </a:ln>
                <a:solidFill>
                  <a:srgbClr val="FFFFFF"/>
                </a:solidFill>
                <a:effectLst/>
                <a:uLnTx/>
                <a:uFillTx/>
              </a:rPr>
              <a:t>. </a:t>
            </a:r>
          </a:p>
        </p:txBody>
      </p:sp>
      <p:sp>
        <p:nvSpPr>
          <p:cNvPr id="3" name="Marcador de número de diapositiva 2">
            <a:extLst>
              <a:ext uri="{FF2B5EF4-FFF2-40B4-BE49-F238E27FC236}">
                <a16:creationId xmlns:a16="http://schemas.microsoft.com/office/drawing/2014/main" id="{CB1FF9BE-8CB1-9701-5839-7A4262522E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6488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lides-17.jpg"/>
          <p:cNvPicPr>
            <a:picLocks noChangeAspect="1"/>
          </p:cNvPicPr>
          <p:nvPr/>
        </p:nvPicPr>
        <p:blipFill>
          <a:blip r:embed="rId3"/>
          <a:stretch>
            <a:fillRect/>
          </a:stretch>
        </p:blipFill>
        <p:spPr>
          <a:xfrm>
            <a:off x="0" y="172329"/>
            <a:ext cx="9144000" cy="6330462"/>
          </a:xfrm>
          <a:prstGeom prst="rect">
            <a:avLst/>
          </a:prstGeom>
        </p:spPr>
      </p:pic>
      <p:pic>
        <p:nvPicPr>
          <p:cNvPr id="3" name="Imagen 2">
            <a:extLst>
              <a:ext uri="{FF2B5EF4-FFF2-40B4-BE49-F238E27FC236}">
                <a16:creationId xmlns:a16="http://schemas.microsoft.com/office/drawing/2014/main" id="{24982A12-8A93-4F97-890E-7E4714B7C23F}"/>
              </a:ext>
            </a:extLst>
          </p:cNvPr>
          <p:cNvPicPr>
            <a:picLocks noChangeAspect="1"/>
          </p:cNvPicPr>
          <p:nvPr/>
        </p:nvPicPr>
        <p:blipFill>
          <a:blip r:embed="rId4"/>
          <a:stretch>
            <a:fillRect/>
          </a:stretch>
        </p:blipFill>
        <p:spPr>
          <a:xfrm>
            <a:off x="4301492" y="3072482"/>
            <a:ext cx="541015" cy="788566"/>
          </a:xfrm>
          <a:prstGeom prst="rect">
            <a:avLst/>
          </a:prstGeom>
        </p:spPr>
      </p:pic>
      <p:sp>
        <p:nvSpPr>
          <p:cNvPr id="2" name="CuadroTexto 1">
            <a:extLst>
              <a:ext uri="{FF2B5EF4-FFF2-40B4-BE49-F238E27FC236}">
                <a16:creationId xmlns:a16="http://schemas.microsoft.com/office/drawing/2014/main" id="{182FFFF8-D827-4A36-B2CE-ABF0B7F7F015}"/>
              </a:ext>
            </a:extLst>
          </p:cNvPr>
          <p:cNvSpPr txBox="1"/>
          <p:nvPr/>
        </p:nvSpPr>
        <p:spPr>
          <a:xfrm>
            <a:off x="3918857" y="2861857"/>
            <a:ext cx="143691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6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10</a:t>
            </a:r>
          </a:p>
        </p:txBody>
      </p:sp>
      <p:sp>
        <p:nvSpPr>
          <p:cNvPr id="5" name="Marcador de número de diapositiva 4">
            <a:extLst>
              <a:ext uri="{FF2B5EF4-FFF2-40B4-BE49-F238E27FC236}">
                <a16:creationId xmlns:a16="http://schemas.microsoft.com/office/drawing/2014/main" id="{895DE675-EB97-7D2B-05DB-763739A86CA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117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r="1524"/>
          <a:stretch/>
        </p:blipFill>
        <p:spPr>
          <a:xfrm>
            <a:off x="833339" y="433106"/>
            <a:ext cx="3811880" cy="5275251"/>
          </a:xfrm>
          <a:prstGeom prst="rect">
            <a:avLst/>
          </a:prstGeom>
        </p:spPr>
      </p:pic>
      <p:pic>
        <p:nvPicPr>
          <p:cNvPr id="5" name="Imagen 4"/>
          <p:cNvPicPr>
            <a:picLocks noChangeAspect="1"/>
          </p:cNvPicPr>
          <p:nvPr/>
        </p:nvPicPr>
        <p:blipFill rotWithShape="1">
          <a:blip r:embed="rId4"/>
          <a:srcRect l="6897" t="2973" b="2852"/>
          <a:stretch/>
        </p:blipFill>
        <p:spPr>
          <a:xfrm>
            <a:off x="4966666" y="553422"/>
            <a:ext cx="3720135" cy="5275251"/>
          </a:xfrm>
          <a:prstGeom prst="rect">
            <a:avLst/>
          </a:prstGeom>
        </p:spPr>
      </p:pic>
      <p:pic>
        <p:nvPicPr>
          <p:cNvPr id="6" name="Imagen 5">
            <a:extLst>
              <a:ext uri="{FF2B5EF4-FFF2-40B4-BE49-F238E27FC236}">
                <a16:creationId xmlns:a16="http://schemas.microsoft.com/office/drawing/2014/main" id="{C8D2CBA0-3F43-401D-8F28-CCB01607B917}"/>
              </a:ext>
            </a:extLst>
          </p:cNvPr>
          <p:cNvPicPr>
            <a:picLocks noChangeAspect="1"/>
          </p:cNvPicPr>
          <p:nvPr/>
        </p:nvPicPr>
        <p:blipFill>
          <a:blip r:embed="rId5"/>
          <a:stretch>
            <a:fillRect/>
          </a:stretch>
        </p:blipFill>
        <p:spPr>
          <a:xfrm>
            <a:off x="81032" y="77737"/>
            <a:ext cx="1054716" cy="1054716"/>
          </a:xfrm>
          <a:prstGeom prst="rect">
            <a:avLst/>
          </a:prstGeom>
        </p:spPr>
      </p:pic>
      <p:sp>
        <p:nvSpPr>
          <p:cNvPr id="3" name="Marcador de número de diapositiva 2">
            <a:extLst>
              <a:ext uri="{FF2B5EF4-FFF2-40B4-BE49-F238E27FC236}">
                <a16:creationId xmlns:a16="http://schemas.microsoft.com/office/drawing/2014/main" id="{FDCEBA12-F5F0-751E-E989-5B9A66295F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uadroTexto 7">
            <a:extLst>
              <a:ext uri="{FF2B5EF4-FFF2-40B4-BE49-F238E27FC236}">
                <a16:creationId xmlns:a16="http://schemas.microsoft.com/office/drawing/2014/main" id="{DC78BF67-B5D8-2182-D9C4-1479720BD49D}"/>
              </a:ext>
            </a:extLst>
          </p:cNvPr>
          <p:cNvSpPr txBox="1"/>
          <p:nvPr/>
        </p:nvSpPr>
        <p:spPr>
          <a:xfrm>
            <a:off x="2286000" y="6063726"/>
            <a:ext cx="4572000" cy="523220"/>
          </a:xfrm>
          <a:prstGeom prst="rect">
            <a:avLst/>
          </a:prstGeom>
          <a:noFill/>
        </p:spPr>
        <p:txBody>
          <a:bodyPr wrap="square">
            <a:spAutoFit/>
          </a:bodyPr>
          <a:lstStyle/>
          <a:p>
            <a:r>
              <a:rPr lang="es-ES" sz="2800" b="1" dirty="0">
                <a:solidFill>
                  <a:srgbClr val="FF0000"/>
                </a:solidFill>
                <a:latin typeface="Verdana" panose="020B0604030504040204" pitchFamily="34" charset="0"/>
                <a:ea typeface="Verdana" panose="020B0604030504040204" pitchFamily="34" charset="0"/>
              </a:rPr>
              <a:t>www.hidatidosis.ar</a:t>
            </a:r>
          </a:p>
        </p:txBody>
      </p:sp>
    </p:spTree>
    <p:extLst>
      <p:ext uri="{BB962C8B-B14F-4D97-AF65-F5344CB8AC3E}">
        <p14:creationId xmlns:p14="http://schemas.microsoft.com/office/powerpoint/2010/main" val="1549485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1 Imagen" descr="1 Ovino Vacunado.jpg"/>
          <p:cNvPicPr>
            <a:picLocks noChangeAspect="1"/>
          </p:cNvPicPr>
          <p:nvPr/>
        </p:nvPicPr>
        <p:blipFill>
          <a:blip r:embed="rId3">
            <a:extLst>
              <a:ext uri="{28A0092B-C50C-407E-A947-70E740481C1C}">
                <a14:useLocalDpi xmlns:a14="http://schemas.microsoft.com/office/drawing/2010/main" val="0"/>
              </a:ext>
            </a:extLst>
          </a:blip>
          <a:srcRect l="3218" r="5083"/>
          <a:stretch>
            <a:fillRect/>
          </a:stretch>
        </p:blipFill>
        <p:spPr bwMode="auto">
          <a:xfrm>
            <a:off x="457200" y="3257259"/>
            <a:ext cx="410527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 Imagen" descr="1 Carpino Vacunado.jpg"/>
          <p:cNvPicPr>
            <a:picLocks noChangeAspect="1"/>
          </p:cNvPicPr>
          <p:nvPr/>
        </p:nvPicPr>
        <p:blipFill>
          <a:blip r:embed="rId4">
            <a:extLst>
              <a:ext uri="{28A0092B-C50C-407E-A947-70E740481C1C}">
                <a14:useLocalDpi xmlns:a14="http://schemas.microsoft.com/office/drawing/2010/main" val="0"/>
              </a:ext>
            </a:extLst>
          </a:blip>
          <a:srcRect l="4044" r="2408"/>
          <a:stretch>
            <a:fillRect/>
          </a:stretch>
        </p:blipFill>
        <p:spPr bwMode="auto">
          <a:xfrm>
            <a:off x="4706938" y="3238983"/>
            <a:ext cx="4176712"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5 Rectángulo"/>
          <p:cNvSpPr>
            <a:spLocks noChangeArrowheads="1"/>
          </p:cNvSpPr>
          <p:nvPr/>
        </p:nvSpPr>
        <p:spPr bwMode="auto">
          <a:xfrm>
            <a:off x="0" y="10034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ANTECEDENTES DE LA VACUNA</a:t>
            </a:r>
          </a:p>
        </p:txBody>
      </p:sp>
      <p:sp>
        <p:nvSpPr>
          <p:cNvPr id="8" name="4 Rectángulo redondeado"/>
          <p:cNvSpPr/>
          <p:nvPr/>
        </p:nvSpPr>
        <p:spPr>
          <a:xfrm>
            <a:off x="0" y="-53583"/>
            <a:ext cx="9144000" cy="175208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5 Rectángulo"/>
          <p:cNvSpPr>
            <a:spLocks noChangeArrowheads="1"/>
          </p:cNvSpPr>
          <p:nvPr/>
        </p:nvSpPr>
        <p:spPr bwMode="auto">
          <a:xfrm>
            <a:off x="976392" y="243179"/>
            <a:ext cx="816760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El largo camino de la vacuna contra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el parásito </a:t>
            </a:r>
            <a:r>
              <a:rPr kumimoji="0" lang="es-ES" sz="2800" b="1" i="1"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echinococcus</a:t>
            </a:r>
            <a:r>
              <a:rPr kumimoji="0" lang="es-ES" sz="2800" b="1"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granulosus</a:t>
            </a:r>
          </a:p>
          <a:p>
            <a:pPr marL="0" marR="0" lvl="0" indent="0" algn="ctr" defTabSz="914400" rtl="0" eaLnBrk="1" fontAlgn="base" latinLnBrk="0" hangingPunct="1">
              <a:lnSpc>
                <a:spcPct val="100000"/>
              </a:lnSpc>
              <a:spcBef>
                <a:spcPct val="0"/>
              </a:spcBef>
              <a:spcAft>
                <a:spcPct val="0"/>
              </a:spcAft>
              <a:buClrTx/>
              <a:buSzTx/>
              <a:buFontTx/>
              <a:buNone/>
              <a:tabLst/>
              <a:defRPr/>
            </a:pPr>
            <a:r>
              <a:rPr lang="es-ES" sz="2800" b="1" i="1" dirty="0">
                <a:solidFill>
                  <a:srgbClr val="FFFFFF"/>
                </a:solidFill>
                <a:latin typeface="Verdana" panose="020B0604030504040204" pitchFamily="34" charset="0"/>
                <a:ea typeface="Verdana" panose="020B0604030504040204" pitchFamily="34" charset="0"/>
                <a:cs typeface="Verdana" panose="020B0604030504040204" pitchFamily="34" charset="0"/>
              </a:rPr>
              <a:t>Vacuna experimental</a:t>
            </a:r>
            <a:endParaRPr kumimoji="0" lang="es-ES" sz="2800" b="1"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CuadroTexto 1"/>
          <p:cNvSpPr txBox="1"/>
          <p:nvPr/>
        </p:nvSpPr>
        <p:spPr>
          <a:xfrm>
            <a:off x="386706" y="1832960"/>
            <a:ext cx="8496944"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lain" startAt="1995"/>
              <a:tabLst/>
              <a:defRPr/>
            </a:pPr>
            <a:r>
              <a:rPr kumimoji="0" lang="en-US" sz="20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Primer Ovino </a:t>
            </a:r>
            <a:r>
              <a:rPr kumimoji="0" lang="en-US" sz="2000" b="0" i="0" u="none" strike="noStrike" kern="1200" cap="none" spc="0" normalizeH="0" baseline="0" noProof="0" dirty="0" err="1">
                <a:ln>
                  <a:noFill/>
                </a:ln>
                <a:effectLst/>
                <a:uLnTx/>
                <a:uFillTx/>
                <a:latin typeface="Verdana" panose="020B0604030504040204" pitchFamily="34" charset="0"/>
                <a:ea typeface="+mn-ea"/>
                <a:cs typeface="Arial" panose="020B0604020202020204" pitchFamily="34" charset="0"/>
              </a:rPr>
              <a:t>inmunizado</a:t>
            </a:r>
            <a:r>
              <a:rPr kumimoji="0" lang="en-US" sz="20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con </a:t>
            </a:r>
            <a:r>
              <a:rPr kumimoji="0" lang="en-US" sz="2000" b="0" i="0" u="none" strike="noStrike" kern="1200" cap="none" spc="0" normalizeH="0" baseline="0" noProof="0" dirty="0" err="1">
                <a:ln>
                  <a:noFill/>
                </a:ln>
                <a:effectLst/>
                <a:uLnTx/>
                <a:uFillTx/>
                <a:latin typeface="Verdana" panose="020B0604030504040204" pitchFamily="34" charset="0"/>
                <a:ea typeface="+mn-ea"/>
                <a:cs typeface="Arial" panose="020B0604020202020204" pitchFamily="34" charset="0"/>
              </a:rPr>
              <a:t>vacuna</a:t>
            </a:r>
            <a:r>
              <a:rPr kumimoji="0" lang="en-US" sz="20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experimental EG95.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2001 Primer </a:t>
            </a:r>
            <a:r>
              <a:rPr kumimoji="0" lang="en-US" sz="2000" b="0" i="0" u="none" strike="noStrike" kern="1200" cap="none" spc="0" normalizeH="0" baseline="0" noProof="0" dirty="0" err="1">
                <a:ln>
                  <a:noFill/>
                </a:ln>
                <a:effectLst/>
                <a:uLnTx/>
                <a:uFillTx/>
                <a:latin typeface="Verdana" panose="020B0604030504040204" pitchFamily="34" charset="0"/>
                <a:ea typeface="+mn-ea"/>
                <a:cs typeface="Arial" panose="020B0604020202020204" pitchFamily="34" charset="0"/>
              </a:rPr>
              <a:t>Caprino</a:t>
            </a:r>
            <a:r>
              <a:rPr kumimoji="0" lang="en-US" sz="20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a:t>
            </a:r>
            <a:r>
              <a:rPr kumimoji="0" lang="en-US" sz="2000" b="0" i="0" u="none" strike="noStrike" kern="1200" cap="none" spc="0" normalizeH="0" baseline="0" noProof="0" dirty="0" err="1">
                <a:ln>
                  <a:noFill/>
                </a:ln>
                <a:effectLst/>
                <a:uLnTx/>
                <a:uFillTx/>
                <a:latin typeface="Verdana" panose="020B0604030504040204" pitchFamily="34" charset="0"/>
                <a:ea typeface="+mn-ea"/>
                <a:cs typeface="Arial" panose="020B0604020202020204" pitchFamily="34" charset="0"/>
              </a:rPr>
              <a:t>inmunizado</a:t>
            </a:r>
            <a:r>
              <a:rPr kumimoji="0" lang="en-US" sz="20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con </a:t>
            </a:r>
            <a:r>
              <a:rPr kumimoji="0" lang="en-US" sz="2000" b="0" i="0" u="none" strike="noStrike" kern="1200" cap="none" spc="0" normalizeH="0" baseline="0" noProof="0" dirty="0" err="1">
                <a:ln>
                  <a:noFill/>
                </a:ln>
                <a:effectLst/>
                <a:uLnTx/>
                <a:uFillTx/>
                <a:latin typeface="Verdana" panose="020B0604030504040204" pitchFamily="34" charset="0"/>
                <a:ea typeface="+mn-ea"/>
                <a:cs typeface="Arial" panose="020B0604020202020204" pitchFamily="34" charset="0"/>
              </a:rPr>
              <a:t>vacuna</a:t>
            </a:r>
            <a:r>
              <a:rPr kumimoji="0" lang="en-US" sz="20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experimental EG95</a:t>
            </a:r>
            <a:endParaRPr kumimoji="0" lang="es-ES" sz="2000" b="0" i="0" u="none" strike="noStrike" kern="1200" cap="none" spc="0" normalizeH="0" baseline="0" noProof="0" dirty="0">
              <a:ln>
                <a:noFill/>
              </a:ln>
              <a:effectLst/>
              <a:uLnTx/>
              <a:uFillTx/>
              <a:latin typeface="Times New Roman"/>
              <a:ea typeface="+mn-ea"/>
            </a:endParaRPr>
          </a:p>
        </p:txBody>
      </p:sp>
      <p:pic>
        <p:nvPicPr>
          <p:cNvPr id="3" name="Imagen 2">
            <a:extLst>
              <a:ext uri="{FF2B5EF4-FFF2-40B4-BE49-F238E27FC236}">
                <a16:creationId xmlns:a16="http://schemas.microsoft.com/office/drawing/2014/main" id="{85C2AA09-C0EC-AB43-30C2-084958C28E67}"/>
              </a:ext>
            </a:extLst>
          </p:cNvPr>
          <p:cNvPicPr>
            <a:picLocks noChangeAspect="1"/>
          </p:cNvPicPr>
          <p:nvPr/>
        </p:nvPicPr>
        <p:blipFill>
          <a:blip r:embed="rId5"/>
          <a:stretch>
            <a:fillRect/>
          </a:stretch>
        </p:blipFill>
        <p:spPr>
          <a:xfrm>
            <a:off x="81032" y="77737"/>
            <a:ext cx="1054716" cy="1054716"/>
          </a:xfrm>
          <a:prstGeom prst="rect">
            <a:avLst/>
          </a:prstGeom>
        </p:spPr>
      </p:pic>
      <p:sp>
        <p:nvSpPr>
          <p:cNvPr id="6" name="Marcador de número de diapositiva 5">
            <a:extLst>
              <a:ext uri="{FF2B5EF4-FFF2-40B4-BE49-F238E27FC236}">
                <a16:creationId xmlns:a16="http://schemas.microsoft.com/office/drawing/2014/main" id="{B77E9394-F4D6-BFCC-B8E8-DDA727B413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2544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15516" y="1557903"/>
            <a:ext cx="8712968"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2.016.- El 04 de  mayo, en el predio Miraflores, sector de Cerro Galera Chico, cercano a la localidad de Balmaceda, en la provincia de Coyhaique, de la  XI Región Aisén  de la República de Chile, </a:t>
            </a:r>
            <a:r>
              <a:rPr kumimoji="0" lang="es-ES" sz="1600" b="1"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se aplicó a un ovino, por primera vez en el mundo, la vacuna EG95 de producción industrial y distribución comercial,  como medida de control. </a:t>
            </a:r>
            <a:endPar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8" name="Picture 2" descr="Hidatidosis  Chile 2016 Primer Ovino  Vacuna EG95 Acto"/>
          <p:cNvPicPr>
            <a:picLocks noChangeAspect="1" noChangeArrowheads="1"/>
          </p:cNvPicPr>
          <p:nvPr/>
        </p:nvPicPr>
        <p:blipFill>
          <a:blip r:embed="rId3" cstate="print">
            <a:extLst>
              <a:ext uri="{28A0092B-C50C-407E-A947-70E740481C1C}">
                <a14:useLocalDpi xmlns:a14="http://schemas.microsoft.com/office/drawing/2010/main" val="0"/>
              </a:ext>
            </a:extLst>
          </a:blip>
          <a:srcRect t="7881" b="13892"/>
          <a:stretch>
            <a:fillRect/>
          </a:stretch>
        </p:blipFill>
        <p:spPr bwMode="auto">
          <a:xfrm>
            <a:off x="5806972" y="2799988"/>
            <a:ext cx="2880320" cy="401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p:nvSpPr>
        <p:spPr>
          <a:xfrm>
            <a:off x="-280528" y="5710396"/>
            <a:ext cx="5976664" cy="1169551"/>
          </a:xfrm>
          <a:prstGeom prst="rect">
            <a:avLst/>
          </a:prstGeom>
        </p:spPr>
        <p:txBody>
          <a:bodyPr wrap="square">
            <a:spAutoFit/>
          </a:bodyPr>
          <a:lstStyle/>
          <a:p>
            <a:pPr marL="44958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Primer ovino vacunado con EG95, junto al Vet Julio Cerda, Director Regional del SAG de la región de </a:t>
            </a:r>
            <a:r>
              <a:rPr kumimoji="0" lang="es-ES" sz="1400" b="0" i="0" u="none" strike="noStrike" kern="1200" cap="none" spc="0" normalizeH="0" baseline="0" noProof="0" dirty="0" err="1">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Aysen</a:t>
            </a:r>
            <a:r>
              <a:rPr kumimoji="0" lang="es-ES" sz="14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 el Investigador </a:t>
            </a:r>
            <a:r>
              <a:rPr kumimoji="0" lang="es-ES" sz="1400" b="0" i="0" u="none" strike="noStrike" kern="1200" cap="none" spc="0" normalizeH="0" baseline="0" noProof="0" dirty="0" err="1">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Vet</a:t>
            </a:r>
            <a:r>
              <a:rPr kumimoji="0" lang="es-ES" sz="14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 Oscar Jensen de Argentina, el Vet Tomás Chacón Saravia responsable del programa del SAG y el Vet Ángel Sartori, Director Nacional del SAG de Chile.</a:t>
            </a:r>
            <a:endParaRPr kumimoji="0" 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2" name="Imagen 1">
            <a:extLst>
              <a:ext uri="{FF2B5EF4-FFF2-40B4-BE49-F238E27FC236}">
                <a16:creationId xmlns:a16="http://schemas.microsoft.com/office/drawing/2014/main" id="{C2231182-4469-4FB8-B5A8-521A20D89D50}"/>
              </a:ext>
            </a:extLst>
          </p:cNvPr>
          <p:cNvPicPr>
            <a:picLocks noChangeAspect="1"/>
          </p:cNvPicPr>
          <p:nvPr/>
        </p:nvPicPr>
        <p:blipFill>
          <a:blip r:embed="rId4"/>
          <a:stretch>
            <a:fillRect/>
          </a:stretch>
        </p:blipFill>
        <p:spPr>
          <a:xfrm flipH="1">
            <a:off x="608390" y="3001412"/>
            <a:ext cx="4608512" cy="2608636"/>
          </a:xfrm>
          <a:prstGeom prst="rect">
            <a:avLst/>
          </a:prstGeom>
        </p:spPr>
      </p:pic>
      <p:sp>
        <p:nvSpPr>
          <p:cNvPr id="3" name="4 Rectángulo redondeado">
            <a:extLst>
              <a:ext uri="{FF2B5EF4-FFF2-40B4-BE49-F238E27FC236}">
                <a16:creationId xmlns:a16="http://schemas.microsoft.com/office/drawing/2014/main" id="{1CEEC6A2-D62C-9467-08DB-47A7721A28DF}"/>
              </a:ext>
            </a:extLst>
          </p:cNvPr>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5 Rectángulo">
            <a:extLst>
              <a:ext uri="{FF2B5EF4-FFF2-40B4-BE49-F238E27FC236}">
                <a16:creationId xmlns:a16="http://schemas.microsoft.com/office/drawing/2014/main" id="{3530EEF2-BAC0-0307-3940-C81D62704EB8}"/>
              </a:ext>
            </a:extLst>
          </p:cNvPr>
          <p:cNvSpPr>
            <a:spLocks noChangeArrowheads="1"/>
          </p:cNvSpPr>
          <p:nvPr/>
        </p:nvSpPr>
        <p:spPr bwMode="auto">
          <a:xfrm>
            <a:off x="0" y="10034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ANTECEDENTES DE LA VACUNA</a:t>
            </a:r>
          </a:p>
        </p:txBody>
      </p:sp>
      <p:sp>
        <p:nvSpPr>
          <p:cNvPr id="10" name="4 Rectángulo redondeado">
            <a:extLst>
              <a:ext uri="{FF2B5EF4-FFF2-40B4-BE49-F238E27FC236}">
                <a16:creationId xmlns:a16="http://schemas.microsoft.com/office/drawing/2014/main" id="{A32D883B-71B9-8D4E-53C6-B428601E7F1F}"/>
              </a:ext>
            </a:extLst>
          </p:cNvPr>
          <p:cNvSpPr/>
          <p:nvPr/>
        </p:nvSpPr>
        <p:spPr>
          <a:xfrm>
            <a:off x="0" y="-1"/>
            <a:ext cx="9144000" cy="155790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5 Rectángulo">
            <a:extLst>
              <a:ext uri="{FF2B5EF4-FFF2-40B4-BE49-F238E27FC236}">
                <a16:creationId xmlns:a16="http://schemas.microsoft.com/office/drawing/2014/main" id="{777CF85A-BE95-B197-C0FD-C074F2FF5364}"/>
              </a:ext>
            </a:extLst>
          </p:cNvPr>
          <p:cNvSpPr>
            <a:spLocks noChangeArrowheads="1"/>
          </p:cNvSpPr>
          <p:nvPr/>
        </p:nvSpPr>
        <p:spPr bwMode="auto">
          <a:xfrm>
            <a:off x="924987" y="76135"/>
            <a:ext cx="816760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El largo camino de la vacuna contra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el parásito </a:t>
            </a:r>
            <a:r>
              <a:rPr kumimoji="0" lang="es-ES" sz="2800" b="1" i="1"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echinococcus</a:t>
            </a:r>
            <a:r>
              <a:rPr kumimoji="0" lang="es-ES" sz="2800" b="1"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granulosus</a:t>
            </a:r>
          </a:p>
          <a:p>
            <a:pPr marL="0" marR="0" lvl="0" indent="0" algn="ctr" defTabSz="914400" rtl="0" eaLnBrk="1" fontAlgn="base" latinLnBrk="0" hangingPunct="1">
              <a:lnSpc>
                <a:spcPct val="100000"/>
              </a:lnSpc>
              <a:spcBef>
                <a:spcPct val="0"/>
              </a:spcBef>
              <a:spcAft>
                <a:spcPct val="0"/>
              </a:spcAft>
              <a:buClrTx/>
              <a:buSzTx/>
              <a:buFontTx/>
              <a:buNone/>
              <a:tabLst/>
              <a:defRPr/>
            </a:pPr>
            <a:r>
              <a:rPr lang="es-ES" sz="2800" b="1" i="1" dirty="0">
                <a:solidFill>
                  <a:srgbClr val="FFFFFF"/>
                </a:solidFill>
                <a:latin typeface="Verdana" panose="020B0604030504040204" pitchFamily="34" charset="0"/>
                <a:ea typeface="Verdana" panose="020B0604030504040204" pitchFamily="34" charset="0"/>
                <a:cs typeface="Verdana" panose="020B0604030504040204" pitchFamily="34" charset="0"/>
              </a:rPr>
              <a:t>Vacuna comercial</a:t>
            </a:r>
            <a:endParaRPr kumimoji="0" lang="es-ES" sz="2800" b="1"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2" name="Imagen 11">
            <a:extLst>
              <a:ext uri="{FF2B5EF4-FFF2-40B4-BE49-F238E27FC236}">
                <a16:creationId xmlns:a16="http://schemas.microsoft.com/office/drawing/2014/main" id="{2352703D-D1E4-8F8D-C304-662FF40E1B22}"/>
              </a:ext>
            </a:extLst>
          </p:cNvPr>
          <p:cNvPicPr>
            <a:picLocks noChangeAspect="1"/>
          </p:cNvPicPr>
          <p:nvPr/>
        </p:nvPicPr>
        <p:blipFill>
          <a:blip r:embed="rId5"/>
          <a:stretch>
            <a:fillRect/>
          </a:stretch>
        </p:blipFill>
        <p:spPr>
          <a:xfrm>
            <a:off x="81032" y="77737"/>
            <a:ext cx="1054716" cy="1054716"/>
          </a:xfrm>
          <a:prstGeom prst="rect">
            <a:avLst/>
          </a:prstGeom>
        </p:spPr>
      </p:pic>
      <p:sp>
        <p:nvSpPr>
          <p:cNvPr id="5" name="Marcador de número de diapositiva 4">
            <a:extLst>
              <a:ext uri="{FF2B5EF4-FFF2-40B4-BE49-F238E27FC236}">
                <a16:creationId xmlns:a16="http://schemas.microsoft.com/office/drawing/2014/main" id="{6DC4017A-0B44-E7FA-C52E-74BFD00DC2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5827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6CC81AE-58FB-4407-A8E0-AFA91F9C5505}"/>
              </a:ext>
            </a:extLst>
          </p:cNvPr>
          <p:cNvPicPr>
            <a:picLocks noChangeAspect="1"/>
          </p:cNvPicPr>
          <p:nvPr/>
        </p:nvPicPr>
        <p:blipFill rotWithShape="1">
          <a:blip r:embed="rId2"/>
          <a:srcRect l="8032" t="6926" b="6612"/>
          <a:stretch/>
        </p:blipFill>
        <p:spPr>
          <a:xfrm>
            <a:off x="143491" y="2782545"/>
            <a:ext cx="5076581" cy="3775659"/>
          </a:xfrm>
          <a:prstGeom prst="rect">
            <a:avLst/>
          </a:prstGeom>
        </p:spPr>
      </p:pic>
      <p:sp>
        <p:nvSpPr>
          <p:cNvPr id="6" name="CuadroTexto 5">
            <a:extLst>
              <a:ext uri="{FF2B5EF4-FFF2-40B4-BE49-F238E27FC236}">
                <a16:creationId xmlns:a16="http://schemas.microsoft.com/office/drawing/2014/main" id="{6CE9D565-5621-4339-814A-A7F52154A046}"/>
              </a:ext>
            </a:extLst>
          </p:cNvPr>
          <p:cNvSpPr txBox="1"/>
          <p:nvPr/>
        </p:nvSpPr>
        <p:spPr>
          <a:xfrm>
            <a:off x="1" y="1588274"/>
            <a:ext cx="913490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Colonia aborigen - </a:t>
            </a:r>
            <a:r>
              <a:rPr kumimoji="0" lang="es-E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EtniaTelhuelche</a:t>
            </a:r>
            <a:r>
              <a:rPr kumimoji="0" lang="es-E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“El </a:t>
            </a:r>
            <a:r>
              <a:rPr kumimoji="0" lang="es-E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Chalia</a:t>
            </a:r>
            <a:r>
              <a:rPr kumimoji="0" lang="es-E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Chubut - Argentina</a:t>
            </a:r>
            <a:endParaRPr kumimoji="0" lang="es-AR"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ángulo 4">
            <a:extLst>
              <a:ext uri="{FF2B5EF4-FFF2-40B4-BE49-F238E27FC236}">
                <a16:creationId xmlns:a16="http://schemas.microsoft.com/office/drawing/2014/main" id="{7EC9B7F9-332B-4232-9BBB-5C529C0C932F}"/>
              </a:ext>
            </a:extLst>
          </p:cNvPr>
          <p:cNvSpPr/>
          <p:nvPr/>
        </p:nvSpPr>
        <p:spPr>
          <a:xfrm>
            <a:off x="5571020" y="2962214"/>
            <a:ext cx="3563888"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20 familias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100 perros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1.500 caprinos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10.000 ovinos</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30.000 hectáreas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Dos dosis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 corderos y chivos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Refuerzo anual adultos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Siete años de programa</a:t>
            </a:r>
            <a:endParaRPr kumimoji="0" lang="es-AR" sz="2400"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3" name="4 Rectángulo redondeado">
            <a:extLst>
              <a:ext uri="{FF2B5EF4-FFF2-40B4-BE49-F238E27FC236}">
                <a16:creationId xmlns:a16="http://schemas.microsoft.com/office/drawing/2014/main" id="{8B90C1BB-A28F-112A-5A94-79624DA0440A}"/>
              </a:ext>
            </a:extLst>
          </p:cNvPr>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5 Rectángulo">
            <a:extLst>
              <a:ext uri="{FF2B5EF4-FFF2-40B4-BE49-F238E27FC236}">
                <a16:creationId xmlns:a16="http://schemas.microsoft.com/office/drawing/2014/main" id="{9D0A74C9-D948-9F71-377D-77D2F3B42CAA}"/>
              </a:ext>
            </a:extLst>
          </p:cNvPr>
          <p:cNvSpPr>
            <a:spLocks noChangeArrowheads="1"/>
          </p:cNvSpPr>
          <p:nvPr/>
        </p:nvSpPr>
        <p:spPr bwMode="auto">
          <a:xfrm>
            <a:off x="0" y="10034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ANTECEDENTES DE LA VACUNA</a:t>
            </a:r>
          </a:p>
        </p:txBody>
      </p:sp>
      <p:sp>
        <p:nvSpPr>
          <p:cNvPr id="8" name="4 Rectángulo redondeado">
            <a:extLst>
              <a:ext uri="{FF2B5EF4-FFF2-40B4-BE49-F238E27FC236}">
                <a16:creationId xmlns:a16="http://schemas.microsoft.com/office/drawing/2014/main" id="{747D93A1-FD93-538E-BBB4-78BD5FACC58C}"/>
              </a:ext>
            </a:extLst>
          </p:cNvPr>
          <p:cNvSpPr/>
          <p:nvPr/>
        </p:nvSpPr>
        <p:spPr>
          <a:xfrm>
            <a:off x="0" y="0"/>
            <a:ext cx="9144000" cy="13173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5 Rectángulo">
            <a:extLst>
              <a:ext uri="{FF2B5EF4-FFF2-40B4-BE49-F238E27FC236}">
                <a16:creationId xmlns:a16="http://schemas.microsoft.com/office/drawing/2014/main" id="{80FD316D-B820-2574-3DFE-AC9769FE19BC}"/>
              </a:ext>
            </a:extLst>
          </p:cNvPr>
          <p:cNvSpPr>
            <a:spLocks noChangeArrowheads="1"/>
          </p:cNvSpPr>
          <p:nvPr/>
        </p:nvSpPr>
        <p:spPr bwMode="auto">
          <a:xfrm>
            <a:off x="1135748" y="243179"/>
            <a:ext cx="80082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La vacuna EXPERIMENTAL EG95</a:t>
            </a:r>
          </a:p>
          <a:p>
            <a:pPr marL="0" marR="0" lvl="0" indent="0" algn="ctr" defTabSz="914400" rtl="0" eaLnBrk="1" fontAlgn="base" latinLnBrk="0" hangingPunct="1">
              <a:lnSpc>
                <a:spcPct val="100000"/>
              </a:lnSpc>
              <a:spcBef>
                <a:spcPct val="0"/>
              </a:spcBef>
              <a:spcAft>
                <a:spcPct val="0"/>
              </a:spcAft>
              <a:buClrTx/>
              <a:buSzTx/>
              <a:buFontTx/>
              <a:buNone/>
              <a:tabLst/>
              <a:defRPr/>
            </a:pPr>
            <a:r>
              <a:rPr lang="es-ES" sz="2800" b="1" dirty="0">
                <a:solidFill>
                  <a:srgbClr val="FFFFFF"/>
                </a:solidFill>
                <a:latin typeface="Verdana" panose="020B0604030504040204" pitchFamily="34" charset="0"/>
                <a:ea typeface="Verdana" panose="020B0604030504040204" pitchFamily="34" charset="0"/>
                <a:cs typeface="Verdana" panose="020B0604030504040204" pitchFamily="34" charset="0"/>
              </a:rPr>
              <a:t>como medida de control (2007–2013)</a:t>
            </a:r>
            <a:endParaRPr kumimoji="0" lang="es-ES" sz="2800" b="1"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Imagen 10">
            <a:extLst>
              <a:ext uri="{FF2B5EF4-FFF2-40B4-BE49-F238E27FC236}">
                <a16:creationId xmlns:a16="http://schemas.microsoft.com/office/drawing/2014/main" id="{377E450E-95C5-2EAD-D35E-F364DD61D992}"/>
              </a:ext>
            </a:extLst>
          </p:cNvPr>
          <p:cNvPicPr>
            <a:picLocks noChangeAspect="1"/>
          </p:cNvPicPr>
          <p:nvPr/>
        </p:nvPicPr>
        <p:blipFill>
          <a:blip r:embed="rId3"/>
          <a:stretch>
            <a:fillRect/>
          </a:stretch>
        </p:blipFill>
        <p:spPr>
          <a:xfrm>
            <a:off x="81032" y="77737"/>
            <a:ext cx="1054716" cy="1054716"/>
          </a:xfrm>
          <a:prstGeom prst="rect">
            <a:avLst/>
          </a:prstGeom>
        </p:spPr>
      </p:pic>
      <p:sp>
        <p:nvSpPr>
          <p:cNvPr id="10" name="Marcador de número de diapositiva 9">
            <a:extLst>
              <a:ext uri="{FF2B5EF4-FFF2-40B4-BE49-F238E27FC236}">
                <a16:creationId xmlns:a16="http://schemas.microsoft.com/office/drawing/2014/main" id="{D373700C-9765-9121-A40E-E048FA86D6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4401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2 Marcador de contenido"/>
          <p:cNvSpPr>
            <a:spLocks noGrp="1"/>
          </p:cNvSpPr>
          <p:nvPr>
            <p:ph idx="1"/>
          </p:nvPr>
        </p:nvSpPr>
        <p:spPr>
          <a:xfrm>
            <a:off x="352461" y="1541047"/>
            <a:ext cx="8576023" cy="1285295"/>
          </a:xfrm>
        </p:spPr>
        <p:txBody>
          <a:bodyPr>
            <a:noAutofit/>
          </a:bodyPr>
          <a:lstStyle/>
          <a:p>
            <a:pPr marL="0" indent="0" algn="ctr">
              <a:buNone/>
            </a:pPr>
            <a:r>
              <a:rPr lang="es-ES" altLang="es-CL" sz="2000" b="1" dirty="0">
                <a:solidFill>
                  <a:srgbClr val="009999"/>
                </a:solidFill>
                <a:latin typeface="Arial" panose="020B0604020202020204" pitchFamily="34" charset="0"/>
                <a:ea typeface="ヒラギノ角ゴ Pro W3"/>
                <a:cs typeface="Arial" panose="020B0604020202020204" pitchFamily="34" charset="0"/>
              </a:rPr>
              <a:t>NO SE TRANSMITE DE </a:t>
            </a:r>
          </a:p>
          <a:p>
            <a:pPr marL="0" indent="0" algn="ctr">
              <a:buNone/>
            </a:pPr>
            <a:r>
              <a:rPr lang="es-ES" altLang="es-CL" sz="2000" b="1" dirty="0">
                <a:solidFill>
                  <a:srgbClr val="009999"/>
                </a:solidFill>
                <a:latin typeface="Arial" panose="020B0604020202020204" pitchFamily="34" charset="0"/>
                <a:ea typeface="ヒラギノ角ゴ Pro W3"/>
                <a:cs typeface="Arial" panose="020B0604020202020204" pitchFamily="34" charset="0"/>
              </a:rPr>
              <a:t>UN HOSPEDERO DEFINITIVO </a:t>
            </a:r>
          </a:p>
          <a:p>
            <a:pPr marL="0" indent="0" algn="ctr">
              <a:buNone/>
            </a:pPr>
            <a:r>
              <a:rPr lang="es-ES" altLang="es-CL" sz="2000" b="1" dirty="0">
                <a:solidFill>
                  <a:srgbClr val="009999"/>
                </a:solidFill>
                <a:latin typeface="Arial" panose="020B0604020202020204" pitchFamily="34" charset="0"/>
                <a:ea typeface="ヒラギノ角ゴ Pro W3"/>
                <a:cs typeface="Arial" panose="020B0604020202020204" pitchFamily="34" charset="0"/>
              </a:rPr>
              <a:t>A OTRO DEFINITIVO.</a:t>
            </a:r>
          </a:p>
          <a:p>
            <a:pPr marL="0" indent="0" algn="ctr">
              <a:buNone/>
            </a:pPr>
            <a:endParaRPr lang="es-ES" altLang="es-CL" sz="2000" b="1" dirty="0">
              <a:solidFill>
                <a:srgbClr val="009999"/>
              </a:solidFill>
              <a:latin typeface="Arial" panose="020B0604020202020204" pitchFamily="34" charset="0"/>
              <a:ea typeface="ヒラギノ角ゴ Pro W3"/>
              <a:cs typeface="Arial" panose="020B0604020202020204" pitchFamily="34" charset="0"/>
            </a:endParaRPr>
          </a:p>
          <a:p>
            <a:pPr marL="0" indent="0" algn="ctr">
              <a:buNone/>
            </a:pPr>
            <a:endParaRPr lang="es-ES" altLang="es-CL" sz="2000" b="1" dirty="0">
              <a:solidFill>
                <a:srgbClr val="009999"/>
              </a:solidFill>
              <a:latin typeface="Arial" panose="020B0604020202020204" pitchFamily="34" charset="0"/>
              <a:ea typeface="ヒラギノ角ゴ Pro W3"/>
              <a:cs typeface="Arial" panose="020B0604020202020204" pitchFamily="34" charset="0"/>
            </a:endParaRPr>
          </a:p>
          <a:p>
            <a:pPr marL="0" indent="0" algn="ctr">
              <a:buNone/>
            </a:pPr>
            <a:endParaRPr lang="es-ES" altLang="es-CL" sz="2000" b="1" dirty="0">
              <a:solidFill>
                <a:srgbClr val="009999"/>
              </a:solidFill>
              <a:latin typeface="Arial" panose="020B0604020202020204" pitchFamily="34" charset="0"/>
              <a:ea typeface="ヒラギノ角ゴ Pro W3"/>
              <a:cs typeface="Arial" panose="020B0604020202020204" pitchFamily="34" charset="0"/>
            </a:endParaRPr>
          </a:p>
          <a:p>
            <a:pPr marL="0" indent="0" algn="just">
              <a:buNone/>
            </a:pPr>
            <a:endParaRPr lang="es-ES" altLang="es-CL" sz="2000" dirty="0">
              <a:latin typeface="Arial" panose="020B0604020202020204" pitchFamily="34" charset="0"/>
              <a:ea typeface="ヒラギノ角ゴ Pro W3"/>
              <a:cs typeface="Arial" panose="020B0604020202020204" pitchFamily="34" charset="0"/>
            </a:endParaRPr>
          </a:p>
        </p:txBody>
      </p:sp>
      <p:sp>
        <p:nvSpPr>
          <p:cNvPr id="6" name="Rectángulo 5">
            <a:extLst>
              <a:ext uri="{FF2B5EF4-FFF2-40B4-BE49-F238E27FC236}">
                <a16:creationId xmlns:a16="http://schemas.microsoft.com/office/drawing/2014/main" id="{026F8D92-81B2-43C6-A836-D38DE65C84A2}"/>
              </a:ext>
            </a:extLst>
          </p:cNvPr>
          <p:cNvSpPr/>
          <p:nvPr/>
        </p:nvSpPr>
        <p:spPr>
          <a:xfrm>
            <a:off x="0" y="0"/>
            <a:ext cx="9144000" cy="1171110"/>
          </a:xfrm>
          <a:prstGeom prst="rect">
            <a:avLst/>
          </a:prstGeom>
          <a:solidFill>
            <a:srgbClr val="009999"/>
          </a:solidFill>
          <a:ln w="3175" cap="flat" cmpd="sng" algn="ctr">
            <a:solidFill>
              <a:srgbClr val="00999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6">
            <a:extLst>
              <a:ext uri="{FF2B5EF4-FFF2-40B4-BE49-F238E27FC236}">
                <a16:creationId xmlns:a16="http://schemas.microsoft.com/office/drawing/2014/main" id="{A0F99A30-621A-4377-8841-B19ED6149E6B}"/>
              </a:ext>
            </a:extLst>
          </p:cNvPr>
          <p:cNvSpPr txBox="1"/>
          <p:nvPr/>
        </p:nvSpPr>
        <p:spPr>
          <a:xfrm>
            <a:off x="1165244" y="293167"/>
            <a:ext cx="7978756"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Epidemiologia</a:t>
            </a:r>
          </a:p>
        </p:txBody>
      </p:sp>
      <p:pic>
        <p:nvPicPr>
          <p:cNvPr id="8" name="Imagen 7">
            <a:extLst>
              <a:ext uri="{FF2B5EF4-FFF2-40B4-BE49-F238E27FC236}">
                <a16:creationId xmlns:a16="http://schemas.microsoft.com/office/drawing/2014/main" id="{C8D2CBA0-3F43-401D-8F28-CCB01607B917}"/>
              </a:ext>
            </a:extLst>
          </p:cNvPr>
          <p:cNvPicPr>
            <a:picLocks noChangeAspect="1"/>
          </p:cNvPicPr>
          <p:nvPr/>
        </p:nvPicPr>
        <p:blipFill>
          <a:blip r:embed="rId3"/>
          <a:stretch>
            <a:fillRect/>
          </a:stretch>
        </p:blipFill>
        <p:spPr>
          <a:xfrm>
            <a:off x="110528" y="58197"/>
            <a:ext cx="1054716" cy="1054716"/>
          </a:xfrm>
          <a:prstGeom prst="rect">
            <a:avLst/>
          </a:prstGeom>
        </p:spPr>
      </p:pic>
      <p:pic>
        <p:nvPicPr>
          <p:cNvPr id="2" name="Imagen 1"/>
          <p:cNvPicPr>
            <a:picLocks noChangeAspect="1"/>
          </p:cNvPicPr>
          <p:nvPr/>
        </p:nvPicPr>
        <p:blipFill>
          <a:blip r:embed="rId4"/>
          <a:stretch>
            <a:fillRect/>
          </a:stretch>
        </p:blipFill>
        <p:spPr>
          <a:xfrm>
            <a:off x="526167" y="1596001"/>
            <a:ext cx="1619250" cy="1162050"/>
          </a:xfrm>
          <a:prstGeom prst="rect">
            <a:avLst/>
          </a:prstGeom>
        </p:spPr>
      </p:pic>
      <p:pic>
        <p:nvPicPr>
          <p:cNvPr id="3" name="Imagen 2"/>
          <p:cNvPicPr>
            <a:picLocks noChangeAspect="1"/>
          </p:cNvPicPr>
          <p:nvPr/>
        </p:nvPicPr>
        <p:blipFill>
          <a:blip r:embed="rId5"/>
          <a:stretch>
            <a:fillRect/>
          </a:stretch>
        </p:blipFill>
        <p:spPr>
          <a:xfrm flipH="1">
            <a:off x="7248048" y="1596001"/>
            <a:ext cx="1385888" cy="1095375"/>
          </a:xfrm>
          <a:prstGeom prst="rect">
            <a:avLst/>
          </a:prstGeom>
        </p:spPr>
      </p:pic>
      <p:pic>
        <p:nvPicPr>
          <p:cNvPr id="4" name="Imagen 3"/>
          <p:cNvPicPr>
            <a:picLocks noChangeAspect="1"/>
          </p:cNvPicPr>
          <p:nvPr/>
        </p:nvPicPr>
        <p:blipFill>
          <a:blip r:embed="rId6"/>
          <a:stretch>
            <a:fillRect/>
          </a:stretch>
        </p:blipFill>
        <p:spPr>
          <a:xfrm flipH="1">
            <a:off x="357635" y="3292700"/>
            <a:ext cx="1792956" cy="1295400"/>
          </a:xfrm>
          <a:prstGeom prst="rect">
            <a:avLst/>
          </a:prstGeom>
        </p:spPr>
      </p:pic>
      <p:pic>
        <p:nvPicPr>
          <p:cNvPr id="5" name="Imagen 4"/>
          <p:cNvPicPr>
            <a:picLocks noChangeAspect="1"/>
          </p:cNvPicPr>
          <p:nvPr/>
        </p:nvPicPr>
        <p:blipFill>
          <a:blip r:embed="rId7"/>
          <a:stretch>
            <a:fillRect/>
          </a:stretch>
        </p:blipFill>
        <p:spPr>
          <a:xfrm>
            <a:off x="7084604" y="3292700"/>
            <a:ext cx="1723123" cy="1209675"/>
          </a:xfrm>
          <a:prstGeom prst="rect">
            <a:avLst/>
          </a:prstGeom>
        </p:spPr>
      </p:pic>
      <p:pic>
        <p:nvPicPr>
          <p:cNvPr id="9" name="Imagen 8"/>
          <p:cNvPicPr>
            <a:picLocks noChangeAspect="1"/>
          </p:cNvPicPr>
          <p:nvPr/>
        </p:nvPicPr>
        <p:blipFill>
          <a:blip r:embed="rId8"/>
          <a:stretch>
            <a:fillRect/>
          </a:stretch>
        </p:blipFill>
        <p:spPr>
          <a:xfrm>
            <a:off x="883576" y="4939994"/>
            <a:ext cx="814595" cy="1666217"/>
          </a:xfrm>
          <a:prstGeom prst="rect">
            <a:avLst/>
          </a:prstGeom>
        </p:spPr>
      </p:pic>
      <p:pic>
        <p:nvPicPr>
          <p:cNvPr id="10" name="Imagen 9"/>
          <p:cNvPicPr>
            <a:picLocks noChangeAspect="1"/>
          </p:cNvPicPr>
          <p:nvPr/>
        </p:nvPicPr>
        <p:blipFill>
          <a:blip r:embed="rId9"/>
          <a:stretch>
            <a:fillRect/>
          </a:stretch>
        </p:blipFill>
        <p:spPr>
          <a:xfrm flipH="1">
            <a:off x="7084604" y="5128318"/>
            <a:ext cx="1549332" cy="1109958"/>
          </a:xfrm>
          <a:prstGeom prst="rect">
            <a:avLst/>
          </a:prstGeom>
        </p:spPr>
      </p:pic>
      <p:sp>
        <p:nvSpPr>
          <p:cNvPr id="11" name="Rectángulo 10"/>
          <p:cNvSpPr/>
          <p:nvPr/>
        </p:nvSpPr>
        <p:spPr>
          <a:xfrm>
            <a:off x="2231604" y="5360132"/>
            <a:ext cx="4572000" cy="646331"/>
          </a:xfrm>
          <a:prstGeom prst="rect">
            <a:avLst/>
          </a:prstGeom>
        </p:spPr>
        <p:txBody>
          <a:bodyPr>
            <a:spAutoFit/>
          </a:bodyPr>
          <a:lstStyle/>
          <a:p>
            <a:pPr algn="ctr"/>
            <a:r>
              <a:rPr lang="es-ES" altLang="es-CL" b="1" dirty="0">
                <a:solidFill>
                  <a:srgbClr val="009999"/>
                </a:solidFill>
                <a:latin typeface="Arial" panose="020B0604020202020204" pitchFamily="34" charset="0"/>
                <a:ea typeface="ヒラギノ角ゴ Pro W3"/>
                <a:cs typeface="Arial" panose="020B0604020202020204" pitchFamily="34" charset="0"/>
              </a:rPr>
              <a:t>NO SE TRANSMITE </a:t>
            </a:r>
          </a:p>
          <a:p>
            <a:pPr algn="ctr"/>
            <a:r>
              <a:rPr lang="es-ES" altLang="es-CL" b="1" dirty="0">
                <a:solidFill>
                  <a:srgbClr val="009999"/>
                </a:solidFill>
                <a:latin typeface="Arial" panose="020B0604020202020204" pitchFamily="34" charset="0"/>
                <a:ea typeface="ヒラギノ角ゴ Pro W3"/>
                <a:cs typeface="Arial" panose="020B0604020202020204" pitchFamily="34" charset="0"/>
              </a:rPr>
              <a:t>DE UNA PERSONA A OTRA. </a:t>
            </a:r>
          </a:p>
        </p:txBody>
      </p:sp>
      <p:sp>
        <p:nvSpPr>
          <p:cNvPr id="12" name="Rectángulo 11"/>
          <p:cNvSpPr/>
          <p:nvPr/>
        </p:nvSpPr>
        <p:spPr>
          <a:xfrm>
            <a:off x="2286000" y="3383700"/>
            <a:ext cx="4572000" cy="923330"/>
          </a:xfrm>
          <a:prstGeom prst="rect">
            <a:avLst/>
          </a:prstGeom>
        </p:spPr>
        <p:txBody>
          <a:bodyPr>
            <a:spAutoFit/>
          </a:bodyPr>
          <a:lstStyle/>
          <a:p>
            <a:pPr algn="ctr"/>
            <a:r>
              <a:rPr lang="es-ES" altLang="es-CL" b="1" dirty="0">
                <a:solidFill>
                  <a:srgbClr val="009999"/>
                </a:solidFill>
                <a:latin typeface="Arial" panose="020B0604020202020204" pitchFamily="34" charset="0"/>
                <a:ea typeface="ヒラギノ角ゴ Pro W3"/>
                <a:cs typeface="Arial" panose="020B0604020202020204" pitchFamily="34" charset="0"/>
              </a:rPr>
              <a:t>NO SE TRANSMITE DE </a:t>
            </a:r>
          </a:p>
          <a:p>
            <a:pPr algn="ctr"/>
            <a:r>
              <a:rPr lang="es-ES" altLang="es-CL" b="1" dirty="0">
                <a:solidFill>
                  <a:srgbClr val="009999"/>
                </a:solidFill>
                <a:latin typeface="Arial" panose="020B0604020202020204" pitchFamily="34" charset="0"/>
                <a:ea typeface="ヒラギノ角ゴ Pro W3"/>
                <a:cs typeface="Arial" panose="020B0604020202020204" pitchFamily="34" charset="0"/>
              </a:rPr>
              <a:t>UN HOSPEDERO INTERMEDIARIO </a:t>
            </a:r>
          </a:p>
          <a:p>
            <a:pPr algn="ctr"/>
            <a:r>
              <a:rPr lang="es-ES" altLang="es-CL" b="1" dirty="0">
                <a:solidFill>
                  <a:srgbClr val="009999"/>
                </a:solidFill>
                <a:latin typeface="Arial" panose="020B0604020202020204" pitchFamily="34" charset="0"/>
                <a:ea typeface="ヒラギノ角ゴ Pro W3"/>
                <a:cs typeface="Arial" panose="020B0604020202020204" pitchFamily="34" charset="0"/>
              </a:rPr>
              <a:t>A OTRO INTERMEDIARIO</a:t>
            </a:r>
          </a:p>
        </p:txBody>
      </p:sp>
      <p:sp>
        <p:nvSpPr>
          <p:cNvPr id="14" name="Marcador de número de diapositiva 13">
            <a:extLst>
              <a:ext uri="{FF2B5EF4-FFF2-40B4-BE49-F238E27FC236}">
                <a16:creationId xmlns:a16="http://schemas.microsoft.com/office/drawing/2014/main" id="{F29389B3-3221-5FDE-BEFE-D416C6AC259B}"/>
              </a:ext>
            </a:extLst>
          </p:cNvPr>
          <p:cNvSpPr>
            <a:spLocks noGrp="1"/>
          </p:cNvSpPr>
          <p:nvPr>
            <p:ph type="sldNum" sz="quarter" idx="12"/>
          </p:nvPr>
        </p:nvSpPr>
        <p:spPr/>
        <p:txBody>
          <a:bodyPr/>
          <a:lstStyle/>
          <a:p>
            <a:fld id="{36696C24-F2E9-4748-A990-A9978BD0734B}" type="slidenum">
              <a:rPr lang="es-ES" altLang="es-ES" smtClean="0"/>
              <a:pPr/>
              <a:t>5</a:t>
            </a:fld>
            <a:endParaRPr lang="es-ES" altLang="es-ES"/>
          </a:p>
        </p:txBody>
      </p:sp>
    </p:spTree>
    <p:extLst>
      <p:ext uri="{BB962C8B-B14F-4D97-AF65-F5344CB8AC3E}">
        <p14:creationId xmlns:p14="http://schemas.microsoft.com/office/powerpoint/2010/main" val="224264230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483D438E-3B28-4D5C-8962-A411B29520FF}"/>
              </a:ext>
            </a:extLst>
          </p:cNvPr>
          <p:cNvPicPr>
            <a:picLocks noChangeAspect="1"/>
          </p:cNvPicPr>
          <p:nvPr/>
        </p:nvPicPr>
        <p:blipFill rotWithShape="1">
          <a:blip r:embed="rId3"/>
          <a:srcRect t="53440"/>
          <a:stretch/>
        </p:blipFill>
        <p:spPr>
          <a:xfrm>
            <a:off x="966165" y="4432286"/>
            <a:ext cx="7353690" cy="2425714"/>
          </a:xfrm>
          <a:prstGeom prst="rect">
            <a:avLst/>
          </a:prstGeom>
        </p:spPr>
      </p:pic>
      <p:sp>
        <p:nvSpPr>
          <p:cNvPr id="12" name="Rectángulo 11"/>
          <p:cNvSpPr/>
          <p:nvPr/>
        </p:nvSpPr>
        <p:spPr>
          <a:xfrm>
            <a:off x="0" y="1392361"/>
            <a:ext cx="8833566" cy="369332"/>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Perros con </a:t>
            </a:r>
            <a:r>
              <a:rPr kumimoji="0" lang="es-ES" sz="18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Echinococcus granulosus </a:t>
            </a:r>
            <a:r>
              <a:rPr kumimoji="0" lang="es-E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la prueba de la arecolina. Marzo 2015 </a:t>
            </a: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475139" name="Picture 3">
            <a:extLst>
              <a:ext uri="{FF2B5EF4-FFF2-40B4-BE49-F238E27FC236}">
                <a16:creationId xmlns:a16="http://schemas.microsoft.com/office/drawing/2014/main" id="{4F848DF2-AF6F-4FA3-B130-6C88165BA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28" y="1966430"/>
            <a:ext cx="8793143" cy="242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4 Rectángulo redondeado">
            <a:extLst>
              <a:ext uri="{FF2B5EF4-FFF2-40B4-BE49-F238E27FC236}">
                <a16:creationId xmlns:a16="http://schemas.microsoft.com/office/drawing/2014/main" id="{D3675229-8D26-2C58-DAC9-01569FCE2595}"/>
              </a:ext>
            </a:extLst>
          </p:cNvPr>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5 Rectángulo">
            <a:extLst>
              <a:ext uri="{FF2B5EF4-FFF2-40B4-BE49-F238E27FC236}">
                <a16:creationId xmlns:a16="http://schemas.microsoft.com/office/drawing/2014/main" id="{21840910-AB60-5986-DCEE-07AA4FE5D272}"/>
              </a:ext>
            </a:extLst>
          </p:cNvPr>
          <p:cNvSpPr>
            <a:spLocks noChangeArrowheads="1"/>
          </p:cNvSpPr>
          <p:nvPr/>
        </p:nvSpPr>
        <p:spPr bwMode="auto">
          <a:xfrm>
            <a:off x="0" y="10034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ANTECEDENTES DE LA VACUNA</a:t>
            </a:r>
          </a:p>
        </p:txBody>
      </p:sp>
      <p:sp>
        <p:nvSpPr>
          <p:cNvPr id="4" name="4 Rectángulo redondeado">
            <a:extLst>
              <a:ext uri="{FF2B5EF4-FFF2-40B4-BE49-F238E27FC236}">
                <a16:creationId xmlns:a16="http://schemas.microsoft.com/office/drawing/2014/main" id="{CCF58DE1-9F5D-418C-D969-0F9F87E5B9A9}"/>
              </a:ext>
            </a:extLst>
          </p:cNvPr>
          <p:cNvSpPr/>
          <p:nvPr/>
        </p:nvSpPr>
        <p:spPr>
          <a:xfrm>
            <a:off x="0" y="0"/>
            <a:ext cx="9144000" cy="13173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5 Rectángulo">
            <a:extLst>
              <a:ext uri="{FF2B5EF4-FFF2-40B4-BE49-F238E27FC236}">
                <a16:creationId xmlns:a16="http://schemas.microsoft.com/office/drawing/2014/main" id="{30CBA702-87E0-B0B9-8D2B-BDAB40E9F3A1}"/>
              </a:ext>
            </a:extLst>
          </p:cNvPr>
          <p:cNvSpPr>
            <a:spLocks noChangeArrowheads="1"/>
          </p:cNvSpPr>
          <p:nvPr/>
        </p:nvSpPr>
        <p:spPr bwMode="auto">
          <a:xfrm>
            <a:off x="1135747" y="14831"/>
            <a:ext cx="800825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La vacuna EXPERIMENTAL EG95</a:t>
            </a:r>
          </a:p>
          <a:p>
            <a:pPr marL="0" marR="0" lvl="0" indent="0" algn="ctr" defTabSz="914400" rtl="0" eaLnBrk="1" fontAlgn="base" latinLnBrk="0" hangingPunct="1">
              <a:lnSpc>
                <a:spcPct val="100000"/>
              </a:lnSpc>
              <a:spcBef>
                <a:spcPct val="0"/>
              </a:spcBef>
              <a:spcAft>
                <a:spcPct val="0"/>
              </a:spcAft>
              <a:buClrTx/>
              <a:buSzTx/>
              <a:buFontTx/>
              <a:buNone/>
              <a:tabLst/>
              <a:defRPr/>
            </a:pPr>
            <a:r>
              <a:rPr lang="es-ES" sz="2400" b="1" dirty="0">
                <a:solidFill>
                  <a:srgbClr val="FFFFFF"/>
                </a:solidFill>
                <a:latin typeface="Verdana" panose="020B0604030504040204" pitchFamily="34" charset="0"/>
                <a:ea typeface="Verdana" panose="020B0604030504040204" pitchFamily="34" charset="0"/>
                <a:cs typeface="Verdana" panose="020B0604030504040204" pitchFamily="34" charset="0"/>
              </a:rPr>
              <a:t>como medida de control (2007–2013)</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s-ES" sz="1000" b="1" i="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s-ES" sz="2000" b="1" i="1" dirty="0">
                <a:solidFill>
                  <a:srgbClr val="FFFFFF"/>
                </a:solidFill>
                <a:latin typeface="Verdana" panose="020B0604030504040204" pitchFamily="34" charset="0"/>
                <a:ea typeface="Verdana" panose="020B0604030504040204" pitchFamily="34" charset="0"/>
                <a:cs typeface="Verdana" panose="020B0604030504040204" pitchFamily="34" charset="0"/>
              </a:rPr>
              <a:t>Incorporada a un programa de </a:t>
            </a:r>
            <a:r>
              <a:rPr lang="es-ES" sz="2000" b="1" i="1" dirty="0" err="1">
                <a:solidFill>
                  <a:srgbClr val="FFFFFF"/>
                </a:solidFill>
                <a:latin typeface="Verdana" panose="020B0604030504040204" pitchFamily="34" charset="0"/>
                <a:ea typeface="Verdana" panose="020B0604030504040204" pitchFamily="34" charset="0"/>
                <a:cs typeface="Verdana" panose="020B0604030504040204" pitchFamily="34" charset="0"/>
              </a:rPr>
              <a:t>contro</a:t>
            </a:r>
            <a:r>
              <a:rPr lang="es-ES" sz="2000" b="1" i="1" dirty="0">
                <a:solidFill>
                  <a:srgbClr val="FFFFFF"/>
                </a:solidFill>
                <a:latin typeface="Verdana" panose="020B0604030504040204" pitchFamily="34" charset="0"/>
                <a:ea typeface="Verdana" panose="020B0604030504040204" pitchFamily="34" charset="0"/>
                <a:cs typeface="Verdana" panose="020B0604030504040204" pitchFamily="34" charset="0"/>
              </a:rPr>
              <a:t> de 30 años</a:t>
            </a:r>
            <a:endParaRPr kumimoji="0" lang="es-ES" sz="2000" b="1"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D3B9C88-21CA-EC40-DD29-BCD19A7A0DF4}"/>
              </a:ext>
            </a:extLst>
          </p:cNvPr>
          <p:cNvPicPr>
            <a:picLocks noChangeAspect="1"/>
          </p:cNvPicPr>
          <p:nvPr/>
        </p:nvPicPr>
        <p:blipFill>
          <a:blip r:embed="rId5"/>
          <a:stretch>
            <a:fillRect/>
          </a:stretch>
        </p:blipFill>
        <p:spPr>
          <a:xfrm>
            <a:off x="81032" y="77737"/>
            <a:ext cx="1054716" cy="1054716"/>
          </a:xfrm>
          <a:prstGeom prst="rect">
            <a:avLst/>
          </a:prstGeom>
        </p:spPr>
      </p:pic>
      <p:sp>
        <p:nvSpPr>
          <p:cNvPr id="8" name="Marcador de número de diapositiva 7">
            <a:extLst>
              <a:ext uri="{FF2B5EF4-FFF2-40B4-BE49-F238E27FC236}">
                <a16:creationId xmlns:a16="http://schemas.microsoft.com/office/drawing/2014/main" id="{5AFEC838-9D89-C0D1-668F-00A1A5600B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2038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8B3A5C1-5341-4F84-8652-99F8BE8C862A}"/>
              </a:ext>
            </a:extLst>
          </p:cNvPr>
          <p:cNvPicPr>
            <a:picLocks noChangeAspect="1"/>
          </p:cNvPicPr>
          <p:nvPr/>
        </p:nvPicPr>
        <p:blipFill>
          <a:blip r:embed="rId3"/>
          <a:stretch>
            <a:fillRect/>
          </a:stretch>
        </p:blipFill>
        <p:spPr>
          <a:xfrm>
            <a:off x="-27671" y="1822679"/>
            <a:ext cx="2676795" cy="5010043"/>
          </a:xfrm>
          <a:prstGeom prst="rect">
            <a:avLst/>
          </a:prstGeom>
        </p:spPr>
      </p:pic>
      <p:cxnSp>
        <p:nvCxnSpPr>
          <p:cNvPr id="5" name="Conector recto de flecha 4">
            <a:extLst>
              <a:ext uri="{FF2B5EF4-FFF2-40B4-BE49-F238E27FC236}">
                <a16:creationId xmlns:a16="http://schemas.microsoft.com/office/drawing/2014/main" id="{3398F00E-2660-427A-8AAB-3E64C5AA37B5}"/>
              </a:ext>
            </a:extLst>
          </p:cNvPr>
          <p:cNvCxnSpPr>
            <a:cxnSpLocks/>
          </p:cNvCxnSpPr>
          <p:nvPr/>
        </p:nvCxnSpPr>
        <p:spPr>
          <a:xfrm flipH="1" flipV="1">
            <a:off x="1588852" y="4653138"/>
            <a:ext cx="2398670" cy="2721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a:extLst>
              <a:ext uri="{FF2B5EF4-FFF2-40B4-BE49-F238E27FC236}">
                <a16:creationId xmlns:a16="http://schemas.microsoft.com/office/drawing/2014/main" id="{35AA4DE7-FB91-4479-97E1-FEF20463AF9E}"/>
              </a:ext>
            </a:extLst>
          </p:cNvPr>
          <p:cNvCxnSpPr>
            <a:cxnSpLocks/>
          </p:cNvCxnSpPr>
          <p:nvPr/>
        </p:nvCxnSpPr>
        <p:spPr>
          <a:xfrm flipH="1">
            <a:off x="1215990" y="2561190"/>
            <a:ext cx="2779946" cy="1062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078710F6-5D89-4674-A26D-F65DF19E7F7D}"/>
              </a:ext>
            </a:extLst>
          </p:cNvPr>
          <p:cNvSpPr txBox="1"/>
          <p:nvPr/>
        </p:nvSpPr>
        <p:spPr>
          <a:xfrm>
            <a:off x="3987523" y="2067299"/>
            <a:ext cx="38947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2016 - 2020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Alto Bio </a:t>
            </a:r>
            <a:r>
              <a:rPr kumimoji="0" lang="es-ES" sz="18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Bio</a:t>
            </a:r>
            <a:r>
              <a:rPr kumimoji="0" lang="es-E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s-ES" sz="1800" b="0" i="0" u="none" strike="noStrike" kern="1200" cap="none" spc="0" normalizeH="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s-E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Región del Bio </a:t>
            </a:r>
            <a:r>
              <a:rPr kumimoji="0" lang="es-ES" sz="18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Bio</a:t>
            </a:r>
            <a:endParaRPr kumimoji="0" lang="es-E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Rectángulo 8">
            <a:extLst>
              <a:ext uri="{FF2B5EF4-FFF2-40B4-BE49-F238E27FC236}">
                <a16:creationId xmlns:a16="http://schemas.microsoft.com/office/drawing/2014/main" id="{56508E31-BE54-4D00-BE81-EEA56F457169}"/>
              </a:ext>
            </a:extLst>
          </p:cNvPr>
          <p:cNvSpPr/>
          <p:nvPr/>
        </p:nvSpPr>
        <p:spPr>
          <a:xfrm>
            <a:off x="3972175" y="4712119"/>
            <a:ext cx="504540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Galera Chico,  Balmaceda El Maitén,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Provincia de Coyhaique -</a:t>
            </a:r>
            <a:r>
              <a:rPr kumimoji="0" lang="es-ES" sz="1800" b="0" i="0" u="none" strike="noStrike" kern="1200" cap="none" spc="0" normalizeH="0" noProof="0" dirty="0">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 </a:t>
            </a:r>
            <a:r>
              <a:rPr kumimoji="0" lang="es-ES" sz="18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Región de Aisén</a:t>
            </a:r>
            <a:endParaRPr kumimoji="0" lang="es-AR"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5" name="Conector recto de flecha 14">
            <a:extLst>
              <a:ext uri="{FF2B5EF4-FFF2-40B4-BE49-F238E27FC236}">
                <a16:creationId xmlns:a16="http://schemas.microsoft.com/office/drawing/2014/main" id="{DC2A786F-9BAE-4AA7-A9C9-E605C6092B96}"/>
              </a:ext>
            </a:extLst>
          </p:cNvPr>
          <p:cNvCxnSpPr>
            <a:cxnSpLocks/>
          </p:cNvCxnSpPr>
          <p:nvPr/>
        </p:nvCxnSpPr>
        <p:spPr>
          <a:xfrm flipH="1" flipV="1">
            <a:off x="1310728" y="3459123"/>
            <a:ext cx="2613572" cy="3159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013D264E-1C6C-4B03-B9E5-D1D882E6BED1}"/>
              </a:ext>
            </a:extLst>
          </p:cNvPr>
          <p:cNvSpPr/>
          <p:nvPr/>
        </p:nvSpPr>
        <p:spPr>
          <a:xfrm>
            <a:off x="3924300" y="3657844"/>
            <a:ext cx="5045405"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Isla del Rey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Provincia de Valdivia, </a:t>
            </a:r>
            <a:r>
              <a:rPr kumimoji="0" lang="es-ES" sz="1800" b="0" i="0" u="none" strike="noStrike" kern="1200" cap="none" spc="0" normalizeH="0" noProof="0" dirty="0">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 </a:t>
            </a:r>
            <a:r>
              <a:rPr kumimoji="0" lang="es-ES" sz="18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Arial" panose="020B0604020202020204" pitchFamily="34" charset="0"/>
              </a:rPr>
              <a:t>Región de los Ríos</a:t>
            </a:r>
            <a:endParaRPr kumimoji="0" lang="es-AR"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Rectángulo 2"/>
          <p:cNvSpPr/>
          <p:nvPr/>
        </p:nvSpPr>
        <p:spPr>
          <a:xfrm>
            <a:off x="3995936" y="5870545"/>
            <a:ext cx="5045406" cy="923330"/>
          </a:xfrm>
          <a:prstGeom prst="rect">
            <a:avLst/>
          </a:prstGeom>
        </p:spPr>
        <p:txBody>
          <a:bodyPr wrap="square">
            <a:spAutoFit/>
          </a:bodyPr>
          <a:lstStyle/>
          <a:p>
            <a:pPr lvl="0" defTabSz="914400">
              <a:defRPr/>
            </a:pPr>
            <a:r>
              <a:rPr lang="es-ES" dirty="0">
                <a:solidFill>
                  <a:srgbClr val="000000"/>
                </a:solidFill>
                <a:latin typeface="Verdana" panose="020B0604030504040204" pitchFamily="34" charset="0"/>
                <a:ea typeface="Verdana" panose="020B0604030504040204" pitchFamily="34" charset="0"/>
                <a:cs typeface="Verdana" panose="020B0604030504040204" pitchFamily="34" charset="0"/>
              </a:rPr>
              <a:t>2020</a:t>
            </a:r>
          </a:p>
          <a:p>
            <a:pPr lvl="0" defTabSz="914400">
              <a:defRPr/>
            </a:pPr>
            <a:r>
              <a:rPr lang="es-ES" dirty="0">
                <a:solidFill>
                  <a:srgbClr val="000000"/>
                </a:solidFill>
                <a:latin typeface="Verdana" panose="020B0604030504040204" pitchFamily="34" charset="0"/>
                <a:ea typeface="Verdana" panose="020B0604030504040204" pitchFamily="34" charset="0"/>
                <a:cs typeface="Verdana" panose="020B0604030504040204" pitchFamily="34" charset="0"/>
              </a:rPr>
              <a:t>Cochrane,  Tortel y Chile Chico</a:t>
            </a:r>
          </a:p>
          <a:p>
            <a:pPr lvl="0">
              <a:defRPr/>
            </a:pPr>
            <a:r>
              <a:rPr lang="es-ES" dirty="0">
                <a:solidFill>
                  <a:srgbClr val="000000"/>
                </a:solidFill>
                <a:latin typeface="Verdana" panose="020B0604030504040204" pitchFamily="34" charset="0"/>
                <a:ea typeface="Verdana" panose="020B0604030504040204" pitchFamily="34" charset="0"/>
                <a:cs typeface="Verdana" panose="020B0604030504040204" pitchFamily="34" charset="0"/>
              </a:rPr>
              <a:t>Provincia  Capitán Prat, </a:t>
            </a:r>
            <a:r>
              <a:rPr lang="es-ES" dirty="0">
                <a:solidFill>
                  <a:srgbClr val="000000"/>
                </a:solidFill>
                <a:latin typeface="Verdana" panose="020B0604030504040204" pitchFamily="34" charset="0"/>
                <a:ea typeface="Times New Roman" panose="02020603050405020304" pitchFamily="18" charset="0"/>
                <a:cs typeface="Arial" panose="020B0604020202020204" pitchFamily="34" charset="0"/>
              </a:rPr>
              <a:t>Región de Aisén</a:t>
            </a:r>
            <a:endParaRPr lang="es-AR"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Conector recto de flecha 11">
            <a:extLst>
              <a:ext uri="{FF2B5EF4-FFF2-40B4-BE49-F238E27FC236}">
                <a16:creationId xmlns:a16="http://schemas.microsoft.com/office/drawing/2014/main" id="{3398F00E-2660-427A-8AAB-3E64C5AA37B5}"/>
              </a:ext>
            </a:extLst>
          </p:cNvPr>
          <p:cNvCxnSpPr>
            <a:cxnSpLocks/>
          </p:cNvCxnSpPr>
          <p:nvPr/>
        </p:nvCxnSpPr>
        <p:spPr>
          <a:xfrm flipH="1" flipV="1">
            <a:off x="1669484" y="5029757"/>
            <a:ext cx="2394369" cy="9613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4 Rectángulo redondeado">
            <a:extLst>
              <a:ext uri="{FF2B5EF4-FFF2-40B4-BE49-F238E27FC236}">
                <a16:creationId xmlns:a16="http://schemas.microsoft.com/office/drawing/2014/main" id="{76B3E287-C23E-C136-BF97-0F10F9773492}"/>
              </a:ext>
            </a:extLst>
          </p:cNvPr>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5 Rectángulo">
            <a:extLst>
              <a:ext uri="{FF2B5EF4-FFF2-40B4-BE49-F238E27FC236}">
                <a16:creationId xmlns:a16="http://schemas.microsoft.com/office/drawing/2014/main" id="{06DC169A-E0B2-B908-31A1-BD056E2C9E48}"/>
              </a:ext>
            </a:extLst>
          </p:cNvPr>
          <p:cNvSpPr>
            <a:spLocks noChangeArrowheads="1"/>
          </p:cNvSpPr>
          <p:nvPr/>
        </p:nvSpPr>
        <p:spPr bwMode="auto">
          <a:xfrm>
            <a:off x="0" y="10034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ANTECEDENTES DE LA VACUNA</a:t>
            </a:r>
          </a:p>
        </p:txBody>
      </p:sp>
      <p:sp>
        <p:nvSpPr>
          <p:cNvPr id="20" name="4 Rectángulo redondeado">
            <a:extLst>
              <a:ext uri="{FF2B5EF4-FFF2-40B4-BE49-F238E27FC236}">
                <a16:creationId xmlns:a16="http://schemas.microsoft.com/office/drawing/2014/main" id="{007033FB-ACED-BAAE-F7CC-1E1D60A8F481}"/>
              </a:ext>
            </a:extLst>
          </p:cNvPr>
          <p:cNvSpPr/>
          <p:nvPr/>
        </p:nvSpPr>
        <p:spPr>
          <a:xfrm>
            <a:off x="0" y="0"/>
            <a:ext cx="9144000" cy="13173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2" name="Imagen 21">
            <a:extLst>
              <a:ext uri="{FF2B5EF4-FFF2-40B4-BE49-F238E27FC236}">
                <a16:creationId xmlns:a16="http://schemas.microsoft.com/office/drawing/2014/main" id="{13803B2F-0148-5548-8BBA-2F17CC10E959}"/>
              </a:ext>
            </a:extLst>
          </p:cNvPr>
          <p:cNvPicPr>
            <a:picLocks noChangeAspect="1"/>
          </p:cNvPicPr>
          <p:nvPr/>
        </p:nvPicPr>
        <p:blipFill>
          <a:blip r:embed="rId4"/>
          <a:stretch>
            <a:fillRect/>
          </a:stretch>
        </p:blipFill>
        <p:spPr>
          <a:xfrm>
            <a:off x="81032" y="77737"/>
            <a:ext cx="1054716" cy="1054716"/>
          </a:xfrm>
          <a:prstGeom prst="rect">
            <a:avLst/>
          </a:prstGeom>
        </p:spPr>
      </p:pic>
      <p:sp>
        <p:nvSpPr>
          <p:cNvPr id="24" name="CuadroTexto 23">
            <a:extLst>
              <a:ext uri="{FF2B5EF4-FFF2-40B4-BE49-F238E27FC236}">
                <a16:creationId xmlns:a16="http://schemas.microsoft.com/office/drawing/2014/main" id="{93D49271-8BA4-7CA1-2781-9FABEA1C3161}"/>
              </a:ext>
            </a:extLst>
          </p:cNvPr>
          <p:cNvSpPr txBox="1"/>
          <p:nvPr/>
        </p:nvSpPr>
        <p:spPr>
          <a:xfrm>
            <a:off x="1135748" y="189708"/>
            <a:ext cx="8008251" cy="892552"/>
          </a:xfrm>
          <a:prstGeom prst="rect">
            <a:avLst/>
          </a:prstGeom>
          <a:noFill/>
        </p:spPr>
        <p:txBody>
          <a:bodyPr wrap="square">
            <a:spAutoFit/>
          </a:bodyPr>
          <a:lstStyle/>
          <a:p>
            <a:pPr algn="ctr" fontAlgn="base">
              <a:spcBef>
                <a:spcPct val="0"/>
              </a:spcBef>
              <a:spcAft>
                <a:spcPct val="0"/>
              </a:spcAft>
              <a:buFontTx/>
              <a:buNone/>
              <a:defRPr/>
            </a:pPr>
            <a:r>
              <a:rPr lang="es-AR" sz="2600" b="1" dirty="0">
                <a:solidFill>
                  <a:srgbClr val="FFFFFF"/>
                </a:solidFill>
                <a:latin typeface="Arial" panose="020B0604020202020204" pitchFamily="34" charset="0"/>
                <a:cs typeface="Arial" panose="020B0604020202020204" pitchFamily="34" charset="0"/>
              </a:rPr>
              <a:t>La </a:t>
            </a:r>
            <a:r>
              <a:rPr lang="es-ES" sz="2600" b="1" dirty="0">
                <a:solidFill>
                  <a:srgbClr val="FFFFFF"/>
                </a:solidFill>
                <a:latin typeface="Arial" panose="020B0604020202020204" pitchFamily="34" charset="0"/>
                <a:cs typeface="Arial" panose="020B0604020202020204" pitchFamily="34" charset="0"/>
              </a:rPr>
              <a:t>Vacuna</a:t>
            </a:r>
            <a:r>
              <a:rPr lang="es-AR" sz="2600" b="1" dirty="0">
                <a:solidFill>
                  <a:srgbClr val="FFFFFF"/>
                </a:solidFill>
                <a:latin typeface="Arial" panose="020B0604020202020204" pitchFamily="34" charset="0"/>
                <a:cs typeface="Arial" panose="020B0604020202020204" pitchFamily="34" charset="0"/>
              </a:rPr>
              <a:t> </a:t>
            </a:r>
            <a:r>
              <a:rPr lang="es-ES" sz="2600" b="1" dirty="0">
                <a:solidFill>
                  <a:srgbClr val="FFFFFF"/>
                </a:solidFill>
                <a:latin typeface="Arial" panose="020B0604020202020204" pitchFamily="34" charset="0"/>
                <a:cs typeface="Arial" panose="020B0604020202020204" pitchFamily="34" charset="0"/>
              </a:rPr>
              <a:t>EG95</a:t>
            </a:r>
            <a:r>
              <a:rPr lang="es-AR" sz="2600" b="1" dirty="0">
                <a:solidFill>
                  <a:srgbClr val="FFFFFF"/>
                </a:solidFill>
                <a:latin typeface="Arial" panose="020B0604020202020204" pitchFamily="34" charset="0"/>
                <a:cs typeface="Arial" panose="020B0604020202020204" pitchFamily="34" charset="0"/>
              </a:rPr>
              <a:t> </a:t>
            </a:r>
            <a:r>
              <a:rPr lang="es-ES" sz="2600" b="1" dirty="0">
                <a:solidFill>
                  <a:srgbClr val="FFFFFF"/>
                </a:solidFill>
                <a:latin typeface="Arial" panose="020B0604020202020204" pitchFamily="34" charset="0"/>
                <a:cs typeface="Arial" panose="020B0604020202020204" pitchFamily="34" charset="0"/>
              </a:rPr>
              <a:t>d</a:t>
            </a:r>
            <a:r>
              <a:rPr lang="es-AR" sz="2600" b="1" dirty="0">
                <a:solidFill>
                  <a:srgbClr val="FFFFFF"/>
                </a:solidFill>
                <a:latin typeface="Arial" panose="020B0604020202020204" pitchFamily="34" charset="0"/>
                <a:cs typeface="Arial" panose="020B0604020202020204" pitchFamily="34" charset="0"/>
              </a:rPr>
              <a:t>e producción industrial y distribución comercial. Como medida de control </a:t>
            </a:r>
            <a:endParaRPr lang="es-ES" sz="2600" b="1" dirty="0">
              <a:solidFill>
                <a:srgbClr val="FFFFFF"/>
              </a:solidFill>
              <a:latin typeface="Arial" panose="020B0604020202020204" pitchFamily="34" charset="0"/>
              <a:cs typeface="Arial" panose="020B0604020202020204" pitchFamily="34" charset="0"/>
            </a:endParaRPr>
          </a:p>
        </p:txBody>
      </p:sp>
      <p:cxnSp>
        <p:nvCxnSpPr>
          <p:cNvPr id="7" name="Conector recto de flecha 6">
            <a:extLst>
              <a:ext uri="{FF2B5EF4-FFF2-40B4-BE49-F238E27FC236}">
                <a16:creationId xmlns:a16="http://schemas.microsoft.com/office/drawing/2014/main" id="{353C8B2E-531F-1688-3AD4-113CADD9869C}"/>
              </a:ext>
            </a:extLst>
          </p:cNvPr>
          <p:cNvCxnSpPr>
            <a:cxnSpLocks/>
          </p:cNvCxnSpPr>
          <p:nvPr/>
        </p:nvCxnSpPr>
        <p:spPr>
          <a:xfrm flipH="1" flipV="1">
            <a:off x="1958428" y="3075898"/>
            <a:ext cx="1965872" cy="70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F93400D4-2A97-60E4-3BFA-258A3330B622}"/>
              </a:ext>
            </a:extLst>
          </p:cNvPr>
          <p:cNvSpPr txBox="1"/>
          <p:nvPr/>
        </p:nvSpPr>
        <p:spPr>
          <a:xfrm>
            <a:off x="4063853" y="2898295"/>
            <a:ext cx="55869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cs typeface="Verdana" panose="020B0604030504040204" pitchFamily="34" charset="0"/>
              </a:rPr>
              <a:t>2020</a:t>
            </a:r>
            <a:r>
              <a:rPr lang="es-ES" dirty="0">
                <a:solidFill>
                  <a:srgbClr val="00B050"/>
                </a:solidFill>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cs typeface="Verdana" panose="020B0604030504040204" pitchFamily="34" charset="0"/>
              </a:rPr>
              <a:t>Comunidades originarias. Rio Negro</a:t>
            </a:r>
          </a:p>
        </p:txBody>
      </p:sp>
      <p:sp>
        <p:nvSpPr>
          <p:cNvPr id="11" name="Marcador de número de diapositiva 10">
            <a:extLst>
              <a:ext uri="{FF2B5EF4-FFF2-40B4-BE49-F238E27FC236}">
                <a16:creationId xmlns:a16="http://schemas.microsoft.com/office/drawing/2014/main" id="{F6455636-5D7A-BC42-AE5B-38607BCD15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030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29545" y="6192560"/>
            <a:ext cx="9143999" cy="646331"/>
          </a:xfrm>
          <a:prstGeom prst="rect">
            <a:avLst/>
          </a:prstGeom>
        </p:spPr>
        <p:txBody>
          <a:bodyPr wrap="square">
            <a:spAutoFit/>
          </a:bodyPr>
          <a:lstStyle/>
          <a:p>
            <a:pPr algn="ctr">
              <a:defRPr/>
            </a:pPr>
            <a:r>
              <a:rPr lang="es-AR" b="1" dirty="0">
                <a:solidFill>
                  <a:srgbClr val="000000"/>
                </a:solidFill>
                <a:latin typeface="Verdana" panose="020B0604030504040204" pitchFamily="34" charset="0"/>
                <a:ea typeface="Verdana" panose="020B0604030504040204" pitchFamily="34" charset="0"/>
                <a:cs typeface="Verdana" panose="020B0604030504040204" pitchFamily="34" charset="0"/>
              </a:rPr>
              <a:t>Galera Chico – Balmaceda / El Maitén – Cochrane</a:t>
            </a:r>
          </a:p>
          <a:p>
            <a:pPr algn="ctr">
              <a:defRPr/>
            </a:pPr>
            <a:r>
              <a:rPr lang="es-ES" b="1" dirty="0">
                <a:solidFill>
                  <a:srgbClr val="000000"/>
                </a:solidFill>
                <a:latin typeface="Verdana" panose="020B0604030504040204" pitchFamily="34" charset="0"/>
                <a:ea typeface="Times New Roman" panose="02020603050405020304" pitchFamily="18" charset="0"/>
                <a:cs typeface="Arial" panose="020B0604020202020204" pitchFamily="34" charset="0"/>
              </a:rPr>
              <a:t>Provincia de Coyhaique, XI Región Aisén  República de Chile.</a:t>
            </a:r>
            <a:endParaRPr lang="es-AR"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Imagen 1">
            <a:extLst>
              <a:ext uri="{FF2B5EF4-FFF2-40B4-BE49-F238E27FC236}">
                <a16:creationId xmlns:a16="http://schemas.microsoft.com/office/drawing/2014/main" id="{278AE698-08B2-4655-9B88-E64335F7D057}"/>
              </a:ext>
            </a:extLst>
          </p:cNvPr>
          <p:cNvPicPr>
            <a:picLocks noChangeAspect="1"/>
          </p:cNvPicPr>
          <p:nvPr/>
        </p:nvPicPr>
        <p:blipFill>
          <a:blip r:embed="rId3"/>
          <a:stretch>
            <a:fillRect/>
          </a:stretch>
        </p:blipFill>
        <p:spPr>
          <a:xfrm>
            <a:off x="3501100" y="2204483"/>
            <a:ext cx="5285320" cy="3744416"/>
          </a:xfrm>
          <a:prstGeom prst="rect">
            <a:avLst/>
          </a:prstGeom>
        </p:spPr>
      </p:pic>
      <p:pic>
        <p:nvPicPr>
          <p:cNvPr id="5" name="Imagen 4">
            <a:extLst>
              <a:ext uri="{FF2B5EF4-FFF2-40B4-BE49-F238E27FC236}">
                <a16:creationId xmlns:a16="http://schemas.microsoft.com/office/drawing/2014/main" id="{39C95B21-D27B-45C6-885E-7BA3233153D9}"/>
              </a:ext>
            </a:extLst>
          </p:cNvPr>
          <p:cNvPicPr>
            <a:picLocks noChangeAspect="1"/>
          </p:cNvPicPr>
          <p:nvPr/>
        </p:nvPicPr>
        <p:blipFill>
          <a:blip r:embed="rId4"/>
          <a:stretch>
            <a:fillRect/>
          </a:stretch>
        </p:blipFill>
        <p:spPr>
          <a:xfrm>
            <a:off x="179511" y="1407256"/>
            <a:ext cx="3191655" cy="2437391"/>
          </a:xfrm>
          <a:prstGeom prst="rect">
            <a:avLst/>
          </a:prstGeom>
        </p:spPr>
      </p:pic>
      <p:pic>
        <p:nvPicPr>
          <p:cNvPr id="6" name="Imagen 5">
            <a:extLst>
              <a:ext uri="{FF2B5EF4-FFF2-40B4-BE49-F238E27FC236}">
                <a16:creationId xmlns:a16="http://schemas.microsoft.com/office/drawing/2014/main" id="{8353B230-8E30-4128-B073-928059951A1E}"/>
              </a:ext>
            </a:extLst>
          </p:cNvPr>
          <p:cNvPicPr>
            <a:picLocks noChangeAspect="1"/>
          </p:cNvPicPr>
          <p:nvPr/>
        </p:nvPicPr>
        <p:blipFill>
          <a:blip r:embed="rId5"/>
          <a:stretch>
            <a:fillRect/>
          </a:stretch>
        </p:blipFill>
        <p:spPr>
          <a:xfrm>
            <a:off x="179511" y="3788366"/>
            <a:ext cx="3191655" cy="2404194"/>
          </a:xfrm>
          <a:prstGeom prst="rect">
            <a:avLst/>
          </a:prstGeom>
        </p:spPr>
      </p:pic>
      <p:sp>
        <p:nvSpPr>
          <p:cNvPr id="4" name="CuadroTexto 3">
            <a:extLst>
              <a:ext uri="{FF2B5EF4-FFF2-40B4-BE49-F238E27FC236}">
                <a16:creationId xmlns:a16="http://schemas.microsoft.com/office/drawing/2014/main" id="{B6358894-982C-4607-9F13-5D9F1F3D1987}"/>
              </a:ext>
            </a:extLst>
          </p:cNvPr>
          <p:cNvSpPr txBox="1"/>
          <p:nvPr/>
        </p:nvSpPr>
        <p:spPr>
          <a:xfrm>
            <a:off x="3371166" y="1440453"/>
            <a:ext cx="5872120" cy="400110"/>
          </a:xfrm>
          <a:prstGeom prst="rect">
            <a:avLst/>
          </a:prstGeom>
          <a:noFill/>
        </p:spPr>
        <p:txBody>
          <a:bodyPr wrap="none" rtlCol="0">
            <a:spAutoFit/>
          </a:bodyPr>
          <a:lstStyle/>
          <a:p>
            <a:r>
              <a:rPr lang="es-ES" sz="2000" b="1" dirty="0">
                <a:solidFill>
                  <a:srgbClr val="339933"/>
                </a:solidFill>
                <a:latin typeface="Verdana" panose="020B0604030504040204" pitchFamily="34" charset="0"/>
                <a:ea typeface="Verdana" panose="020B0604030504040204" pitchFamily="34" charset="0"/>
                <a:cs typeface="Verdana" panose="020B0604030504040204" pitchFamily="34" charset="0"/>
              </a:rPr>
              <a:t>DENTRO DE UN PROGRAMA SANITARIO</a:t>
            </a:r>
          </a:p>
        </p:txBody>
      </p:sp>
      <p:sp>
        <p:nvSpPr>
          <p:cNvPr id="3" name="4 Rectángulo redondeado">
            <a:extLst>
              <a:ext uri="{FF2B5EF4-FFF2-40B4-BE49-F238E27FC236}">
                <a16:creationId xmlns:a16="http://schemas.microsoft.com/office/drawing/2014/main" id="{9D0347A3-C990-469B-A830-041CB1E197F1}"/>
              </a:ext>
            </a:extLst>
          </p:cNvPr>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5 Rectángulo">
            <a:extLst>
              <a:ext uri="{FF2B5EF4-FFF2-40B4-BE49-F238E27FC236}">
                <a16:creationId xmlns:a16="http://schemas.microsoft.com/office/drawing/2014/main" id="{E2C06BB6-FC5F-22B1-A3A5-D2990C65D1E2}"/>
              </a:ext>
            </a:extLst>
          </p:cNvPr>
          <p:cNvSpPr>
            <a:spLocks noChangeArrowheads="1"/>
          </p:cNvSpPr>
          <p:nvPr/>
        </p:nvSpPr>
        <p:spPr bwMode="auto">
          <a:xfrm>
            <a:off x="0" y="10034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ANTECEDENTES DE LA VACUNA</a:t>
            </a:r>
          </a:p>
        </p:txBody>
      </p:sp>
      <p:sp>
        <p:nvSpPr>
          <p:cNvPr id="10" name="4 Rectángulo redondeado">
            <a:extLst>
              <a:ext uri="{FF2B5EF4-FFF2-40B4-BE49-F238E27FC236}">
                <a16:creationId xmlns:a16="http://schemas.microsoft.com/office/drawing/2014/main" id="{0A299A39-BDDD-1A9F-9826-745197EF3485}"/>
              </a:ext>
            </a:extLst>
          </p:cNvPr>
          <p:cNvSpPr/>
          <p:nvPr/>
        </p:nvSpPr>
        <p:spPr>
          <a:xfrm>
            <a:off x="0" y="0"/>
            <a:ext cx="9144000" cy="13173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1" name="Imagen 10">
            <a:extLst>
              <a:ext uri="{FF2B5EF4-FFF2-40B4-BE49-F238E27FC236}">
                <a16:creationId xmlns:a16="http://schemas.microsoft.com/office/drawing/2014/main" id="{789B662F-8E8E-7D93-D869-D63CFEDD5876}"/>
              </a:ext>
            </a:extLst>
          </p:cNvPr>
          <p:cNvPicPr>
            <a:picLocks noChangeAspect="1"/>
          </p:cNvPicPr>
          <p:nvPr/>
        </p:nvPicPr>
        <p:blipFill>
          <a:blip r:embed="rId6"/>
          <a:stretch>
            <a:fillRect/>
          </a:stretch>
        </p:blipFill>
        <p:spPr>
          <a:xfrm>
            <a:off x="81032" y="77737"/>
            <a:ext cx="1054716" cy="1054716"/>
          </a:xfrm>
          <a:prstGeom prst="rect">
            <a:avLst/>
          </a:prstGeom>
        </p:spPr>
      </p:pic>
      <p:sp>
        <p:nvSpPr>
          <p:cNvPr id="12" name="CuadroTexto 11">
            <a:extLst>
              <a:ext uri="{FF2B5EF4-FFF2-40B4-BE49-F238E27FC236}">
                <a16:creationId xmlns:a16="http://schemas.microsoft.com/office/drawing/2014/main" id="{1A565D45-B133-C2C8-E75A-E4635F75FB03}"/>
              </a:ext>
            </a:extLst>
          </p:cNvPr>
          <p:cNvSpPr txBox="1"/>
          <p:nvPr/>
        </p:nvSpPr>
        <p:spPr>
          <a:xfrm>
            <a:off x="1135748" y="189708"/>
            <a:ext cx="8008251" cy="892552"/>
          </a:xfrm>
          <a:prstGeom prst="rect">
            <a:avLst/>
          </a:prstGeom>
          <a:noFill/>
        </p:spPr>
        <p:txBody>
          <a:bodyPr wrap="square">
            <a:spAutoFit/>
          </a:bodyPr>
          <a:lstStyle/>
          <a:p>
            <a:pPr algn="ctr" fontAlgn="base">
              <a:spcBef>
                <a:spcPct val="0"/>
              </a:spcBef>
              <a:spcAft>
                <a:spcPct val="0"/>
              </a:spcAft>
              <a:buFontTx/>
              <a:buNone/>
              <a:defRPr/>
            </a:pPr>
            <a:r>
              <a:rPr lang="es-AR" sz="2600" b="1" dirty="0">
                <a:solidFill>
                  <a:srgbClr val="FFFFFF"/>
                </a:solidFill>
                <a:latin typeface="Arial" panose="020B0604020202020204" pitchFamily="34" charset="0"/>
                <a:cs typeface="Arial" panose="020B0604020202020204" pitchFamily="34" charset="0"/>
              </a:rPr>
              <a:t>La </a:t>
            </a:r>
            <a:r>
              <a:rPr lang="es-ES" sz="2600" b="1" dirty="0">
                <a:solidFill>
                  <a:srgbClr val="FFFFFF"/>
                </a:solidFill>
                <a:latin typeface="Arial" panose="020B0604020202020204" pitchFamily="34" charset="0"/>
                <a:cs typeface="Arial" panose="020B0604020202020204" pitchFamily="34" charset="0"/>
              </a:rPr>
              <a:t>Vacuna</a:t>
            </a:r>
            <a:r>
              <a:rPr lang="es-AR" sz="2600" b="1" dirty="0">
                <a:solidFill>
                  <a:srgbClr val="FFFFFF"/>
                </a:solidFill>
                <a:latin typeface="Arial" panose="020B0604020202020204" pitchFamily="34" charset="0"/>
                <a:cs typeface="Arial" panose="020B0604020202020204" pitchFamily="34" charset="0"/>
              </a:rPr>
              <a:t> </a:t>
            </a:r>
            <a:r>
              <a:rPr lang="es-ES" sz="2600" b="1" dirty="0">
                <a:solidFill>
                  <a:srgbClr val="FFFFFF"/>
                </a:solidFill>
                <a:latin typeface="Arial" panose="020B0604020202020204" pitchFamily="34" charset="0"/>
                <a:cs typeface="Arial" panose="020B0604020202020204" pitchFamily="34" charset="0"/>
              </a:rPr>
              <a:t>EG95</a:t>
            </a:r>
            <a:r>
              <a:rPr lang="es-AR" sz="2600" b="1" dirty="0">
                <a:solidFill>
                  <a:srgbClr val="FFFFFF"/>
                </a:solidFill>
                <a:latin typeface="Arial" panose="020B0604020202020204" pitchFamily="34" charset="0"/>
                <a:cs typeface="Arial" panose="020B0604020202020204" pitchFamily="34" charset="0"/>
              </a:rPr>
              <a:t> </a:t>
            </a:r>
            <a:r>
              <a:rPr lang="es-ES" sz="2600" b="1" dirty="0">
                <a:solidFill>
                  <a:srgbClr val="FFFFFF"/>
                </a:solidFill>
                <a:latin typeface="Arial" panose="020B0604020202020204" pitchFamily="34" charset="0"/>
                <a:cs typeface="Arial" panose="020B0604020202020204" pitchFamily="34" charset="0"/>
              </a:rPr>
              <a:t>d</a:t>
            </a:r>
            <a:r>
              <a:rPr lang="es-AR" sz="2600" b="1" dirty="0">
                <a:solidFill>
                  <a:srgbClr val="FFFFFF"/>
                </a:solidFill>
                <a:latin typeface="Arial" panose="020B0604020202020204" pitchFamily="34" charset="0"/>
                <a:cs typeface="Arial" panose="020B0604020202020204" pitchFamily="34" charset="0"/>
              </a:rPr>
              <a:t>e producción industrial y distribución comercial. Como medida de control </a:t>
            </a:r>
            <a:endParaRPr lang="es-ES" sz="2600" b="1" dirty="0">
              <a:solidFill>
                <a:srgbClr val="FFFFFF"/>
              </a:solidFill>
              <a:latin typeface="Arial" panose="020B0604020202020204" pitchFamily="34" charset="0"/>
              <a:cs typeface="Arial" panose="020B0604020202020204" pitchFamily="34" charset="0"/>
            </a:endParaRPr>
          </a:p>
        </p:txBody>
      </p:sp>
      <p:sp>
        <p:nvSpPr>
          <p:cNvPr id="9" name="Marcador de número de diapositiva 8">
            <a:extLst>
              <a:ext uri="{FF2B5EF4-FFF2-40B4-BE49-F238E27FC236}">
                <a16:creationId xmlns:a16="http://schemas.microsoft.com/office/drawing/2014/main" id="{D52197FA-FA39-48CC-FED7-2C2EEEDE6C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83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47BB48C2-DC43-4519-9D26-A11015B2213D}"/>
              </a:ext>
            </a:extLst>
          </p:cNvPr>
          <p:cNvSpPr/>
          <p:nvPr/>
        </p:nvSpPr>
        <p:spPr>
          <a:xfrm>
            <a:off x="3543" y="6410931"/>
            <a:ext cx="9143999" cy="461665"/>
          </a:xfrm>
          <a:prstGeom prst="rect">
            <a:avLst/>
          </a:prstGeom>
        </p:spPr>
        <p:txBody>
          <a:bodyPr wrap="square">
            <a:spAutoFit/>
          </a:bodyPr>
          <a:lstStyle/>
          <a:p>
            <a:pPr algn="ctr">
              <a:defRPr/>
            </a:pPr>
            <a:r>
              <a:rPr lang="es-AR" sz="2400" b="1" dirty="0">
                <a:solidFill>
                  <a:srgbClr val="000000"/>
                </a:solidFill>
                <a:latin typeface="Verdana" panose="020B0604030504040204" pitchFamily="34" charset="0"/>
                <a:ea typeface="Verdana" panose="020B0604030504040204" pitchFamily="34" charset="0"/>
                <a:cs typeface="Verdana" panose="020B0604030504040204" pitchFamily="34" charset="0"/>
              </a:rPr>
              <a:t>Alto Bio </a:t>
            </a:r>
            <a:r>
              <a:rPr lang="es-AR" sz="2400" b="1" dirty="0" err="1">
                <a:solidFill>
                  <a:srgbClr val="000000"/>
                </a:solidFill>
                <a:latin typeface="Verdana" panose="020B0604030504040204" pitchFamily="34" charset="0"/>
                <a:ea typeface="Verdana" panose="020B0604030504040204" pitchFamily="34" charset="0"/>
                <a:cs typeface="Verdana" panose="020B0604030504040204" pitchFamily="34" charset="0"/>
              </a:rPr>
              <a:t>Bio</a:t>
            </a:r>
            <a:r>
              <a:rPr lang="es-ES" sz="2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 Región Bio </a:t>
            </a:r>
            <a:r>
              <a:rPr lang="es-ES" sz="2400" b="1" dirty="0" err="1">
                <a:solidFill>
                  <a:srgbClr val="000000"/>
                </a:solidFill>
                <a:latin typeface="Verdana" panose="020B0604030504040204" pitchFamily="34" charset="0"/>
                <a:ea typeface="Times New Roman" panose="02020603050405020304" pitchFamily="18" charset="0"/>
                <a:cs typeface="Arial" panose="020B0604020202020204" pitchFamily="34" charset="0"/>
              </a:rPr>
              <a:t>Bio</a:t>
            </a:r>
            <a:r>
              <a:rPr lang="es-ES" sz="2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 República de Chile</a:t>
            </a:r>
            <a:r>
              <a:rPr lang="es-ES" dirty="0">
                <a:solidFill>
                  <a:srgbClr val="000000"/>
                </a:solidFill>
                <a:latin typeface="Verdana" panose="020B0604030504040204" pitchFamily="34" charset="0"/>
                <a:ea typeface="Times New Roman" panose="02020603050405020304" pitchFamily="18" charset="0"/>
                <a:cs typeface="Arial" panose="020B0604020202020204" pitchFamily="34" charset="0"/>
              </a:rPr>
              <a:t>.</a:t>
            </a:r>
            <a:endParaRPr lang="es-AR"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ángulo 4">
            <a:extLst>
              <a:ext uri="{FF2B5EF4-FFF2-40B4-BE49-F238E27FC236}">
                <a16:creationId xmlns:a16="http://schemas.microsoft.com/office/drawing/2014/main" id="{B91B8010-14DE-40FB-A3DE-A87E99A1694A}"/>
              </a:ext>
            </a:extLst>
          </p:cNvPr>
          <p:cNvSpPr/>
          <p:nvPr/>
        </p:nvSpPr>
        <p:spPr>
          <a:xfrm>
            <a:off x="395536" y="1379098"/>
            <a:ext cx="8064896" cy="461665"/>
          </a:xfrm>
          <a:prstGeom prst="rect">
            <a:avLst/>
          </a:prstGeom>
        </p:spPr>
        <p:txBody>
          <a:bodyPr wrap="square">
            <a:spAutoFit/>
          </a:bodyPr>
          <a:lstStyle/>
          <a:p>
            <a:pPr algn="ctr">
              <a:defRPr/>
            </a:pPr>
            <a:r>
              <a:rPr lang="es-AR" sz="2400" dirty="0">
                <a:solidFill>
                  <a:srgbClr val="00B050"/>
                </a:solidFill>
                <a:latin typeface="Arial" panose="020B0604020202020204" pitchFamily="34" charset="0"/>
                <a:cs typeface="Arial" panose="020B0604020202020204" pitchFamily="34" charset="0"/>
              </a:rPr>
              <a:t>“FORTALECIMIENTO DE UN PROGRAMA”  2016 - 2020</a:t>
            </a:r>
          </a:p>
        </p:txBody>
      </p:sp>
      <p:pic>
        <p:nvPicPr>
          <p:cNvPr id="8" name="Imagen 7" descr="20170414_130331.jpg">
            <a:extLst>
              <a:ext uri="{FF2B5EF4-FFF2-40B4-BE49-F238E27FC236}">
                <a16:creationId xmlns:a16="http://schemas.microsoft.com/office/drawing/2014/main" id="{08509C1C-C193-43AD-A1F5-147D95F29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613" y="2434491"/>
            <a:ext cx="3495819" cy="2675065"/>
          </a:xfrm>
          <a:prstGeom prst="rect">
            <a:avLst/>
          </a:prstGeom>
        </p:spPr>
      </p:pic>
      <p:sp>
        <p:nvSpPr>
          <p:cNvPr id="3" name="4 Rectángulo redondeado">
            <a:extLst>
              <a:ext uri="{FF2B5EF4-FFF2-40B4-BE49-F238E27FC236}">
                <a16:creationId xmlns:a16="http://schemas.microsoft.com/office/drawing/2014/main" id="{435D359B-0959-BA5A-92AF-7F108ED13D20}"/>
              </a:ext>
            </a:extLst>
          </p:cNvPr>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5 Rectángulo">
            <a:extLst>
              <a:ext uri="{FF2B5EF4-FFF2-40B4-BE49-F238E27FC236}">
                <a16:creationId xmlns:a16="http://schemas.microsoft.com/office/drawing/2014/main" id="{576D2039-2D2F-EDA8-DD48-967173F12557}"/>
              </a:ext>
            </a:extLst>
          </p:cNvPr>
          <p:cNvSpPr>
            <a:spLocks noChangeArrowheads="1"/>
          </p:cNvSpPr>
          <p:nvPr/>
        </p:nvSpPr>
        <p:spPr bwMode="auto">
          <a:xfrm>
            <a:off x="0" y="10034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ANTECEDENTES DE LA VACUNA</a:t>
            </a:r>
          </a:p>
        </p:txBody>
      </p:sp>
      <p:sp>
        <p:nvSpPr>
          <p:cNvPr id="6" name="4 Rectángulo redondeado">
            <a:extLst>
              <a:ext uri="{FF2B5EF4-FFF2-40B4-BE49-F238E27FC236}">
                <a16:creationId xmlns:a16="http://schemas.microsoft.com/office/drawing/2014/main" id="{2EF8D515-4974-9B03-50F7-52815A1F716E}"/>
              </a:ext>
            </a:extLst>
          </p:cNvPr>
          <p:cNvSpPr/>
          <p:nvPr/>
        </p:nvSpPr>
        <p:spPr>
          <a:xfrm>
            <a:off x="0" y="0"/>
            <a:ext cx="9144000" cy="13173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7" name="Imagen 6">
            <a:extLst>
              <a:ext uri="{FF2B5EF4-FFF2-40B4-BE49-F238E27FC236}">
                <a16:creationId xmlns:a16="http://schemas.microsoft.com/office/drawing/2014/main" id="{9779E1E1-0366-1AFC-74F3-3F6F91B87FD2}"/>
              </a:ext>
            </a:extLst>
          </p:cNvPr>
          <p:cNvPicPr>
            <a:picLocks noChangeAspect="1"/>
          </p:cNvPicPr>
          <p:nvPr/>
        </p:nvPicPr>
        <p:blipFill>
          <a:blip r:embed="rId4"/>
          <a:stretch>
            <a:fillRect/>
          </a:stretch>
        </p:blipFill>
        <p:spPr>
          <a:xfrm>
            <a:off x="81032" y="77737"/>
            <a:ext cx="1054716" cy="1054716"/>
          </a:xfrm>
          <a:prstGeom prst="rect">
            <a:avLst/>
          </a:prstGeom>
        </p:spPr>
      </p:pic>
      <p:sp>
        <p:nvSpPr>
          <p:cNvPr id="9" name="CuadroTexto 8">
            <a:extLst>
              <a:ext uri="{FF2B5EF4-FFF2-40B4-BE49-F238E27FC236}">
                <a16:creationId xmlns:a16="http://schemas.microsoft.com/office/drawing/2014/main" id="{BB2F4800-0E55-6544-D015-664BA8D442B6}"/>
              </a:ext>
            </a:extLst>
          </p:cNvPr>
          <p:cNvSpPr txBox="1"/>
          <p:nvPr/>
        </p:nvSpPr>
        <p:spPr>
          <a:xfrm>
            <a:off x="1135748" y="189708"/>
            <a:ext cx="8008251" cy="892552"/>
          </a:xfrm>
          <a:prstGeom prst="rect">
            <a:avLst/>
          </a:prstGeom>
          <a:noFill/>
        </p:spPr>
        <p:txBody>
          <a:bodyPr wrap="square">
            <a:spAutoFit/>
          </a:bodyPr>
          <a:lstStyle/>
          <a:p>
            <a:pPr algn="ctr" fontAlgn="base">
              <a:spcBef>
                <a:spcPct val="0"/>
              </a:spcBef>
              <a:spcAft>
                <a:spcPct val="0"/>
              </a:spcAft>
              <a:buFontTx/>
              <a:buNone/>
              <a:defRPr/>
            </a:pPr>
            <a:r>
              <a:rPr lang="es-AR" sz="2600" b="1" dirty="0">
                <a:solidFill>
                  <a:srgbClr val="FFFFFF"/>
                </a:solidFill>
                <a:latin typeface="Arial" panose="020B0604020202020204" pitchFamily="34" charset="0"/>
                <a:cs typeface="Arial" panose="020B0604020202020204" pitchFamily="34" charset="0"/>
              </a:rPr>
              <a:t>La </a:t>
            </a:r>
            <a:r>
              <a:rPr lang="es-ES" sz="2600" b="1" dirty="0">
                <a:solidFill>
                  <a:srgbClr val="FFFFFF"/>
                </a:solidFill>
                <a:latin typeface="Arial" panose="020B0604020202020204" pitchFamily="34" charset="0"/>
                <a:cs typeface="Arial" panose="020B0604020202020204" pitchFamily="34" charset="0"/>
              </a:rPr>
              <a:t>Vacuna</a:t>
            </a:r>
            <a:r>
              <a:rPr lang="es-AR" sz="2600" b="1" dirty="0">
                <a:solidFill>
                  <a:srgbClr val="FFFFFF"/>
                </a:solidFill>
                <a:latin typeface="Arial" panose="020B0604020202020204" pitchFamily="34" charset="0"/>
                <a:cs typeface="Arial" panose="020B0604020202020204" pitchFamily="34" charset="0"/>
              </a:rPr>
              <a:t> </a:t>
            </a:r>
            <a:r>
              <a:rPr lang="es-ES" sz="2600" b="1" dirty="0">
                <a:solidFill>
                  <a:srgbClr val="FFFFFF"/>
                </a:solidFill>
                <a:latin typeface="Arial" panose="020B0604020202020204" pitchFamily="34" charset="0"/>
                <a:cs typeface="Arial" panose="020B0604020202020204" pitchFamily="34" charset="0"/>
              </a:rPr>
              <a:t>EG95</a:t>
            </a:r>
            <a:r>
              <a:rPr lang="es-AR" sz="2600" b="1" dirty="0">
                <a:solidFill>
                  <a:srgbClr val="FFFFFF"/>
                </a:solidFill>
                <a:latin typeface="Arial" panose="020B0604020202020204" pitchFamily="34" charset="0"/>
                <a:cs typeface="Arial" panose="020B0604020202020204" pitchFamily="34" charset="0"/>
              </a:rPr>
              <a:t> </a:t>
            </a:r>
            <a:r>
              <a:rPr lang="es-ES" sz="2600" b="1" dirty="0">
                <a:solidFill>
                  <a:srgbClr val="FFFFFF"/>
                </a:solidFill>
                <a:latin typeface="Arial" panose="020B0604020202020204" pitchFamily="34" charset="0"/>
                <a:cs typeface="Arial" panose="020B0604020202020204" pitchFamily="34" charset="0"/>
              </a:rPr>
              <a:t>d</a:t>
            </a:r>
            <a:r>
              <a:rPr lang="es-AR" sz="2600" b="1" dirty="0">
                <a:solidFill>
                  <a:srgbClr val="FFFFFF"/>
                </a:solidFill>
                <a:latin typeface="Arial" panose="020B0604020202020204" pitchFamily="34" charset="0"/>
                <a:cs typeface="Arial" panose="020B0604020202020204" pitchFamily="34" charset="0"/>
              </a:rPr>
              <a:t>e producción industrial y distribución comercial. Como medida de control </a:t>
            </a:r>
            <a:endParaRPr lang="es-ES" sz="2600" b="1" dirty="0">
              <a:solidFill>
                <a:srgbClr val="FFFFFF"/>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DE9EBAF0-D658-B46B-093B-56E9F79AD7CC}"/>
              </a:ext>
            </a:extLst>
          </p:cNvPr>
          <p:cNvSpPr txBox="1"/>
          <p:nvPr/>
        </p:nvSpPr>
        <p:spPr>
          <a:xfrm>
            <a:off x="278968" y="2312568"/>
            <a:ext cx="3967567" cy="4031873"/>
          </a:xfrm>
          <a:prstGeom prst="rect">
            <a:avLst/>
          </a:prstGeom>
          <a:noFill/>
        </p:spPr>
        <p:txBody>
          <a:bodyPr wrap="square">
            <a:spAutoFit/>
          </a:bodyPr>
          <a:lstStyle/>
          <a:p>
            <a:pPr algn="just"/>
            <a:r>
              <a:rPr lang="es-ES" sz="1600" dirty="0">
                <a:latin typeface="Verdana" panose="020B0604030504040204" pitchFamily="34" charset="0"/>
                <a:ea typeface="Verdana" panose="020B0604030504040204" pitchFamily="34" charset="0"/>
              </a:rPr>
              <a:t>P</a:t>
            </a:r>
            <a:r>
              <a:rPr lang="es-ES" sz="1600" b="0" i="0" dirty="0">
                <a:effectLst/>
                <a:latin typeface="Verdana" panose="020B0604030504040204" pitchFamily="34" charset="0"/>
                <a:ea typeface="Verdana" panose="020B0604030504040204" pitchFamily="34" charset="0"/>
              </a:rPr>
              <a:t>equeños productores, la mayoría Pehuenches, con casos de Hidatidosis en chicos.</a:t>
            </a:r>
          </a:p>
          <a:p>
            <a:pPr algn="just"/>
            <a:r>
              <a:rPr lang="es-ES" sz="1600" dirty="0">
                <a:latin typeface="Verdana" panose="020B0604030504040204" pitchFamily="34" charset="0"/>
                <a:ea typeface="Verdana" panose="020B0604030504040204" pitchFamily="34" charset="0"/>
              </a:rPr>
              <a:t>E</a:t>
            </a:r>
            <a:r>
              <a:rPr lang="es-ES" sz="1600" b="0" i="0" dirty="0">
                <a:effectLst/>
                <a:latin typeface="Verdana" panose="020B0604030504040204" pitchFamily="34" charset="0"/>
                <a:ea typeface="Verdana" panose="020B0604030504040204" pitchFamily="34" charset="0"/>
              </a:rPr>
              <a:t>l Servicio Agrícola y Ganadero (SAG), incluyó la vacunación como herramienta de control de la Hidatidosis</a:t>
            </a:r>
          </a:p>
          <a:p>
            <a:pPr algn="just"/>
            <a:r>
              <a:rPr lang="es-ES" sz="1600" b="0" i="0" dirty="0">
                <a:effectLst/>
                <a:latin typeface="Verdana" panose="020B0604030504040204" pitchFamily="34" charset="0"/>
                <a:ea typeface="Verdana" panose="020B0604030504040204" pitchFamily="34" charset="0"/>
              </a:rPr>
              <a:t>El programa de vacunación incluye 15.000 ovinos y 1400 productores.</a:t>
            </a:r>
          </a:p>
          <a:p>
            <a:pPr algn="just"/>
            <a:endParaRPr lang="es-ES" sz="1600" b="0" i="0" dirty="0">
              <a:effectLst/>
              <a:latin typeface="Verdana" panose="020B0604030504040204" pitchFamily="34" charset="0"/>
              <a:ea typeface="Verdana" panose="020B0604030504040204" pitchFamily="34" charset="0"/>
            </a:endParaRPr>
          </a:p>
          <a:p>
            <a:pPr algn="just"/>
            <a:r>
              <a:rPr lang="es-ES" sz="1600" b="0" i="0" dirty="0">
                <a:effectLst/>
                <a:latin typeface="Verdana" panose="020B0604030504040204" pitchFamily="34" charset="0"/>
                <a:ea typeface="Verdana" panose="020B0604030504040204" pitchFamily="34" charset="0"/>
              </a:rPr>
              <a:t>SAG:  Vacunación  </a:t>
            </a:r>
          </a:p>
          <a:p>
            <a:pPr algn="just"/>
            <a:r>
              <a:rPr lang="es-ES" sz="1600" b="0" i="0" dirty="0">
                <a:effectLst/>
                <a:latin typeface="Verdana" panose="020B0604030504040204" pitchFamily="34" charset="0"/>
                <a:ea typeface="Verdana" panose="020B0604030504040204" pitchFamily="34" charset="0"/>
              </a:rPr>
              <a:t>Salud: Personas y praziquantel.</a:t>
            </a:r>
          </a:p>
          <a:p>
            <a:pPr algn="just"/>
            <a:r>
              <a:rPr lang="es-ES" sz="1600" dirty="0">
                <a:latin typeface="Verdana" panose="020B0604030504040204" pitchFamily="34" charset="0"/>
                <a:ea typeface="Verdana" panose="020B0604030504040204" pitchFamily="34" charset="0"/>
              </a:rPr>
              <a:t>Municipio: Control canino</a:t>
            </a:r>
          </a:p>
          <a:p>
            <a:pPr algn="just"/>
            <a:endParaRPr lang="es-ES" sz="1600" dirty="0">
              <a:latin typeface="Verdana" panose="020B0604030504040204" pitchFamily="34" charset="0"/>
              <a:ea typeface="Verdana" panose="020B0604030504040204" pitchFamily="34" charset="0"/>
            </a:endParaRPr>
          </a:p>
          <a:p>
            <a:pPr algn="ctr"/>
            <a:r>
              <a:rPr lang="es-ES" sz="1600" b="1" dirty="0">
                <a:solidFill>
                  <a:srgbClr val="FF0000"/>
                </a:solidFill>
                <a:latin typeface="Verdana" panose="020B0604030504040204" pitchFamily="34" charset="0"/>
                <a:ea typeface="Verdana" panose="020B0604030504040204" pitchFamily="34" charset="0"/>
              </a:rPr>
              <a:t>D</a:t>
            </a:r>
            <a:r>
              <a:rPr lang="es-ES" sz="1600" b="1" i="0" dirty="0">
                <a:solidFill>
                  <a:srgbClr val="FF0000"/>
                </a:solidFill>
                <a:effectLst/>
                <a:latin typeface="Verdana" panose="020B0604030504040204" pitchFamily="34" charset="0"/>
                <a:ea typeface="Verdana" panose="020B0604030504040204" pitchFamily="34" charset="0"/>
              </a:rPr>
              <a:t>isminución significativa de </a:t>
            </a:r>
          </a:p>
          <a:p>
            <a:pPr algn="ctr"/>
            <a:r>
              <a:rPr lang="es-ES" sz="1600" b="1" i="0" dirty="0">
                <a:solidFill>
                  <a:srgbClr val="FF0000"/>
                </a:solidFill>
                <a:effectLst/>
                <a:latin typeface="Verdana" panose="020B0604030504040204" pitchFamily="34" charset="0"/>
                <a:ea typeface="Verdana" panose="020B0604030504040204" pitchFamily="34" charset="0"/>
              </a:rPr>
              <a:t>la prevalencia de Hidatidosis</a:t>
            </a:r>
            <a:endParaRPr lang="es-AR" sz="1600" b="1" dirty="0">
              <a:solidFill>
                <a:srgbClr val="FF0000"/>
              </a:solidFill>
              <a:latin typeface="Verdana" panose="020B0604030504040204" pitchFamily="34" charset="0"/>
              <a:ea typeface="Verdana" panose="020B0604030504040204" pitchFamily="34" charset="0"/>
            </a:endParaRPr>
          </a:p>
        </p:txBody>
      </p:sp>
      <p:sp>
        <p:nvSpPr>
          <p:cNvPr id="12" name="CuadroTexto 11">
            <a:extLst>
              <a:ext uri="{FF2B5EF4-FFF2-40B4-BE49-F238E27FC236}">
                <a16:creationId xmlns:a16="http://schemas.microsoft.com/office/drawing/2014/main" id="{DB043288-90C6-00F5-7FDB-F0B10E039092}"/>
              </a:ext>
            </a:extLst>
          </p:cNvPr>
          <p:cNvSpPr txBox="1"/>
          <p:nvPr/>
        </p:nvSpPr>
        <p:spPr>
          <a:xfrm>
            <a:off x="4964613" y="5378540"/>
            <a:ext cx="3270447" cy="830997"/>
          </a:xfrm>
          <a:prstGeom prst="rect">
            <a:avLst/>
          </a:prstGeom>
          <a:noFill/>
        </p:spPr>
        <p:txBody>
          <a:bodyPr wrap="none" rtlCol="0">
            <a:spAutoFit/>
          </a:bodyPr>
          <a:lstStyle/>
          <a:p>
            <a:pPr algn="ctr"/>
            <a:r>
              <a:rPr lang="es-AR" sz="2400" b="1" dirty="0">
                <a:solidFill>
                  <a:srgbClr val="FF0000"/>
                </a:solidFill>
                <a:latin typeface="Verdana" panose="020B0604030504040204" pitchFamily="34" charset="0"/>
                <a:ea typeface="Verdana" panose="020B0604030504040204" pitchFamily="34" charset="0"/>
              </a:rPr>
              <a:t>Fasciola hepática </a:t>
            </a:r>
          </a:p>
          <a:p>
            <a:pPr algn="ctr"/>
            <a:r>
              <a:rPr lang="es-AR" sz="2400" b="1" dirty="0">
                <a:solidFill>
                  <a:srgbClr val="FF0000"/>
                </a:solidFill>
                <a:latin typeface="Verdana" panose="020B0604030504040204" pitchFamily="34" charset="0"/>
                <a:ea typeface="Verdana" panose="020B0604030504040204" pitchFamily="34" charset="0"/>
              </a:rPr>
              <a:t>o Saguaype </a:t>
            </a:r>
          </a:p>
        </p:txBody>
      </p:sp>
      <p:sp>
        <p:nvSpPr>
          <p:cNvPr id="10" name="Marcador de número de diapositiva 9">
            <a:extLst>
              <a:ext uri="{FF2B5EF4-FFF2-40B4-BE49-F238E27FC236}">
                <a16:creationId xmlns:a16="http://schemas.microsoft.com/office/drawing/2014/main" id="{3CD8BD1E-A43C-59A5-D496-8A88E37ABC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35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E21C093-E6F4-86A3-64E5-4A67400A786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49DFC50A-1865-E001-BD70-49E6E1AE3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042" y="3402695"/>
            <a:ext cx="5204030" cy="2928644"/>
          </a:xfrm>
          <a:prstGeom prst="rect">
            <a:avLst/>
          </a:prstGeom>
          <a:noFill/>
          <a:extLst>
            <a:ext uri="{909E8E84-426E-40DD-AFC4-6F175D3DCCD1}">
              <a14:hiddenFill xmlns:a14="http://schemas.microsoft.com/office/drawing/2010/main">
                <a:solidFill>
                  <a:srgbClr val="FFFFFF"/>
                </a:solidFill>
              </a14:hiddenFill>
            </a:ext>
          </a:extLst>
        </p:spPr>
      </p:pic>
      <p:sp>
        <p:nvSpPr>
          <p:cNvPr id="3" name="4 Rectángulo redondeado">
            <a:extLst>
              <a:ext uri="{FF2B5EF4-FFF2-40B4-BE49-F238E27FC236}">
                <a16:creationId xmlns:a16="http://schemas.microsoft.com/office/drawing/2014/main" id="{1E1AF806-6084-0740-5D28-64F5B06381AB}"/>
              </a:ext>
            </a:extLst>
          </p:cNvPr>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5 Rectángulo">
            <a:extLst>
              <a:ext uri="{FF2B5EF4-FFF2-40B4-BE49-F238E27FC236}">
                <a16:creationId xmlns:a16="http://schemas.microsoft.com/office/drawing/2014/main" id="{D4778220-1DC5-34B9-B746-8624DD8CB5B2}"/>
              </a:ext>
            </a:extLst>
          </p:cNvPr>
          <p:cNvSpPr>
            <a:spLocks noChangeArrowheads="1"/>
          </p:cNvSpPr>
          <p:nvPr/>
        </p:nvSpPr>
        <p:spPr bwMode="auto">
          <a:xfrm>
            <a:off x="0" y="10034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ANTECEDENTES DE LA VACUNA</a:t>
            </a:r>
          </a:p>
        </p:txBody>
      </p:sp>
      <p:sp>
        <p:nvSpPr>
          <p:cNvPr id="5" name="4 Rectángulo redondeado">
            <a:extLst>
              <a:ext uri="{FF2B5EF4-FFF2-40B4-BE49-F238E27FC236}">
                <a16:creationId xmlns:a16="http://schemas.microsoft.com/office/drawing/2014/main" id="{BDBAC3AA-BBB9-5526-7443-001C652AD61F}"/>
              </a:ext>
            </a:extLst>
          </p:cNvPr>
          <p:cNvSpPr/>
          <p:nvPr/>
        </p:nvSpPr>
        <p:spPr>
          <a:xfrm>
            <a:off x="0" y="0"/>
            <a:ext cx="9144000" cy="13173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Imagen 5">
            <a:extLst>
              <a:ext uri="{FF2B5EF4-FFF2-40B4-BE49-F238E27FC236}">
                <a16:creationId xmlns:a16="http://schemas.microsoft.com/office/drawing/2014/main" id="{D2043682-05CD-7E2D-65B3-B8234F4F436A}"/>
              </a:ext>
            </a:extLst>
          </p:cNvPr>
          <p:cNvPicPr>
            <a:picLocks noChangeAspect="1"/>
          </p:cNvPicPr>
          <p:nvPr/>
        </p:nvPicPr>
        <p:blipFill>
          <a:blip r:embed="rId4"/>
          <a:stretch>
            <a:fillRect/>
          </a:stretch>
        </p:blipFill>
        <p:spPr>
          <a:xfrm>
            <a:off x="81032" y="77737"/>
            <a:ext cx="1054716" cy="1054716"/>
          </a:xfrm>
          <a:prstGeom prst="rect">
            <a:avLst/>
          </a:prstGeom>
        </p:spPr>
      </p:pic>
      <p:sp>
        <p:nvSpPr>
          <p:cNvPr id="7" name="CuadroTexto 6">
            <a:extLst>
              <a:ext uri="{FF2B5EF4-FFF2-40B4-BE49-F238E27FC236}">
                <a16:creationId xmlns:a16="http://schemas.microsoft.com/office/drawing/2014/main" id="{C89A43CD-E116-E3D2-9C00-7823C8AC799C}"/>
              </a:ext>
            </a:extLst>
          </p:cNvPr>
          <p:cNvSpPr txBox="1"/>
          <p:nvPr/>
        </p:nvSpPr>
        <p:spPr>
          <a:xfrm>
            <a:off x="1135748" y="189708"/>
            <a:ext cx="8008251" cy="892552"/>
          </a:xfrm>
          <a:prstGeom prst="rect">
            <a:avLst/>
          </a:prstGeom>
          <a:noFill/>
        </p:spPr>
        <p:txBody>
          <a:bodyPr wrap="square">
            <a:spAutoFit/>
          </a:bodyPr>
          <a:lstStyle/>
          <a:p>
            <a:pPr algn="ctr" fontAlgn="base">
              <a:spcBef>
                <a:spcPct val="0"/>
              </a:spcBef>
              <a:spcAft>
                <a:spcPct val="0"/>
              </a:spcAft>
              <a:buFontTx/>
              <a:buNone/>
              <a:defRPr/>
            </a:pPr>
            <a:r>
              <a:rPr lang="es-AR" sz="2600" b="1" dirty="0">
                <a:solidFill>
                  <a:srgbClr val="FFFFFF"/>
                </a:solidFill>
                <a:latin typeface="Arial" panose="020B0604020202020204" pitchFamily="34" charset="0"/>
                <a:cs typeface="Arial" panose="020B0604020202020204" pitchFamily="34" charset="0"/>
              </a:rPr>
              <a:t>La </a:t>
            </a:r>
            <a:r>
              <a:rPr lang="es-ES" sz="2600" b="1" dirty="0">
                <a:solidFill>
                  <a:srgbClr val="FFFFFF"/>
                </a:solidFill>
                <a:latin typeface="Arial" panose="020B0604020202020204" pitchFamily="34" charset="0"/>
                <a:cs typeface="Arial" panose="020B0604020202020204" pitchFamily="34" charset="0"/>
              </a:rPr>
              <a:t>Vacuna</a:t>
            </a:r>
            <a:r>
              <a:rPr lang="es-AR" sz="2600" b="1" dirty="0">
                <a:solidFill>
                  <a:srgbClr val="FFFFFF"/>
                </a:solidFill>
                <a:latin typeface="Arial" panose="020B0604020202020204" pitchFamily="34" charset="0"/>
                <a:cs typeface="Arial" panose="020B0604020202020204" pitchFamily="34" charset="0"/>
              </a:rPr>
              <a:t> </a:t>
            </a:r>
            <a:r>
              <a:rPr lang="es-ES" sz="2600" b="1" dirty="0">
                <a:solidFill>
                  <a:srgbClr val="FFFFFF"/>
                </a:solidFill>
                <a:latin typeface="Arial" panose="020B0604020202020204" pitchFamily="34" charset="0"/>
                <a:cs typeface="Arial" panose="020B0604020202020204" pitchFamily="34" charset="0"/>
              </a:rPr>
              <a:t>EG95</a:t>
            </a:r>
            <a:r>
              <a:rPr lang="es-AR" sz="2600" b="1" dirty="0">
                <a:solidFill>
                  <a:srgbClr val="FFFFFF"/>
                </a:solidFill>
                <a:latin typeface="Arial" panose="020B0604020202020204" pitchFamily="34" charset="0"/>
                <a:cs typeface="Arial" panose="020B0604020202020204" pitchFamily="34" charset="0"/>
              </a:rPr>
              <a:t> </a:t>
            </a:r>
            <a:r>
              <a:rPr lang="es-ES" sz="2600" b="1" dirty="0">
                <a:solidFill>
                  <a:srgbClr val="FFFFFF"/>
                </a:solidFill>
                <a:latin typeface="Arial" panose="020B0604020202020204" pitchFamily="34" charset="0"/>
                <a:cs typeface="Arial" panose="020B0604020202020204" pitchFamily="34" charset="0"/>
              </a:rPr>
              <a:t>d</a:t>
            </a:r>
            <a:r>
              <a:rPr lang="es-AR" sz="2600" b="1" dirty="0">
                <a:solidFill>
                  <a:srgbClr val="FFFFFF"/>
                </a:solidFill>
                <a:latin typeface="Arial" panose="020B0604020202020204" pitchFamily="34" charset="0"/>
                <a:cs typeface="Arial" panose="020B0604020202020204" pitchFamily="34" charset="0"/>
              </a:rPr>
              <a:t>e producción industrial y distribución comercial. Como medida de control </a:t>
            </a:r>
            <a:endParaRPr lang="es-ES" sz="2600" b="1" dirty="0">
              <a:solidFill>
                <a:srgbClr val="FFFFFF"/>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0B3CB4E5-79A3-73B3-9CF7-8828194E5096}"/>
              </a:ext>
            </a:extLst>
          </p:cNvPr>
          <p:cNvSpPr txBox="1"/>
          <p:nvPr/>
        </p:nvSpPr>
        <p:spPr>
          <a:xfrm>
            <a:off x="81034" y="1565699"/>
            <a:ext cx="9062966" cy="1785104"/>
          </a:xfrm>
          <a:prstGeom prst="rect">
            <a:avLst/>
          </a:prstGeom>
          <a:noFill/>
        </p:spPr>
        <p:txBody>
          <a:bodyPr wrap="square">
            <a:spAutoFit/>
          </a:bodyPr>
          <a:lstStyle/>
          <a:p>
            <a:pPr algn="ctr"/>
            <a:r>
              <a:rPr lang="es-ES" sz="2000" b="1" dirty="0">
                <a:solidFill>
                  <a:srgbClr val="00B050"/>
                </a:solidFill>
                <a:latin typeface="Verdana" panose="020B0604030504040204" pitchFamily="34" charset="0"/>
                <a:ea typeface="Verdana" panose="020B0604030504040204" pitchFamily="34" charset="0"/>
              </a:rPr>
              <a:t>“Modernización y fortalecimiento del negocio Ovejero”</a:t>
            </a:r>
          </a:p>
          <a:p>
            <a:pPr algn="ctr"/>
            <a:endParaRPr lang="es-ES" dirty="0">
              <a:latin typeface="Verdana" panose="020B0604030504040204" pitchFamily="34" charset="0"/>
              <a:ea typeface="Verdana" panose="020B0604030504040204" pitchFamily="34" charset="0"/>
            </a:endParaRPr>
          </a:p>
          <a:p>
            <a:pPr algn="ctr"/>
            <a:r>
              <a:rPr lang="es-ES" dirty="0">
                <a:latin typeface="Verdana" panose="020B0604030504040204" pitchFamily="34" charset="0"/>
                <a:ea typeface="Verdana" panose="020B0604030504040204" pitchFamily="34" charset="0"/>
              </a:rPr>
              <a:t>306 establecimientos, 23.000 lanares, 1000 ovinos y 1500 perros </a:t>
            </a:r>
          </a:p>
          <a:p>
            <a:r>
              <a:rPr lang="es-ES" dirty="0">
                <a:latin typeface="Verdana" panose="020B0604030504040204" pitchFamily="34" charset="0"/>
                <a:ea typeface="Verdana" panose="020B0604030504040204" pitchFamily="34" charset="0"/>
              </a:rPr>
              <a:t>				130.000 dosis a  en 3 años </a:t>
            </a:r>
          </a:p>
          <a:p>
            <a:r>
              <a:rPr lang="es-ES" dirty="0">
                <a:latin typeface="Verdana" panose="020B0604030504040204" pitchFamily="34" charset="0"/>
                <a:ea typeface="Verdana" panose="020B0604030504040204" pitchFamily="34" charset="0"/>
              </a:rPr>
              <a:t>El uso masivo de la vacunación contra la hidatidosis permite evitar o reducir la presencia de quistes hidatídicos en los animales vacunados</a:t>
            </a:r>
            <a:endParaRPr lang="es-AR" dirty="0">
              <a:latin typeface="Verdana" panose="020B0604030504040204" pitchFamily="34" charset="0"/>
              <a:ea typeface="Verdana" panose="020B0604030504040204" pitchFamily="34" charset="0"/>
            </a:endParaRPr>
          </a:p>
        </p:txBody>
      </p:sp>
      <p:sp>
        <p:nvSpPr>
          <p:cNvPr id="15" name="CuadroTexto 14">
            <a:extLst>
              <a:ext uri="{FF2B5EF4-FFF2-40B4-BE49-F238E27FC236}">
                <a16:creationId xmlns:a16="http://schemas.microsoft.com/office/drawing/2014/main" id="{C6F5176D-C920-57C1-FD36-84EBDDC71F67}"/>
              </a:ext>
            </a:extLst>
          </p:cNvPr>
          <p:cNvSpPr txBox="1"/>
          <p:nvPr/>
        </p:nvSpPr>
        <p:spPr>
          <a:xfrm>
            <a:off x="220180" y="6444486"/>
            <a:ext cx="8466620" cy="369332"/>
          </a:xfrm>
          <a:prstGeom prst="rect">
            <a:avLst/>
          </a:prstGeom>
          <a:noFill/>
        </p:spPr>
        <p:txBody>
          <a:bodyPr wrap="square">
            <a:spAutoFit/>
          </a:bodyPr>
          <a:lstStyle/>
          <a:p>
            <a:pPr algn="ctr"/>
            <a:r>
              <a:rPr lang="es-ES" b="1" i="0" dirty="0">
                <a:effectLst/>
                <a:latin typeface="Verdana" panose="020B0604030504040204" pitchFamily="34" charset="0"/>
                <a:ea typeface="Verdana" panose="020B0604030504040204" pitchFamily="34" charset="0"/>
              </a:rPr>
              <a:t>Provincia de Capitán Prat, XI Región Aisén,  Chile. 2020 - 2022</a:t>
            </a:r>
            <a:endParaRPr lang="es-ES" b="0" i="0" dirty="0">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64815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7B7D0DC-1190-407A-BF7F-6481CFB48EDD}"/>
              </a:ext>
            </a:extLst>
          </p:cNvPr>
          <p:cNvPicPr>
            <a:picLocks noChangeAspect="1"/>
          </p:cNvPicPr>
          <p:nvPr/>
        </p:nvPicPr>
        <p:blipFill>
          <a:blip r:embed="rId3"/>
          <a:stretch>
            <a:fillRect/>
          </a:stretch>
        </p:blipFill>
        <p:spPr>
          <a:xfrm>
            <a:off x="368474" y="1786821"/>
            <a:ext cx="4403206" cy="3284358"/>
          </a:xfrm>
          <a:prstGeom prst="rect">
            <a:avLst/>
          </a:prstGeom>
        </p:spPr>
      </p:pic>
      <p:sp>
        <p:nvSpPr>
          <p:cNvPr id="2" name="CuadroTexto 1">
            <a:extLst>
              <a:ext uri="{FF2B5EF4-FFF2-40B4-BE49-F238E27FC236}">
                <a16:creationId xmlns:a16="http://schemas.microsoft.com/office/drawing/2014/main" id="{C000ADEE-6394-40D1-B6FB-296B1A95415E}"/>
              </a:ext>
            </a:extLst>
          </p:cNvPr>
          <p:cNvSpPr txBox="1"/>
          <p:nvPr/>
        </p:nvSpPr>
        <p:spPr>
          <a:xfrm flipH="1">
            <a:off x="5174754" y="4632283"/>
            <a:ext cx="36007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Permitirá a los programas de control reducir el número de dosificaciones caninas en el año.</a:t>
            </a:r>
            <a:endParaRPr kumimoji="0" lang="es-AR"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1" name="Imagen 10">
            <a:extLst>
              <a:ext uri="{FF2B5EF4-FFF2-40B4-BE49-F238E27FC236}">
                <a16:creationId xmlns:a16="http://schemas.microsoft.com/office/drawing/2014/main" id="{ABA961EF-8B16-40B8-A90E-E86C832ADC8C}"/>
              </a:ext>
            </a:extLst>
          </p:cNvPr>
          <p:cNvPicPr>
            <a:picLocks noChangeAspect="1"/>
          </p:cNvPicPr>
          <p:nvPr/>
        </p:nvPicPr>
        <p:blipFill>
          <a:blip r:embed="rId4"/>
          <a:stretch>
            <a:fillRect/>
          </a:stretch>
        </p:blipFill>
        <p:spPr>
          <a:xfrm>
            <a:off x="985901" y="5194680"/>
            <a:ext cx="3168352" cy="1376595"/>
          </a:xfrm>
          <a:prstGeom prst="rect">
            <a:avLst/>
          </a:prstGeom>
        </p:spPr>
      </p:pic>
      <p:sp>
        <p:nvSpPr>
          <p:cNvPr id="3" name="4 Rectángulo redondeado">
            <a:extLst>
              <a:ext uri="{FF2B5EF4-FFF2-40B4-BE49-F238E27FC236}">
                <a16:creationId xmlns:a16="http://schemas.microsoft.com/office/drawing/2014/main" id="{69BF6536-A2B7-4114-9ECA-48211694BCE7}"/>
              </a:ext>
            </a:extLst>
          </p:cNvPr>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5 Rectángulo">
            <a:extLst>
              <a:ext uri="{FF2B5EF4-FFF2-40B4-BE49-F238E27FC236}">
                <a16:creationId xmlns:a16="http://schemas.microsoft.com/office/drawing/2014/main" id="{0BAA1264-A651-441D-86FA-D131AEA477A9}"/>
              </a:ext>
            </a:extLst>
          </p:cNvPr>
          <p:cNvSpPr>
            <a:spLocks noChangeArrowheads="1"/>
          </p:cNvSpPr>
          <p:nvPr/>
        </p:nvSpPr>
        <p:spPr bwMode="auto">
          <a:xfrm>
            <a:off x="0" y="10034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ANTECEDENTES DE LA VACUNA</a:t>
            </a:r>
          </a:p>
        </p:txBody>
      </p:sp>
      <p:sp>
        <p:nvSpPr>
          <p:cNvPr id="5" name="4 Rectángulo redondeado">
            <a:extLst>
              <a:ext uri="{FF2B5EF4-FFF2-40B4-BE49-F238E27FC236}">
                <a16:creationId xmlns:a16="http://schemas.microsoft.com/office/drawing/2014/main" id="{A8C8D786-95B1-287D-B87B-2BB3D93C6830}"/>
              </a:ext>
            </a:extLst>
          </p:cNvPr>
          <p:cNvSpPr/>
          <p:nvPr/>
        </p:nvSpPr>
        <p:spPr>
          <a:xfrm>
            <a:off x="0" y="0"/>
            <a:ext cx="9144000" cy="13173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Imagen 5">
            <a:extLst>
              <a:ext uri="{FF2B5EF4-FFF2-40B4-BE49-F238E27FC236}">
                <a16:creationId xmlns:a16="http://schemas.microsoft.com/office/drawing/2014/main" id="{909558F4-F5D2-6565-A8DB-751FE981ED55}"/>
              </a:ext>
            </a:extLst>
          </p:cNvPr>
          <p:cNvPicPr>
            <a:picLocks noChangeAspect="1"/>
          </p:cNvPicPr>
          <p:nvPr/>
        </p:nvPicPr>
        <p:blipFill>
          <a:blip r:embed="rId5"/>
          <a:stretch>
            <a:fillRect/>
          </a:stretch>
        </p:blipFill>
        <p:spPr>
          <a:xfrm>
            <a:off x="81032" y="77737"/>
            <a:ext cx="1054716" cy="1054716"/>
          </a:xfrm>
          <a:prstGeom prst="rect">
            <a:avLst/>
          </a:prstGeom>
        </p:spPr>
      </p:pic>
      <p:sp>
        <p:nvSpPr>
          <p:cNvPr id="13" name="CuadroTexto 12">
            <a:extLst>
              <a:ext uri="{FF2B5EF4-FFF2-40B4-BE49-F238E27FC236}">
                <a16:creationId xmlns:a16="http://schemas.microsoft.com/office/drawing/2014/main" id="{BCF28CF8-5434-2B56-272E-A703EB53AFB2}"/>
              </a:ext>
            </a:extLst>
          </p:cNvPr>
          <p:cNvSpPr txBox="1"/>
          <p:nvPr/>
        </p:nvSpPr>
        <p:spPr>
          <a:xfrm>
            <a:off x="1135749" y="109118"/>
            <a:ext cx="8008251"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Nueva estrategia de control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Vacuna + antiparasitario</a:t>
            </a:r>
          </a:p>
        </p:txBody>
      </p:sp>
      <p:sp>
        <p:nvSpPr>
          <p:cNvPr id="8" name="Marcador de número de diapositiva 7">
            <a:extLst>
              <a:ext uri="{FF2B5EF4-FFF2-40B4-BE49-F238E27FC236}">
                <a16:creationId xmlns:a16="http://schemas.microsoft.com/office/drawing/2014/main" id="{64B42EB7-27D2-9D29-BE1F-6FB5965EF3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2" name="Picture 2" descr="DesparasssitarEspaña">
            <a:extLst>
              <a:ext uri="{FF2B5EF4-FFF2-40B4-BE49-F238E27FC236}">
                <a16:creationId xmlns:a16="http://schemas.microsoft.com/office/drawing/2014/main" id="{5E723D97-0C79-5CFB-DA4E-B40938E70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4754" y="1786849"/>
            <a:ext cx="3397804" cy="250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60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7B7D0DC-1190-407A-BF7F-6481CFB48EDD}"/>
              </a:ext>
            </a:extLst>
          </p:cNvPr>
          <p:cNvPicPr>
            <a:picLocks noChangeAspect="1"/>
          </p:cNvPicPr>
          <p:nvPr/>
        </p:nvPicPr>
        <p:blipFill>
          <a:blip r:embed="rId3"/>
          <a:stretch>
            <a:fillRect/>
          </a:stretch>
        </p:blipFill>
        <p:spPr>
          <a:xfrm>
            <a:off x="513257" y="2031628"/>
            <a:ext cx="3501810" cy="2612005"/>
          </a:xfrm>
          <a:prstGeom prst="rect">
            <a:avLst/>
          </a:prstGeom>
        </p:spPr>
      </p:pic>
      <p:sp>
        <p:nvSpPr>
          <p:cNvPr id="3" name="4 Rectángulo redondeado">
            <a:extLst>
              <a:ext uri="{FF2B5EF4-FFF2-40B4-BE49-F238E27FC236}">
                <a16:creationId xmlns:a16="http://schemas.microsoft.com/office/drawing/2014/main" id="{69BF6536-A2B7-4114-9ECA-48211694BCE7}"/>
              </a:ext>
            </a:extLst>
          </p:cNvPr>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5 Rectángulo">
            <a:extLst>
              <a:ext uri="{FF2B5EF4-FFF2-40B4-BE49-F238E27FC236}">
                <a16:creationId xmlns:a16="http://schemas.microsoft.com/office/drawing/2014/main" id="{0BAA1264-A651-441D-86FA-D131AEA477A9}"/>
              </a:ext>
            </a:extLst>
          </p:cNvPr>
          <p:cNvSpPr>
            <a:spLocks noChangeArrowheads="1"/>
          </p:cNvSpPr>
          <p:nvPr/>
        </p:nvSpPr>
        <p:spPr bwMode="auto">
          <a:xfrm>
            <a:off x="0" y="10034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ANTECEDENTES DE LA VACUNA</a:t>
            </a:r>
          </a:p>
        </p:txBody>
      </p:sp>
      <p:sp>
        <p:nvSpPr>
          <p:cNvPr id="5" name="4 Rectángulo redondeado">
            <a:extLst>
              <a:ext uri="{FF2B5EF4-FFF2-40B4-BE49-F238E27FC236}">
                <a16:creationId xmlns:a16="http://schemas.microsoft.com/office/drawing/2014/main" id="{A8C8D786-95B1-287D-B87B-2BB3D93C6830}"/>
              </a:ext>
            </a:extLst>
          </p:cNvPr>
          <p:cNvSpPr/>
          <p:nvPr/>
        </p:nvSpPr>
        <p:spPr>
          <a:xfrm>
            <a:off x="0" y="-1"/>
            <a:ext cx="9144000" cy="182320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Imagen 5">
            <a:extLst>
              <a:ext uri="{FF2B5EF4-FFF2-40B4-BE49-F238E27FC236}">
                <a16:creationId xmlns:a16="http://schemas.microsoft.com/office/drawing/2014/main" id="{909558F4-F5D2-6565-A8DB-751FE981ED55}"/>
              </a:ext>
            </a:extLst>
          </p:cNvPr>
          <p:cNvPicPr>
            <a:picLocks noChangeAspect="1"/>
          </p:cNvPicPr>
          <p:nvPr/>
        </p:nvPicPr>
        <p:blipFill>
          <a:blip r:embed="rId4"/>
          <a:stretch>
            <a:fillRect/>
          </a:stretch>
        </p:blipFill>
        <p:spPr>
          <a:xfrm>
            <a:off x="81032" y="77737"/>
            <a:ext cx="1054716" cy="1054716"/>
          </a:xfrm>
          <a:prstGeom prst="rect">
            <a:avLst/>
          </a:prstGeom>
        </p:spPr>
      </p:pic>
      <p:sp>
        <p:nvSpPr>
          <p:cNvPr id="13" name="CuadroTexto 12">
            <a:extLst>
              <a:ext uri="{FF2B5EF4-FFF2-40B4-BE49-F238E27FC236}">
                <a16:creationId xmlns:a16="http://schemas.microsoft.com/office/drawing/2014/main" id="{BCF28CF8-5434-2B56-272E-A703EB53AFB2}"/>
              </a:ext>
            </a:extLst>
          </p:cNvPr>
          <p:cNvSpPr txBox="1"/>
          <p:nvPr/>
        </p:nvSpPr>
        <p:spPr>
          <a:xfrm>
            <a:off x="1135749" y="109118"/>
            <a:ext cx="8008251" cy="230832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Nueva estrategia de control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Vacuna + antiparasitario canino      + control en la faena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Marcador de número de diapositiva 7">
            <a:extLst>
              <a:ext uri="{FF2B5EF4-FFF2-40B4-BE49-F238E27FC236}">
                <a16:creationId xmlns:a16="http://schemas.microsoft.com/office/drawing/2014/main" id="{64B42EB7-27D2-9D29-BE1F-6FB5965EF3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CuadroTexto 11">
            <a:extLst>
              <a:ext uri="{FF2B5EF4-FFF2-40B4-BE49-F238E27FC236}">
                <a16:creationId xmlns:a16="http://schemas.microsoft.com/office/drawing/2014/main" id="{8FDEE2CF-8F26-5C52-610C-0673E394572D}"/>
              </a:ext>
            </a:extLst>
          </p:cNvPr>
          <p:cNvSpPr txBox="1"/>
          <p:nvPr/>
        </p:nvSpPr>
        <p:spPr>
          <a:xfrm>
            <a:off x="4572000" y="4847628"/>
            <a:ext cx="4580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FF0000"/>
                </a:solidFill>
                <a:latin typeface="Verdana" panose="020B0604030504040204" pitchFamily="34" charset="0"/>
                <a:ea typeface="Verdana" panose="020B0604030504040204" pitchFamily="34" charset="0"/>
              </a:rPr>
              <a:t>Control en el lugar de faena rural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2400" b="1" dirty="0">
              <a:solidFill>
                <a:srgbClr val="FF0000"/>
              </a:solidFill>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No alimentar perros con hígado y pulmones</a:t>
            </a:r>
          </a:p>
        </p:txBody>
      </p:sp>
      <p:pic>
        <p:nvPicPr>
          <p:cNvPr id="19" name="Imagen 18">
            <a:extLst>
              <a:ext uri="{FF2B5EF4-FFF2-40B4-BE49-F238E27FC236}">
                <a16:creationId xmlns:a16="http://schemas.microsoft.com/office/drawing/2014/main" id="{9DF442A1-F530-1510-5CF1-4298983D983A}"/>
              </a:ext>
            </a:extLst>
          </p:cNvPr>
          <p:cNvPicPr>
            <a:picLocks noChangeAspect="1"/>
          </p:cNvPicPr>
          <p:nvPr/>
        </p:nvPicPr>
        <p:blipFill rotWithShape="1">
          <a:blip r:embed="rId5"/>
          <a:srcRect t="-1" r="2633" b="3063"/>
          <a:stretch/>
        </p:blipFill>
        <p:spPr>
          <a:xfrm>
            <a:off x="5128935" y="2238266"/>
            <a:ext cx="3467069" cy="2135988"/>
          </a:xfrm>
          <a:prstGeom prst="rect">
            <a:avLst/>
          </a:prstGeom>
        </p:spPr>
      </p:pic>
      <p:pic>
        <p:nvPicPr>
          <p:cNvPr id="20" name="Picture 2" descr="DesparasssitarEspaña">
            <a:extLst>
              <a:ext uri="{FF2B5EF4-FFF2-40B4-BE49-F238E27FC236}">
                <a16:creationId xmlns:a16="http://schemas.microsoft.com/office/drawing/2014/main" id="{77DDD111-7F31-F34E-D4B4-34F33D41B9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748" y="4807607"/>
            <a:ext cx="2501816" cy="184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218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7B7D0DC-1190-407A-BF7F-6481CFB48EDD}"/>
              </a:ext>
            </a:extLst>
          </p:cNvPr>
          <p:cNvPicPr>
            <a:picLocks noChangeAspect="1"/>
          </p:cNvPicPr>
          <p:nvPr/>
        </p:nvPicPr>
        <p:blipFill>
          <a:blip r:embed="rId3"/>
          <a:stretch>
            <a:fillRect/>
          </a:stretch>
        </p:blipFill>
        <p:spPr>
          <a:xfrm>
            <a:off x="513257" y="2031628"/>
            <a:ext cx="3501810" cy="2612005"/>
          </a:xfrm>
          <a:prstGeom prst="rect">
            <a:avLst/>
          </a:prstGeom>
        </p:spPr>
      </p:pic>
      <p:sp>
        <p:nvSpPr>
          <p:cNvPr id="3" name="4 Rectángulo redondeado">
            <a:extLst>
              <a:ext uri="{FF2B5EF4-FFF2-40B4-BE49-F238E27FC236}">
                <a16:creationId xmlns:a16="http://schemas.microsoft.com/office/drawing/2014/main" id="{69BF6536-A2B7-4114-9ECA-48211694BCE7}"/>
              </a:ext>
            </a:extLst>
          </p:cNvPr>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5 Rectángulo">
            <a:extLst>
              <a:ext uri="{FF2B5EF4-FFF2-40B4-BE49-F238E27FC236}">
                <a16:creationId xmlns:a16="http://schemas.microsoft.com/office/drawing/2014/main" id="{0BAA1264-A651-441D-86FA-D131AEA477A9}"/>
              </a:ext>
            </a:extLst>
          </p:cNvPr>
          <p:cNvSpPr>
            <a:spLocks noChangeArrowheads="1"/>
          </p:cNvSpPr>
          <p:nvPr/>
        </p:nvSpPr>
        <p:spPr bwMode="auto">
          <a:xfrm>
            <a:off x="0" y="10034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ANTECEDENTES DE LA VACUNA</a:t>
            </a:r>
          </a:p>
        </p:txBody>
      </p:sp>
      <p:sp>
        <p:nvSpPr>
          <p:cNvPr id="5" name="4 Rectángulo redondeado">
            <a:extLst>
              <a:ext uri="{FF2B5EF4-FFF2-40B4-BE49-F238E27FC236}">
                <a16:creationId xmlns:a16="http://schemas.microsoft.com/office/drawing/2014/main" id="{A8C8D786-95B1-287D-B87B-2BB3D93C6830}"/>
              </a:ext>
            </a:extLst>
          </p:cNvPr>
          <p:cNvSpPr/>
          <p:nvPr/>
        </p:nvSpPr>
        <p:spPr>
          <a:xfrm>
            <a:off x="0" y="-1"/>
            <a:ext cx="9144000" cy="182320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Imagen 5">
            <a:extLst>
              <a:ext uri="{FF2B5EF4-FFF2-40B4-BE49-F238E27FC236}">
                <a16:creationId xmlns:a16="http://schemas.microsoft.com/office/drawing/2014/main" id="{909558F4-F5D2-6565-A8DB-751FE981ED55}"/>
              </a:ext>
            </a:extLst>
          </p:cNvPr>
          <p:cNvPicPr>
            <a:picLocks noChangeAspect="1"/>
          </p:cNvPicPr>
          <p:nvPr/>
        </p:nvPicPr>
        <p:blipFill>
          <a:blip r:embed="rId4"/>
          <a:stretch>
            <a:fillRect/>
          </a:stretch>
        </p:blipFill>
        <p:spPr>
          <a:xfrm>
            <a:off x="81032" y="77737"/>
            <a:ext cx="1054716" cy="1054716"/>
          </a:xfrm>
          <a:prstGeom prst="rect">
            <a:avLst/>
          </a:prstGeom>
        </p:spPr>
      </p:pic>
      <p:sp>
        <p:nvSpPr>
          <p:cNvPr id="13" name="CuadroTexto 12">
            <a:extLst>
              <a:ext uri="{FF2B5EF4-FFF2-40B4-BE49-F238E27FC236}">
                <a16:creationId xmlns:a16="http://schemas.microsoft.com/office/drawing/2014/main" id="{BCF28CF8-5434-2B56-272E-A703EB53AFB2}"/>
              </a:ext>
            </a:extLst>
          </p:cNvPr>
          <p:cNvSpPr txBox="1"/>
          <p:nvPr/>
        </p:nvSpPr>
        <p:spPr>
          <a:xfrm>
            <a:off x="1135749" y="109118"/>
            <a:ext cx="8008251" cy="230832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Nueva estrategia de control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Vacuna + antiparasitario canino      + control en la faena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Marcador de número de diapositiva 7">
            <a:extLst>
              <a:ext uri="{FF2B5EF4-FFF2-40B4-BE49-F238E27FC236}">
                <a16:creationId xmlns:a16="http://schemas.microsoft.com/office/drawing/2014/main" id="{64B42EB7-27D2-9D29-BE1F-6FB5965EF3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9" name="Imagen 18">
            <a:extLst>
              <a:ext uri="{FF2B5EF4-FFF2-40B4-BE49-F238E27FC236}">
                <a16:creationId xmlns:a16="http://schemas.microsoft.com/office/drawing/2014/main" id="{9DF442A1-F530-1510-5CF1-4298983D983A}"/>
              </a:ext>
            </a:extLst>
          </p:cNvPr>
          <p:cNvPicPr>
            <a:picLocks noChangeAspect="1"/>
          </p:cNvPicPr>
          <p:nvPr/>
        </p:nvPicPr>
        <p:blipFill rotWithShape="1">
          <a:blip r:embed="rId5"/>
          <a:srcRect t="-1" r="2633" b="3063"/>
          <a:stretch/>
        </p:blipFill>
        <p:spPr>
          <a:xfrm>
            <a:off x="5128935" y="2238266"/>
            <a:ext cx="3467069" cy="2135988"/>
          </a:xfrm>
          <a:prstGeom prst="rect">
            <a:avLst/>
          </a:prstGeom>
        </p:spPr>
      </p:pic>
      <p:pic>
        <p:nvPicPr>
          <p:cNvPr id="20" name="Picture 2" descr="DesparasssitarEspaña">
            <a:extLst>
              <a:ext uri="{FF2B5EF4-FFF2-40B4-BE49-F238E27FC236}">
                <a16:creationId xmlns:a16="http://schemas.microsoft.com/office/drawing/2014/main" id="{77DDD111-7F31-F34E-D4B4-34F33D41B9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748" y="4807607"/>
            <a:ext cx="2501816" cy="184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19581924-EAF9-40E9-1926-56AF34DE4AFE}"/>
              </a:ext>
            </a:extLst>
          </p:cNvPr>
          <p:cNvSpPr txBox="1"/>
          <p:nvPr/>
        </p:nvSpPr>
        <p:spPr>
          <a:xfrm>
            <a:off x="4572000" y="4789318"/>
            <a:ext cx="4480560" cy="1663661"/>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RETIRO PARA FAENA DE ANIMALES ADULTOS</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EN AREAS BAJO PROGRAMA</a:t>
            </a:r>
            <a:r>
              <a:rPr kumimoji="0" lang="es-ES" sz="18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 </a:t>
            </a:r>
          </a:p>
        </p:txBody>
      </p:sp>
    </p:spTree>
    <p:extLst>
      <p:ext uri="{BB962C8B-B14F-4D97-AF65-F5344CB8AC3E}">
        <p14:creationId xmlns:p14="http://schemas.microsoft.com/office/powerpoint/2010/main" val="3920017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85648" y="2005583"/>
            <a:ext cx="8372704" cy="4693121"/>
          </a:xfrm>
          <a:prstGeom prst="rect">
            <a:avLst/>
          </a:prstGeom>
        </p:spPr>
      </p:pic>
      <p:sp>
        <p:nvSpPr>
          <p:cNvPr id="3" name="Rectángulo 2"/>
          <p:cNvSpPr/>
          <p:nvPr/>
        </p:nvSpPr>
        <p:spPr>
          <a:xfrm>
            <a:off x="956930" y="1647217"/>
            <a:ext cx="7230140" cy="7540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Países con programa de control</a:t>
            </a:r>
            <a:endParaRPr kumimoji="0" lang="es-ES" sz="32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Rectángulo 4"/>
          <p:cNvSpPr/>
          <p:nvPr/>
        </p:nvSpPr>
        <p:spPr>
          <a:xfrm>
            <a:off x="0" y="-54864"/>
            <a:ext cx="9144000" cy="1494936"/>
          </a:xfrm>
          <a:prstGeom prst="rect">
            <a:avLst/>
          </a:prstGeom>
          <a:solidFill>
            <a:srgbClr val="009999"/>
          </a:solidFill>
          <a:ln w="25400" cap="flat" cmpd="sng" algn="ctr">
            <a:solidFill>
              <a:srgbClr val="009999"/>
            </a:solidFill>
            <a:prstDash val="solid"/>
          </a:ln>
          <a:effectLst>
            <a:glow rad="101600">
              <a:srgbClr val="AAE2CA">
                <a:satMod val="175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p:cNvSpPr txBox="1"/>
          <p:nvPr/>
        </p:nvSpPr>
        <p:spPr>
          <a:xfrm>
            <a:off x="1135748" y="116632"/>
            <a:ext cx="8008252"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Hidatidosis - </a:t>
            </a:r>
            <a:r>
              <a:rPr kumimoji="0" lang="es-ES" sz="38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Echinococcosis</a:t>
            </a:r>
            <a:endParaRPr kumimoji="0" lang="es-ES" sz="3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Times New Roman" panose="02020603050405020304" pitchFamily="18" charset="0"/>
              </a:rPr>
              <a:t>Distribución mundial </a:t>
            </a:r>
          </a:p>
        </p:txBody>
      </p:sp>
      <p:pic>
        <p:nvPicPr>
          <p:cNvPr id="7" name="Imagen 6">
            <a:extLst>
              <a:ext uri="{FF2B5EF4-FFF2-40B4-BE49-F238E27FC236}">
                <a16:creationId xmlns:a16="http://schemas.microsoft.com/office/drawing/2014/main" id="{C8D2CBA0-3F43-401D-8F28-CCB01607B917}"/>
              </a:ext>
            </a:extLst>
          </p:cNvPr>
          <p:cNvPicPr>
            <a:picLocks noChangeAspect="1"/>
          </p:cNvPicPr>
          <p:nvPr/>
        </p:nvPicPr>
        <p:blipFill>
          <a:blip r:embed="rId4"/>
          <a:stretch>
            <a:fillRect/>
          </a:stretch>
        </p:blipFill>
        <p:spPr>
          <a:xfrm>
            <a:off x="81032" y="77737"/>
            <a:ext cx="1054716" cy="1054716"/>
          </a:xfrm>
          <a:prstGeom prst="rect">
            <a:avLst/>
          </a:prstGeom>
        </p:spPr>
      </p:pic>
      <p:sp>
        <p:nvSpPr>
          <p:cNvPr id="2" name="Marcador de número de diapositiva 1"/>
          <p:cNvSpPr>
            <a:spLocks noGrp="1"/>
          </p:cNvSpPr>
          <p:nvPr>
            <p:ph type="sldNum" sz="quarter" idx="12"/>
          </p:nvPr>
        </p:nvSpPr>
        <p:spPr/>
        <p:txBody>
          <a:bodyPr/>
          <a:lstStyle/>
          <a:p>
            <a:fld id="{C627F246-84C3-49E4-B2D3-32FD28E1D90D}" type="slidenum">
              <a:rPr lang="es-ES" altLang="es-AR" smtClean="0"/>
              <a:pPr/>
              <a:t>58</a:t>
            </a:fld>
            <a:endParaRPr lang="es-ES" altLang="es-AR"/>
          </a:p>
        </p:txBody>
      </p:sp>
    </p:spTree>
    <p:extLst>
      <p:ext uri="{BB962C8B-B14F-4D97-AF65-F5344CB8AC3E}">
        <p14:creationId xmlns:p14="http://schemas.microsoft.com/office/powerpoint/2010/main" val="399905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mp:transition xmlns:mp="http://schemas.microsoft.com/office/mac/powerpoint/2008/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60972" y="1628800"/>
            <a:ext cx="8422055" cy="4608512"/>
          </a:xfrm>
          <a:prstGeom prst="rect">
            <a:avLst/>
          </a:prstGeom>
        </p:spPr>
      </p:pic>
      <p:sp>
        <p:nvSpPr>
          <p:cNvPr id="3" name="Rectángulo 2"/>
          <p:cNvSpPr/>
          <p:nvPr/>
        </p:nvSpPr>
        <p:spPr>
          <a:xfrm>
            <a:off x="956929" y="1293462"/>
            <a:ext cx="723014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Países que eliminaron</a:t>
            </a:r>
            <a:endParaRPr kumimoji="0" lang="es-ES" sz="32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Rectángulo 4"/>
          <p:cNvSpPr/>
          <p:nvPr/>
        </p:nvSpPr>
        <p:spPr>
          <a:xfrm>
            <a:off x="0" y="0"/>
            <a:ext cx="9144000" cy="1171110"/>
          </a:xfrm>
          <a:prstGeom prst="rect">
            <a:avLst/>
          </a:prstGeom>
          <a:solidFill>
            <a:srgbClr val="009999"/>
          </a:solidFill>
          <a:ln w="25400" cap="flat" cmpd="sng" algn="ctr">
            <a:solidFill>
              <a:srgbClr val="009999"/>
            </a:solidFill>
            <a:prstDash val="solid"/>
          </a:ln>
          <a:effectLst>
            <a:glow rad="101600">
              <a:srgbClr val="AAE2CA">
                <a:satMod val="175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p:cNvSpPr txBox="1"/>
          <p:nvPr/>
        </p:nvSpPr>
        <p:spPr>
          <a:xfrm>
            <a:off x="604911" y="60767"/>
            <a:ext cx="8539090" cy="113877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Hidatidosis - </a:t>
            </a:r>
            <a:r>
              <a:rPr kumimoji="0" lang="es-ES" sz="32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Echinococcosis</a:t>
            </a:r>
            <a:endParaRPr kumimoji="0" lang="es-E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Times New Roman" panose="02020603050405020304" pitchFamily="18" charset="0"/>
              </a:rPr>
              <a:t>Distribución mundial </a:t>
            </a:r>
          </a:p>
        </p:txBody>
      </p:sp>
      <p:cxnSp>
        <p:nvCxnSpPr>
          <p:cNvPr id="7" name="Conector recto de flecha 6">
            <a:extLst>
              <a:ext uri="{FF2B5EF4-FFF2-40B4-BE49-F238E27FC236}">
                <a16:creationId xmlns:a16="http://schemas.microsoft.com/office/drawing/2014/main" id="{21CF7FAA-224E-48DC-9C9C-D24DC7001417}"/>
              </a:ext>
            </a:extLst>
          </p:cNvPr>
          <p:cNvCxnSpPr/>
          <p:nvPr/>
        </p:nvCxnSpPr>
        <p:spPr>
          <a:xfrm flipH="1">
            <a:off x="3597640" y="2274806"/>
            <a:ext cx="254833" cy="4347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C8D2CBA0-3F43-401D-8F28-CCB01607B917}"/>
              </a:ext>
            </a:extLst>
          </p:cNvPr>
          <p:cNvPicPr>
            <a:picLocks noChangeAspect="1"/>
          </p:cNvPicPr>
          <p:nvPr/>
        </p:nvPicPr>
        <p:blipFill>
          <a:blip r:embed="rId4"/>
          <a:stretch>
            <a:fillRect/>
          </a:stretch>
        </p:blipFill>
        <p:spPr>
          <a:xfrm>
            <a:off x="81032" y="77737"/>
            <a:ext cx="1054716" cy="1054716"/>
          </a:xfrm>
          <a:prstGeom prst="rect">
            <a:avLst/>
          </a:prstGeom>
        </p:spPr>
      </p:pic>
      <p:sp>
        <p:nvSpPr>
          <p:cNvPr id="2" name="Marcador de número de diapositiva 1"/>
          <p:cNvSpPr>
            <a:spLocks noGrp="1"/>
          </p:cNvSpPr>
          <p:nvPr>
            <p:ph type="sldNum" sz="quarter" idx="12"/>
          </p:nvPr>
        </p:nvSpPr>
        <p:spPr/>
        <p:txBody>
          <a:bodyPr/>
          <a:lstStyle/>
          <a:p>
            <a:fld id="{C627F246-84C3-49E4-B2D3-32FD28E1D90D}" type="slidenum">
              <a:rPr lang="es-ES" altLang="es-AR" smtClean="0"/>
              <a:pPr/>
              <a:t>59</a:t>
            </a:fld>
            <a:endParaRPr lang="es-ES" altLang="es-AR"/>
          </a:p>
        </p:txBody>
      </p:sp>
      <p:cxnSp>
        <p:nvCxnSpPr>
          <p:cNvPr id="10" name="Conector recto de flecha 9">
            <a:extLst>
              <a:ext uri="{FF2B5EF4-FFF2-40B4-BE49-F238E27FC236}">
                <a16:creationId xmlns:a16="http://schemas.microsoft.com/office/drawing/2014/main" id="{E65BA960-5ECE-F078-CE42-8F0ED11E0ADA}"/>
              </a:ext>
            </a:extLst>
          </p:cNvPr>
          <p:cNvCxnSpPr>
            <a:cxnSpLocks/>
          </p:cNvCxnSpPr>
          <p:nvPr/>
        </p:nvCxnSpPr>
        <p:spPr>
          <a:xfrm flipH="1" flipV="1">
            <a:off x="3053166" y="5719521"/>
            <a:ext cx="544474" cy="2318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0BDB8CCE-4A26-381E-340B-D734D8A77E72}"/>
              </a:ext>
            </a:extLst>
          </p:cNvPr>
          <p:cNvCxnSpPr>
            <a:cxnSpLocks/>
          </p:cNvCxnSpPr>
          <p:nvPr/>
        </p:nvCxnSpPr>
        <p:spPr>
          <a:xfrm flipH="1" flipV="1">
            <a:off x="4636025" y="3817142"/>
            <a:ext cx="544474" cy="2318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538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mp:transition xmlns:mp="http://schemas.microsoft.com/office/mac/powerpoint/2008/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20555"/>
          <a:stretch/>
        </p:blipFill>
        <p:spPr>
          <a:xfrm>
            <a:off x="0" y="0"/>
            <a:ext cx="9160625" cy="6858000"/>
          </a:xfrm>
          <a:prstGeom prst="rect">
            <a:avLst/>
          </a:prstGeom>
        </p:spPr>
      </p:pic>
      <p:sp>
        <p:nvSpPr>
          <p:cNvPr id="3" name="Marcador de número de diapositiva 2"/>
          <p:cNvSpPr>
            <a:spLocks noGrp="1"/>
          </p:cNvSpPr>
          <p:nvPr>
            <p:ph type="sldNum" sz="quarter" idx="12"/>
          </p:nvPr>
        </p:nvSpPr>
        <p:spPr/>
        <p:txBody>
          <a:bodyPr/>
          <a:lstStyle/>
          <a:p>
            <a:fld id="{C627F246-84C3-49E4-B2D3-32FD28E1D90D}" type="slidenum">
              <a:rPr lang="es-ES" altLang="es-AR" smtClean="0"/>
              <a:pPr/>
              <a:t>6</a:t>
            </a:fld>
            <a:endParaRPr lang="es-ES" altLang="es-AR"/>
          </a:p>
        </p:txBody>
      </p:sp>
    </p:spTree>
    <p:extLst>
      <p:ext uri="{BB962C8B-B14F-4D97-AF65-F5344CB8AC3E}">
        <p14:creationId xmlns:p14="http://schemas.microsoft.com/office/powerpoint/2010/main" val="2216068973"/>
      </p:ext>
    </p:extLst>
  </p:cSld>
  <p:clrMapOvr>
    <a:masterClrMapping/>
  </p:clrMapOvr>
  <p:transition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71437"/>
            <a:ext cx="9138604" cy="6858000"/>
          </a:xfrm>
          <a:prstGeom prst="rect">
            <a:avLst/>
          </a:prstGeom>
        </p:spPr>
      </p:pic>
      <p:pic>
        <p:nvPicPr>
          <p:cNvPr id="3" name="Imagen 2"/>
          <p:cNvPicPr>
            <a:picLocks noChangeAspect="1"/>
          </p:cNvPicPr>
          <p:nvPr/>
        </p:nvPicPr>
        <p:blipFill>
          <a:blip r:embed="rId3"/>
          <a:stretch>
            <a:fillRect/>
          </a:stretch>
        </p:blipFill>
        <p:spPr>
          <a:xfrm>
            <a:off x="-7116188" y="787230"/>
            <a:ext cx="4020016" cy="1471613"/>
          </a:xfrm>
          <a:prstGeom prst="rect">
            <a:avLst/>
          </a:prstGeom>
        </p:spPr>
      </p:pic>
      <p:sp>
        <p:nvSpPr>
          <p:cNvPr id="4" name="Marcador de número de diapositiva 3"/>
          <p:cNvSpPr>
            <a:spLocks noGrp="1"/>
          </p:cNvSpPr>
          <p:nvPr>
            <p:ph type="sldNum" sz="quarter" idx="12"/>
          </p:nvPr>
        </p:nvSpPr>
        <p:spPr/>
        <p:txBody>
          <a:bodyPr/>
          <a:lstStyle/>
          <a:p>
            <a:fld id="{C627F246-84C3-49E4-B2D3-32FD28E1D90D}" type="slidenum">
              <a:rPr lang="es-ES" altLang="es-AR" smtClean="0"/>
              <a:pPr/>
              <a:t>60</a:t>
            </a:fld>
            <a:endParaRPr lang="es-ES" altLang="es-AR"/>
          </a:p>
        </p:txBody>
      </p:sp>
    </p:spTree>
    <p:extLst>
      <p:ext uri="{BB962C8B-B14F-4D97-AF65-F5344CB8AC3E}">
        <p14:creationId xmlns:p14="http://schemas.microsoft.com/office/powerpoint/2010/main" val="1591117368"/>
      </p:ext>
    </p:extLst>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EEBAFAC-5996-C2FF-E857-84D774E4D683}"/>
              </a:ext>
            </a:extLst>
          </p:cNvPr>
          <p:cNvPicPr>
            <a:picLocks noChangeAspect="1"/>
          </p:cNvPicPr>
          <p:nvPr/>
        </p:nvPicPr>
        <p:blipFill>
          <a:blip r:embed="rId3"/>
          <a:stretch>
            <a:fillRect/>
          </a:stretch>
        </p:blipFill>
        <p:spPr>
          <a:xfrm>
            <a:off x="-13047" y="-59316"/>
            <a:ext cx="9157047" cy="6917316"/>
          </a:xfrm>
          <a:prstGeom prst="rect">
            <a:avLst/>
          </a:prstGeom>
        </p:spPr>
      </p:pic>
      <p:sp>
        <p:nvSpPr>
          <p:cNvPr id="162820" name="Text Box 4"/>
          <p:cNvSpPr txBox="1">
            <a:spLocks noChangeArrowheads="1"/>
          </p:cNvSpPr>
          <p:nvPr/>
        </p:nvSpPr>
        <p:spPr bwMode="auto">
          <a:xfrm>
            <a:off x="0" y="43657"/>
            <a:ext cx="9143999" cy="120032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Dr. Ramón Carrillo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Sanitarista Argentino   (1906  - 1956)</a:t>
            </a:r>
          </a:p>
        </p:txBody>
      </p:sp>
      <p:cxnSp>
        <p:nvCxnSpPr>
          <p:cNvPr id="4" name="Conector recto 3"/>
          <p:cNvCxnSpPr/>
          <p:nvPr/>
        </p:nvCxnSpPr>
        <p:spPr>
          <a:xfrm>
            <a:off x="0" y="1484784"/>
            <a:ext cx="9144000" cy="0"/>
          </a:xfrm>
          <a:prstGeom prst="line">
            <a:avLst/>
          </a:prstGeom>
          <a:ln w="57150" cmpd="thinThick">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4006971" y="1864384"/>
            <a:ext cx="4572000" cy="4247317"/>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6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“Solo sirven las conquistas científicas sobre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6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la salud,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6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si éstas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6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son accesibles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6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al pueblo”</a:t>
            </a:r>
          </a:p>
        </p:txBody>
      </p:sp>
      <p:pic>
        <p:nvPicPr>
          <p:cNvPr id="10" name="Picture 2" descr="http://upload.wikimedia.org/wikipedia/commons/thumb/1/11/RamonCarrillo.jpg/240px-RamonCarril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096" y="1792530"/>
            <a:ext cx="2202778" cy="285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p:nvSpPr>
        <p:spPr>
          <a:xfrm>
            <a:off x="4006970" y="6136691"/>
            <a:ext cx="488550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effectLst/>
                <a:uLnTx/>
                <a:uFillTx/>
                <a:latin typeface="Trebuchet MS" panose="020B0603020202020204" pitchFamily="34" charset="0"/>
                <a:ea typeface="+mn-ea"/>
                <a:cs typeface="+mn-cs"/>
              </a:rPr>
              <a:t>Ministro  de Salud Pública.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effectLst/>
                <a:uLnTx/>
                <a:uFillTx/>
                <a:latin typeface="Trebuchet MS" panose="020B0603020202020204" pitchFamily="34" charset="0"/>
                <a:ea typeface="+mn-ea"/>
                <a:cs typeface="+mn-cs"/>
              </a:rPr>
              <a:t>1946 - 1954 </a:t>
            </a:r>
            <a:endParaRPr kumimoji="0" lang="es-AR" sz="1800" b="0" i="0" u="none" strike="noStrike" kern="1200" cap="none" spc="0" normalizeH="0" baseline="0" noProof="0" dirty="0">
              <a:ln>
                <a:noFill/>
              </a:ln>
              <a:effectLst/>
              <a:uLnTx/>
              <a:uFillTx/>
              <a:latin typeface="Times New Roman"/>
              <a:ea typeface="+mn-ea"/>
              <a:cs typeface="+mn-cs"/>
            </a:endParaRPr>
          </a:p>
        </p:txBody>
      </p:sp>
      <p:sp>
        <p:nvSpPr>
          <p:cNvPr id="5" name="Marcador de número de diapositiva 4">
            <a:extLst>
              <a:ext uri="{FF2B5EF4-FFF2-40B4-BE49-F238E27FC236}">
                <a16:creationId xmlns:a16="http://schemas.microsoft.com/office/drawing/2014/main" id="{0B27546D-63DB-7FB5-FF4D-6009C4B225FE}"/>
              </a:ext>
            </a:extLst>
          </p:cNvPr>
          <p:cNvSpPr>
            <a:spLocks noGrp="1"/>
          </p:cNvSpPr>
          <p:nvPr>
            <p:ph type="sldNum" sz="quarter" idx="12"/>
          </p:nvPr>
        </p:nvSpPr>
        <p:spPr/>
        <p:txBody>
          <a:bodyPr/>
          <a:lstStyle/>
          <a:p>
            <a:fld id="{C627F246-84C3-49E4-B2D3-32FD28E1D90D}" type="slidenum">
              <a:rPr lang="es-ES" altLang="es-AR" smtClean="0"/>
              <a:pPr/>
              <a:t>61</a:t>
            </a:fld>
            <a:endParaRPr lang="es-ES" altLang="es-AR"/>
          </a:p>
        </p:txBody>
      </p:sp>
      <p:pic>
        <p:nvPicPr>
          <p:cNvPr id="1026" name="Picture 2" descr="Adiós a los billetes de $ 2000: por qué los rechazan los cajeros y qué  hacer si tengo uno - El Cronista">
            <a:extLst>
              <a:ext uri="{FF2B5EF4-FFF2-40B4-BE49-F238E27FC236}">
                <a16:creationId xmlns:a16="http://schemas.microsoft.com/office/drawing/2014/main" id="{DDEB2BEF-F260-C5FB-1C21-CCFD40C16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815" y="4964889"/>
            <a:ext cx="3002517" cy="168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61218"/>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017D270-41FF-A73E-095A-A97EB9E73E4F}"/>
              </a:ext>
            </a:extLst>
          </p:cNvPr>
          <p:cNvPicPr>
            <a:picLocks noChangeAspect="1"/>
          </p:cNvPicPr>
          <p:nvPr/>
        </p:nvPicPr>
        <p:blipFill>
          <a:blip r:embed="rId3"/>
          <a:stretch>
            <a:fillRect/>
          </a:stretch>
        </p:blipFill>
        <p:spPr>
          <a:xfrm>
            <a:off x="-13047" y="-59316"/>
            <a:ext cx="9157047" cy="6917316"/>
          </a:xfrm>
          <a:prstGeom prst="rect">
            <a:avLst/>
          </a:prstGeom>
        </p:spPr>
      </p:pic>
      <p:sp>
        <p:nvSpPr>
          <p:cNvPr id="162819" name="Text Box 3"/>
          <p:cNvSpPr txBox="1">
            <a:spLocks noChangeArrowheads="1"/>
          </p:cNvSpPr>
          <p:nvPr/>
        </p:nvSpPr>
        <p:spPr bwMode="auto">
          <a:xfrm>
            <a:off x="136954" y="1314676"/>
            <a:ext cx="882753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s-AR"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Señores investigadores: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AR" altLang="es-AR" sz="2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 nombre de los campesinos de Perú les agradezco enormemente sus investigaciones que nos dan esperanza,  pero necesitamos que sus logros científicos se apliquen.</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s-AR" altLang="es-AR" sz="2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AR" altLang="es-AR" sz="2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Mientras ustedes siguen investigando y discutiendo sus logros, se siguen enfermando de </a:t>
            </a:r>
            <a:r>
              <a:rPr kumimoji="0" lang="es-AR" altLang="es-AR" sz="24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Hidatidosis</a:t>
            </a:r>
            <a:r>
              <a:rPr kumimoji="0" lang="es-AR" altLang="es-AR" sz="2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los hijos de los campesinos de Perú.</a:t>
            </a:r>
          </a:p>
        </p:txBody>
      </p:sp>
      <p:sp>
        <p:nvSpPr>
          <p:cNvPr id="162820" name="Text Box 4"/>
          <p:cNvSpPr txBox="1">
            <a:spLocks noChangeArrowheads="1"/>
          </p:cNvSpPr>
          <p:nvPr/>
        </p:nvSpPr>
        <p:spPr bwMode="auto">
          <a:xfrm>
            <a:off x="0" y="43657"/>
            <a:ext cx="9143999" cy="107721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Antolín Huáscar Flores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Presidente de la Confederación Nacional Agraria - Perú</a:t>
            </a:r>
            <a:endParaRPr kumimoji="0" lang="es-ES" altLang="es-AR"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cxnSp>
        <p:nvCxnSpPr>
          <p:cNvPr id="4" name="Conector recto 3"/>
          <p:cNvCxnSpPr/>
          <p:nvPr/>
        </p:nvCxnSpPr>
        <p:spPr>
          <a:xfrm>
            <a:off x="0" y="1190625"/>
            <a:ext cx="9144000" cy="0"/>
          </a:xfrm>
          <a:prstGeom prst="line">
            <a:avLst/>
          </a:prstGeom>
          <a:ln w="57150" cmpd="thinThick">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47637" t="9050" b="57350"/>
          <a:stretch/>
        </p:blipFill>
        <p:spPr>
          <a:xfrm>
            <a:off x="4032448" y="4111514"/>
            <a:ext cx="4788024" cy="2304256"/>
          </a:xfrm>
          <a:prstGeom prst="rect">
            <a:avLst/>
          </a:prstGeom>
        </p:spPr>
      </p:pic>
      <p:sp>
        <p:nvSpPr>
          <p:cNvPr id="5" name="Rectángulo 4"/>
          <p:cNvSpPr/>
          <p:nvPr/>
        </p:nvSpPr>
        <p:spPr>
          <a:xfrm>
            <a:off x="3707904" y="6491301"/>
            <a:ext cx="5581128"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s-AR" sz="16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Reunión técnica de Hidatidosis, Buenos Aires.  Junio 2014. </a:t>
            </a:r>
          </a:p>
        </p:txBody>
      </p:sp>
      <p:pic>
        <p:nvPicPr>
          <p:cNvPr id="7" name="Imagen 6"/>
          <p:cNvPicPr>
            <a:picLocks noChangeAspect="1"/>
          </p:cNvPicPr>
          <p:nvPr/>
        </p:nvPicPr>
        <p:blipFill>
          <a:blip r:embed="rId5"/>
          <a:stretch>
            <a:fillRect/>
          </a:stretch>
        </p:blipFill>
        <p:spPr>
          <a:xfrm>
            <a:off x="395536" y="4485715"/>
            <a:ext cx="3204268" cy="2297400"/>
          </a:xfrm>
          <a:prstGeom prst="rect">
            <a:avLst/>
          </a:prstGeom>
        </p:spPr>
      </p:pic>
      <p:sp>
        <p:nvSpPr>
          <p:cNvPr id="8" name="Marcador de número de diapositiva 7">
            <a:extLst>
              <a:ext uri="{FF2B5EF4-FFF2-40B4-BE49-F238E27FC236}">
                <a16:creationId xmlns:a16="http://schemas.microsoft.com/office/drawing/2014/main" id="{7EAAFBC7-8825-99B6-35F4-3EB71D82D3B3}"/>
              </a:ext>
            </a:extLst>
          </p:cNvPr>
          <p:cNvSpPr>
            <a:spLocks noGrp="1"/>
          </p:cNvSpPr>
          <p:nvPr>
            <p:ph type="sldNum" sz="quarter" idx="12"/>
          </p:nvPr>
        </p:nvSpPr>
        <p:spPr/>
        <p:txBody>
          <a:bodyPr/>
          <a:lstStyle/>
          <a:p>
            <a:fld id="{C627F246-84C3-49E4-B2D3-32FD28E1D90D}" type="slidenum">
              <a:rPr lang="es-ES" altLang="es-AR" smtClean="0"/>
              <a:pPr/>
              <a:t>62</a:t>
            </a:fld>
            <a:endParaRPr lang="es-ES" altLang="es-AR"/>
          </a:p>
        </p:txBody>
      </p:sp>
    </p:spTree>
    <p:extLst>
      <p:ext uri="{BB962C8B-B14F-4D97-AF65-F5344CB8AC3E}">
        <p14:creationId xmlns:p14="http://schemas.microsoft.com/office/powerpoint/2010/main" val="3848244889"/>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2F7F616-1D69-C6E5-B8FF-4D4C12AD94D6}"/>
              </a:ext>
            </a:extLst>
          </p:cNvPr>
          <p:cNvPicPr>
            <a:picLocks noChangeAspect="1"/>
          </p:cNvPicPr>
          <p:nvPr/>
        </p:nvPicPr>
        <p:blipFill>
          <a:blip r:embed="rId3"/>
          <a:stretch>
            <a:fillRect/>
          </a:stretch>
        </p:blipFill>
        <p:spPr>
          <a:xfrm>
            <a:off x="-13047" y="-59316"/>
            <a:ext cx="9157047" cy="6917316"/>
          </a:xfrm>
          <a:prstGeom prst="rect">
            <a:avLst/>
          </a:prstGeom>
        </p:spPr>
      </p:pic>
      <p:sp>
        <p:nvSpPr>
          <p:cNvPr id="162820" name="Text Box 4"/>
          <p:cNvSpPr txBox="1">
            <a:spLocks noChangeArrowheads="1"/>
          </p:cNvSpPr>
          <p:nvPr/>
        </p:nvSpPr>
        <p:spPr bwMode="auto">
          <a:xfrm>
            <a:off x="0" y="43657"/>
            <a:ext cx="9143999" cy="150810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Med</a:t>
            </a:r>
            <a:r>
              <a:rPr kumimoji="0" lang="es-AR" altLang="es-AR"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s-AR" altLang="es-AR" sz="3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Vet</a:t>
            </a:r>
            <a:r>
              <a:rPr kumimoji="0" lang="es-AR" altLang="es-AR"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Natalia Casas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Programa Nacional de Control de Enfermedades Zoonóticas, Ministerio de Salud de la Nación. Argentina </a:t>
            </a:r>
          </a:p>
        </p:txBody>
      </p:sp>
      <p:cxnSp>
        <p:nvCxnSpPr>
          <p:cNvPr id="4" name="Conector recto 3"/>
          <p:cNvCxnSpPr/>
          <p:nvPr/>
        </p:nvCxnSpPr>
        <p:spPr>
          <a:xfrm>
            <a:off x="-102495" y="1700808"/>
            <a:ext cx="9144000" cy="0"/>
          </a:xfrm>
          <a:prstGeom prst="line">
            <a:avLst/>
          </a:prstGeom>
          <a:ln w="57150" cmpd="thinThick">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2686218" y="1863816"/>
            <a:ext cx="6162201" cy="403187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2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¿Por qué aún sigue siendo la </a:t>
            </a:r>
            <a:r>
              <a:rPr kumimoji="0" lang="es-AR" sz="32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echinococcosis</a:t>
            </a:r>
            <a:r>
              <a:rPr kumimoji="0" lang="es-AR" sz="32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 hidatidosis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2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el evento zoonótico más prevalente y con mayor cantidad de fallecidos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2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en nuestro país?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2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¿En qué se está fallando?</a:t>
            </a:r>
          </a:p>
        </p:txBody>
      </p:sp>
      <p:sp>
        <p:nvSpPr>
          <p:cNvPr id="2" name="Rectángulo 1">
            <a:extLst>
              <a:ext uri="{FF2B5EF4-FFF2-40B4-BE49-F238E27FC236}">
                <a16:creationId xmlns:a16="http://schemas.microsoft.com/office/drawing/2014/main" id="{4AABAE98-1723-42DB-A3E9-7D2077C06B05}"/>
              </a:ext>
            </a:extLst>
          </p:cNvPr>
          <p:cNvSpPr/>
          <p:nvPr/>
        </p:nvSpPr>
        <p:spPr>
          <a:xfrm>
            <a:off x="338771" y="5834509"/>
            <a:ext cx="84664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Franklin Gothic Demi" panose="020B07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effectLst/>
                <a:uLnTx/>
                <a:uFillTx/>
                <a:latin typeface="Franklin Gothic Demi" panose="020B0703020102020204" pitchFamily="34" charset="0"/>
                <a:ea typeface="+mn-ea"/>
                <a:cs typeface="+mn-cs"/>
              </a:rPr>
              <a:t>XL JORNADAS INTERNACIONALES DE HIDATIDOLOGÍA  XXXII JORNADAS NACIONALES DE HIDATIDOSIS. Tandil - Buenos Aires – Argentina 2017</a:t>
            </a:r>
            <a:endParaRPr kumimoji="0" lang="es-ES" sz="1800" b="0" i="0" u="none" strike="noStrike" kern="1200" cap="none" spc="0" normalizeH="0" baseline="0" noProof="0" dirty="0">
              <a:ln>
                <a:noFill/>
              </a:ln>
              <a:effectLst/>
              <a:uLnTx/>
              <a:uFillTx/>
              <a:latin typeface="Times New Roman"/>
              <a:ea typeface="+mn-ea"/>
              <a:cs typeface="+mn-cs"/>
            </a:endParaRPr>
          </a:p>
        </p:txBody>
      </p:sp>
      <p:pic>
        <p:nvPicPr>
          <p:cNvPr id="2050" name="Picture 2" descr="Resultado de imagen para natalia casas zoonosis">
            <a:extLst>
              <a:ext uri="{FF2B5EF4-FFF2-40B4-BE49-F238E27FC236}">
                <a16:creationId xmlns:a16="http://schemas.microsoft.com/office/drawing/2014/main" id="{857760A6-3465-4217-928C-8B7A85DC9A9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63" r="15858"/>
          <a:stretch/>
        </p:blipFill>
        <p:spPr bwMode="auto">
          <a:xfrm>
            <a:off x="284620" y="2273067"/>
            <a:ext cx="2271156" cy="2993107"/>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6">
            <a:extLst>
              <a:ext uri="{FF2B5EF4-FFF2-40B4-BE49-F238E27FC236}">
                <a16:creationId xmlns:a16="http://schemas.microsoft.com/office/drawing/2014/main" id="{9728DC58-96B7-D147-974B-44613EFD0DDB}"/>
              </a:ext>
            </a:extLst>
          </p:cNvPr>
          <p:cNvSpPr>
            <a:spLocks noGrp="1"/>
          </p:cNvSpPr>
          <p:nvPr>
            <p:ph type="sldNum" sz="quarter" idx="12"/>
          </p:nvPr>
        </p:nvSpPr>
        <p:spPr/>
        <p:txBody>
          <a:bodyPr/>
          <a:lstStyle/>
          <a:p>
            <a:fld id="{C627F246-84C3-49E4-B2D3-32FD28E1D90D}" type="slidenum">
              <a:rPr lang="es-ES" altLang="es-AR" smtClean="0"/>
              <a:pPr/>
              <a:t>63</a:t>
            </a:fld>
            <a:endParaRPr lang="es-ES" altLang="es-AR"/>
          </a:p>
        </p:txBody>
      </p:sp>
    </p:spTree>
    <p:extLst>
      <p:ext uri="{BB962C8B-B14F-4D97-AF65-F5344CB8AC3E}">
        <p14:creationId xmlns:p14="http://schemas.microsoft.com/office/powerpoint/2010/main" val="828144438"/>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30464" y="4433044"/>
            <a:ext cx="8784976"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400" b="0" i="1" u="none" strike="noStrike" kern="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Los programas de control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400" b="0" i="1" u="none" strike="noStrike" kern="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de Hidatidosis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400" b="1" i="1" u="none" strike="noStrike" kern="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deben ser reformulados</a:t>
            </a:r>
            <a:endParaRPr kumimoji="0" lang="es-ES" sz="4400" b="1" i="0" u="none" strike="noStrike" kern="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endParaRPr>
          </a:p>
        </p:txBody>
      </p:sp>
      <p:sp>
        <p:nvSpPr>
          <p:cNvPr id="2" name="Rectángulo 1">
            <a:extLst>
              <a:ext uri="{FF2B5EF4-FFF2-40B4-BE49-F238E27FC236}">
                <a16:creationId xmlns:a16="http://schemas.microsoft.com/office/drawing/2014/main" id="{6A70692F-0DC9-4CB5-97BF-5D3F179FDEFC}"/>
              </a:ext>
            </a:extLst>
          </p:cNvPr>
          <p:cNvSpPr/>
          <p:nvPr/>
        </p:nvSpPr>
        <p:spPr>
          <a:xfrm>
            <a:off x="179512" y="1846161"/>
            <a:ext cx="8784976" cy="2882840"/>
          </a:xfrm>
          <a:prstGeom prst="rect">
            <a:avLst/>
          </a:prstGeom>
        </p:spPr>
        <p:txBody>
          <a:bodyPr wrap="square">
            <a:spAutoFit/>
          </a:bodyPr>
          <a:lstStyle/>
          <a:p>
            <a:pPr lvl="0" algn="just" defTabSz="914400">
              <a:spcAft>
                <a:spcPts val="800"/>
              </a:spcAft>
              <a:defRPr/>
            </a:pPr>
            <a:r>
              <a:rPr kumimoji="0" lang="es-E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Los técnicos</a:t>
            </a:r>
            <a:r>
              <a:rPr kumimoji="0" lang="es-ES" sz="2800" b="0" i="0" u="none" strike="noStrike" kern="1200" cap="none" spc="0" normalizeH="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s-E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de los programas de control, los criadores de ganado, los responsables de fijar las políticas sanitarias y </a:t>
            </a:r>
            <a:r>
              <a:rPr lang="es-E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los responsables de </a:t>
            </a:r>
            <a:r>
              <a:rPr kumimoji="0" lang="es-E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asignar recursos, </a:t>
            </a:r>
            <a:r>
              <a:rPr kumimoji="0" lang="es-ES" sz="2800" b="1" i="0" u="none" strike="noStrike" kern="1200" cap="none" spc="0" normalizeH="0" baseline="0" noProof="0" dirty="0">
                <a:ln>
                  <a:noFill/>
                </a:ln>
                <a:solidFill>
                  <a:srgbClr val="009999"/>
                </a:solidFill>
                <a:effectLst/>
                <a:uLnTx/>
                <a:uFillTx/>
                <a:latin typeface="Arial" panose="020B0604020202020204" pitchFamily="34" charset="0"/>
                <a:ea typeface="Times New Roman" panose="02020603050405020304" pitchFamily="18" charset="0"/>
                <a:cs typeface="Times New Roman" panose="02020603050405020304" pitchFamily="18" charset="0"/>
              </a:rPr>
              <a:t>no supimos / no supieron:</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s-ES" sz="2800" b="1" i="0" u="none" strike="noStrike" kern="1200" cap="none" spc="0" normalizeH="0" baseline="0" noProof="0" dirty="0">
                <a:ln>
                  <a:noFill/>
                </a:ln>
                <a:solidFill>
                  <a:srgbClr val="009999"/>
                </a:solidFill>
                <a:effectLst/>
                <a:uLnTx/>
                <a:uFillTx/>
                <a:latin typeface="Arial" panose="020B0604020202020204" pitchFamily="34" charset="0"/>
                <a:ea typeface="Times New Roman" panose="02020603050405020304" pitchFamily="18" charset="0"/>
                <a:cs typeface="Times New Roman" panose="02020603050405020304" pitchFamily="18" charset="0"/>
              </a:rPr>
              <a:t> 				   aprovechar </a:t>
            </a:r>
            <a:r>
              <a:rPr kumimoji="0" lang="es-E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el conocimiento, las estrategias y las herramientas disponibles. </a:t>
            </a:r>
            <a:endParaRPr kumimoji="0" lang="es-AR"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270851D9-9981-4644-B228-EA390607355C}"/>
              </a:ext>
            </a:extLst>
          </p:cNvPr>
          <p:cNvSpPr/>
          <p:nvPr/>
        </p:nvSpPr>
        <p:spPr>
          <a:xfrm>
            <a:off x="0" y="0"/>
            <a:ext cx="9144000" cy="1446550"/>
          </a:xfrm>
          <a:prstGeom prst="rect">
            <a:avLst/>
          </a:prstGeom>
          <a:solidFill>
            <a:srgbClr val="009999"/>
          </a:solidFill>
          <a:ln w="25400" cap="flat" cmpd="sng" algn="ctr">
            <a:solidFill>
              <a:srgbClr val="009999"/>
            </a:solidFill>
            <a:prstDash val="solid"/>
          </a:ln>
          <a:effectLst>
            <a:glow rad="101600">
              <a:srgbClr val="AAE2CA">
                <a:satMod val="175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8">
            <a:extLst>
              <a:ext uri="{FF2B5EF4-FFF2-40B4-BE49-F238E27FC236}">
                <a16:creationId xmlns:a16="http://schemas.microsoft.com/office/drawing/2014/main" id="{968D1A22-64DF-462D-8489-1675718A607C}"/>
              </a:ext>
            </a:extLst>
          </p:cNvPr>
          <p:cNvSpPr txBox="1"/>
          <p:nvPr/>
        </p:nvSpPr>
        <p:spPr>
          <a:xfrm>
            <a:off x="1026942" y="0"/>
            <a:ext cx="8117058"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Hidatidosis - </a:t>
            </a:r>
            <a:r>
              <a:rPr kumimoji="0" lang="es-ES" sz="38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Echinococcosis</a:t>
            </a:r>
            <a:endParaRPr kumimoji="0" lang="es-ES" sz="3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Times New Roman" panose="02020603050405020304" pitchFamily="18" charset="0"/>
              </a:rPr>
              <a:t>Los programas de control</a:t>
            </a:r>
          </a:p>
        </p:txBody>
      </p:sp>
      <p:pic>
        <p:nvPicPr>
          <p:cNvPr id="7" name="Imagen 6">
            <a:extLst>
              <a:ext uri="{FF2B5EF4-FFF2-40B4-BE49-F238E27FC236}">
                <a16:creationId xmlns:a16="http://schemas.microsoft.com/office/drawing/2014/main" id="{C8D2CBA0-3F43-401D-8F28-CCB01607B917}"/>
              </a:ext>
            </a:extLst>
          </p:cNvPr>
          <p:cNvPicPr>
            <a:picLocks noChangeAspect="1"/>
          </p:cNvPicPr>
          <p:nvPr/>
        </p:nvPicPr>
        <p:blipFill>
          <a:blip r:embed="rId3"/>
          <a:stretch>
            <a:fillRect/>
          </a:stretch>
        </p:blipFill>
        <p:spPr>
          <a:xfrm>
            <a:off x="81032" y="77737"/>
            <a:ext cx="1054716" cy="1054716"/>
          </a:xfrm>
          <a:prstGeom prst="rect">
            <a:avLst/>
          </a:prstGeom>
        </p:spPr>
      </p:pic>
      <p:sp>
        <p:nvSpPr>
          <p:cNvPr id="4" name="Marcador de número de diapositiva 3"/>
          <p:cNvSpPr>
            <a:spLocks noGrp="1"/>
          </p:cNvSpPr>
          <p:nvPr>
            <p:ph type="sldNum" sz="quarter" idx="12"/>
          </p:nvPr>
        </p:nvSpPr>
        <p:spPr/>
        <p:txBody>
          <a:bodyPr/>
          <a:lstStyle/>
          <a:p>
            <a:fld id="{C627F246-84C3-49E4-B2D3-32FD28E1D90D}" type="slidenum">
              <a:rPr lang="es-ES" altLang="es-AR" smtClean="0"/>
              <a:pPr/>
              <a:t>64</a:t>
            </a:fld>
            <a:endParaRPr lang="es-ES" altLang="es-AR"/>
          </a:p>
        </p:txBody>
      </p:sp>
    </p:spTree>
    <p:extLst>
      <p:ext uri="{BB962C8B-B14F-4D97-AF65-F5344CB8AC3E}">
        <p14:creationId xmlns:p14="http://schemas.microsoft.com/office/powerpoint/2010/main" val="35527400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6" name="Picture 2" descr="https://scontent-gru2-1.xx.fbcdn.net/v/t1.0-9/13087482_1738018679747838_8412011264615241645_n.jpg?oh=9277f56bca59684dbb864552f1227c9f&amp;oe=57D3E2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769" y="2774950"/>
            <a:ext cx="2745709" cy="2837233"/>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24EE23FF-BB4A-4C8E-9D62-E57AFFB24383}"/>
              </a:ext>
            </a:extLst>
          </p:cNvPr>
          <p:cNvSpPr/>
          <p:nvPr/>
        </p:nvSpPr>
        <p:spPr>
          <a:xfrm>
            <a:off x="0" y="-45720"/>
            <a:ext cx="9144000" cy="1314480"/>
          </a:xfrm>
          <a:prstGeom prst="rect">
            <a:avLst/>
          </a:prstGeom>
          <a:solidFill>
            <a:srgbClr val="009999"/>
          </a:solidFill>
          <a:ln>
            <a:noFill/>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4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Text Box 4">
            <a:extLst>
              <a:ext uri="{FF2B5EF4-FFF2-40B4-BE49-F238E27FC236}">
                <a16:creationId xmlns:a16="http://schemas.microsoft.com/office/drawing/2014/main" id="{1025719E-BBA9-4268-8139-241C111C9ADF}"/>
              </a:ext>
            </a:extLst>
          </p:cNvPr>
          <p:cNvSpPr txBox="1">
            <a:spLocks noChangeArrowheads="1"/>
          </p:cNvSpPr>
          <p:nvPr/>
        </p:nvSpPr>
        <p:spPr bwMode="auto">
          <a:xfrm>
            <a:off x="1135747" y="43657"/>
            <a:ext cx="7927221" cy="120032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Programa Holístico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Control  de la Hidatidosis</a:t>
            </a:r>
          </a:p>
        </p:txBody>
      </p:sp>
      <p:pic>
        <p:nvPicPr>
          <p:cNvPr id="2050" name="Picture 2" descr="https://www.alimentacionbalanceada.com/wp-content/uploads/2018/07/alimentacionbalanceada-poder-salu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3037" y="-559024"/>
            <a:ext cx="2917285" cy="26887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madem.es/wp-content/uploads/2020/06/Una-sola-Salud.-6-junio-cop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8923" y="3793520"/>
            <a:ext cx="4326153" cy="286331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C8D2CBA0-3F43-401D-8F28-CCB01607B917}"/>
              </a:ext>
            </a:extLst>
          </p:cNvPr>
          <p:cNvPicPr>
            <a:picLocks noChangeAspect="1"/>
          </p:cNvPicPr>
          <p:nvPr/>
        </p:nvPicPr>
        <p:blipFill>
          <a:blip r:embed="rId6"/>
          <a:stretch>
            <a:fillRect/>
          </a:stretch>
        </p:blipFill>
        <p:spPr>
          <a:xfrm>
            <a:off x="81032" y="77737"/>
            <a:ext cx="1054716" cy="1054716"/>
          </a:xfrm>
          <a:prstGeom prst="rect">
            <a:avLst/>
          </a:prstGeom>
        </p:spPr>
      </p:pic>
      <p:sp>
        <p:nvSpPr>
          <p:cNvPr id="2" name="Marcador de número de diapositiva 1"/>
          <p:cNvSpPr>
            <a:spLocks noGrp="1"/>
          </p:cNvSpPr>
          <p:nvPr>
            <p:ph type="sldNum" sz="quarter" idx="12"/>
          </p:nvPr>
        </p:nvSpPr>
        <p:spPr/>
        <p:txBody>
          <a:bodyPr/>
          <a:lstStyle/>
          <a:p>
            <a:fld id="{C627F246-84C3-49E4-B2D3-32FD28E1D90D}" type="slidenum">
              <a:rPr lang="es-ES" altLang="es-AR" smtClean="0"/>
              <a:pPr/>
              <a:t>65</a:t>
            </a:fld>
            <a:endParaRPr lang="es-ES" altLang="es-AR"/>
          </a:p>
        </p:txBody>
      </p:sp>
      <p:sp>
        <p:nvSpPr>
          <p:cNvPr id="12" name="CuadroTexto 11">
            <a:extLst>
              <a:ext uri="{FF2B5EF4-FFF2-40B4-BE49-F238E27FC236}">
                <a16:creationId xmlns:a16="http://schemas.microsoft.com/office/drawing/2014/main" id="{0BF8E776-1088-7EDD-9DF5-43B3725C7134}"/>
              </a:ext>
            </a:extLst>
          </p:cNvPr>
          <p:cNvSpPr txBox="1"/>
          <p:nvPr/>
        </p:nvSpPr>
        <p:spPr>
          <a:xfrm>
            <a:off x="-1" y="1653977"/>
            <a:ext cx="9144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Deberá manejar el concepto: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“una sola salud, que involucra al humano,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los animales y al ambiente.</a:t>
            </a:r>
            <a:endParaRPr kumimoji="0" lang="es-AR" sz="3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593317985"/>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22E982E-C6FC-422C-87BF-EDF112DA3B95}"/>
              </a:ext>
            </a:extLst>
          </p:cNvPr>
          <p:cNvSpPr/>
          <p:nvPr/>
        </p:nvSpPr>
        <p:spPr>
          <a:xfrm>
            <a:off x="0" y="-45720"/>
            <a:ext cx="9144000" cy="1314480"/>
          </a:xfrm>
          <a:prstGeom prst="rect">
            <a:avLst/>
          </a:prstGeom>
          <a:solidFill>
            <a:srgbClr val="009999"/>
          </a:solidFill>
          <a:ln>
            <a:noFill/>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4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2" name="Text Box 4">
            <a:extLst>
              <a:ext uri="{FF2B5EF4-FFF2-40B4-BE49-F238E27FC236}">
                <a16:creationId xmlns:a16="http://schemas.microsoft.com/office/drawing/2014/main" id="{CAF0623B-FF98-4656-8905-C699B498A51C}"/>
              </a:ext>
            </a:extLst>
          </p:cNvPr>
          <p:cNvSpPr txBox="1">
            <a:spLocks noChangeArrowheads="1"/>
          </p:cNvSpPr>
          <p:nvPr/>
        </p:nvSpPr>
        <p:spPr bwMode="auto">
          <a:xfrm>
            <a:off x="1135749" y="0"/>
            <a:ext cx="8008252" cy="120032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Programa Holístico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Control  de la Hidatidosis</a:t>
            </a:r>
          </a:p>
        </p:txBody>
      </p:sp>
      <p:pic>
        <p:nvPicPr>
          <p:cNvPr id="9" name="Imagen 8">
            <a:extLst>
              <a:ext uri="{FF2B5EF4-FFF2-40B4-BE49-F238E27FC236}">
                <a16:creationId xmlns:a16="http://schemas.microsoft.com/office/drawing/2014/main" id="{C8D2CBA0-3F43-401D-8F28-CCB01607B917}"/>
              </a:ext>
            </a:extLst>
          </p:cNvPr>
          <p:cNvPicPr>
            <a:picLocks noChangeAspect="1"/>
          </p:cNvPicPr>
          <p:nvPr/>
        </p:nvPicPr>
        <p:blipFill>
          <a:blip r:embed="rId3"/>
          <a:stretch>
            <a:fillRect/>
          </a:stretch>
        </p:blipFill>
        <p:spPr>
          <a:xfrm>
            <a:off x="81032" y="77737"/>
            <a:ext cx="1054716" cy="1054716"/>
          </a:xfrm>
          <a:prstGeom prst="rect">
            <a:avLst/>
          </a:prstGeom>
        </p:spPr>
      </p:pic>
      <p:sp>
        <p:nvSpPr>
          <p:cNvPr id="14" name="Rectángulo 13"/>
          <p:cNvSpPr/>
          <p:nvPr/>
        </p:nvSpPr>
        <p:spPr>
          <a:xfrm>
            <a:off x="588528" y="5224127"/>
            <a:ext cx="871296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s-AR"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 name="Marcador de número de diapositiva 1"/>
          <p:cNvSpPr>
            <a:spLocks noGrp="1"/>
          </p:cNvSpPr>
          <p:nvPr>
            <p:ph type="sldNum" sz="quarter" idx="12"/>
          </p:nvPr>
        </p:nvSpPr>
        <p:spPr/>
        <p:txBody>
          <a:bodyPr/>
          <a:lstStyle/>
          <a:p>
            <a:fld id="{C627F246-84C3-49E4-B2D3-32FD28E1D90D}" type="slidenum">
              <a:rPr lang="es-ES" altLang="es-AR" smtClean="0"/>
              <a:pPr/>
              <a:t>66</a:t>
            </a:fld>
            <a:endParaRPr lang="es-ES" altLang="es-AR"/>
          </a:p>
        </p:txBody>
      </p:sp>
      <p:sp>
        <p:nvSpPr>
          <p:cNvPr id="7" name="CuadroTexto 6">
            <a:extLst>
              <a:ext uri="{FF2B5EF4-FFF2-40B4-BE49-F238E27FC236}">
                <a16:creationId xmlns:a16="http://schemas.microsoft.com/office/drawing/2014/main" id="{99F81DCA-18EA-89E6-4773-38F77E6810EC}"/>
              </a:ext>
            </a:extLst>
          </p:cNvPr>
          <p:cNvSpPr txBox="1"/>
          <p:nvPr/>
        </p:nvSpPr>
        <p:spPr>
          <a:xfrm>
            <a:off x="402128" y="1754765"/>
            <a:ext cx="8339744"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Deberá involucrar a todas las instituciones, </a:t>
            </a:r>
            <a:r>
              <a:rPr kumimoji="0" lang="es-AR" sz="2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AR"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 un enfoque integrado, multisectorial, transdisciplinario,  una planificación holística </a:t>
            </a:r>
            <a:r>
              <a:rPr lang="es-AR" sz="2800" dirty="0">
                <a:solidFill>
                  <a:srgbClr val="000000"/>
                </a:solidFill>
                <a:latin typeface="Arial" panose="020B0604020202020204" pitchFamily="34" charset="0"/>
                <a:cs typeface="Arial" panose="020B0604020202020204" pitchFamily="34" charset="0"/>
              </a:rPr>
              <a:t> </a:t>
            </a:r>
            <a:r>
              <a:rPr kumimoji="0" lang="es-AR"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 con participación comunitaria.</a:t>
            </a:r>
            <a:endParaRPr kumimoji="0" lang="es-AR"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CuadroTexto 15">
            <a:extLst>
              <a:ext uri="{FF2B5EF4-FFF2-40B4-BE49-F238E27FC236}">
                <a16:creationId xmlns:a16="http://schemas.microsoft.com/office/drawing/2014/main" id="{16D8EF3A-3694-152D-7E78-BB99D77A184C}"/>
              </a:ext>
            </a:extLst>
          </p:cNvPr>
          <p:cNvSpPr txBox="1"/>
          <p:nvPr/>
        </p:nvSpPr>
        <p:spPr>
          <a:xfrm>
            <a:off x="402128" y="3829316"/>
            <a:ext cx="8339744"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Iniciar el programa en áreas geográficamente definidas, denominadas áreas prioritarias, por existir perros con </a:t>
            </a:r>
            <a:r>
              <a:rPr kumimoji="0" lang="es-ES_tradnl"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echinococcosis</a:t>
            </a:r>
            <a:r>
              <a:rPr kumimoji="0" lang="es-ES_tradnl"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ovejas y cabras  con hidatidosis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y fundamentalmente niños con hidatidosis.</a:t>
            </a:r>
          </a:p>
        </p:txBody>
      </p:sp>
    </p:spTree>
    <p:extLst>
      <p:ext uri="{BB962C8B-B14F-4D97-AF65-F5344CB8AC3E}">
        <p14:creationId xmlns:p14="http://schemas.microsoft.com/office/powerpoint/2010/main" val="344662090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922E982E-C6FC-422C-87BF-EDF112DA3B95}"/>
              </a:ext>
            </a:extLst>
          </p:cNvPr>
          <p:cNvSpPr/>
          <p:nvPr/>
        </p:nvSpPr>
        <p:spPr>
          <a:xfrm>
            <a:off x="0" y="-45720"/>
            <a:ext cx="9144000" cy="1314480"/>
          </a:xfrm>
          <a:prstGeom prst="rect">
            <a:avLst/>
          </a:prstGeom>
          <a:solidFill>
            <a:srgbClr val="009999"/>
          </a:solidFill>
          <a:ln>
            <a:noFill/>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4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3" name="Text Box 4">
            <a:extLst>
              <a:ext uri="{FF2B5EF4-FFF2-40B4-BE49-F238E27FC236}">
                <a16:creationId xmlns:a16="http://schemas.microsoft.com/office/drawing/2014/main" id="{CAF0623B-FF98-4656-8905-C699B498A51C}"/>
              </a:ext>
            </a:extLst>
          </p:cNvPr>
          <p:cNvSpPr txBox="1">
            <a:spLocks noChangeArrowheads="1"/>
          </p:cNvSpPr>
          <p:nvPr/>
        </p:nvSpPr>
        <p:spPr bwMode="auto">
          <a:xfrm>
            <a:off x="1135749" y="0"/>
            <a:ext cx="7927220" cy="120032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Programa Holístico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Control  de la Hidatidosis</a:t>
            </a:r>
          </a:p>
        </p:txBody>
      </p:sp>
      <p:pic>
        <p:nvPicPr>
          <p:cNvPr id="14" name="Imagen 13">
            <a:extLst>
              <a:ext uri="{FF2B5EF4-FFF2-40B4-BE49-F238E27FC236}">
                <a16:creationId xmlns:a16="http://schemas.microsoft.com/office/drawing/2014/main" id="{C8D2CBA0-3F43-401D-8F28-CCB01607B917}"/>
              </a:ext>
            </a:extLst>
          </p:cNvPr>
          <p:cNvPicPr>
            <a:picLocks noChangeAspect="1"/>
          </p:cNvPicPr>
          <p:nvPr/>
        </p:nvPicPr>
        <p:blipFill>
          <a:blip r:embed="rId3"/>
          <a:stretch>
            <a:fillRect/>
          </a:stretch>
        </p:blipFill>
        <p:spPr>
          <a:xfrm>
            <a:off x="81032" y="77737"/>
            <a:ext cx="1054716" cy="1054716"/>
          </a:xfrm>
          <a:prstGeom prst="rect">
            <a:avLst/>
          </a:prstGeom>
        </p:spPr>
      </p:pic>
      <p:sp>
        <p:nvSpPr>
          <p:cNvPr id="2" name="Marcador de número de diapositiva 1"/>
          <p:cNvSpPr>
            <a:spLocks noGrp="1"/>
          </p:cNvSpPr>
          <p:nvPr>
            <p:ph type="sldNum" sz="quarter" idx="12"/>
          </p:nvPr>
        </p:nvSpPr>
        <p:spPr/>
        <p:txBody>
          <a:bodyPr/>
          <a:lstStyle/>
          <a:p>
            <a:fld id="{C627F246-84C3-49E4-B2D3-32FD28E1D90D}" type="slidenum">
              <a:rPr lang="es-ES" altLang="es-AR" smtClean="0"/>
              <a:pPr/>
              <a:t>67</a:t>
            </a:fld>
            <a:endParaRPr lang="es-ES" altLang="es-AR"/>
          </a:p>
        </p:txBody>
      </p:sp>
      <p:sp>
        <p:nvSpPr>
          <p:cNvPr id="4" name="CuadroTexto 3">
            <a:extLst>
              <a:ext uri="{FF2B5EF4-FFF2-40B4-BE49-F238E27FC236}">
                <a16:creationId xmlns:a16="http://schemas.microsoft.com/office/drawing/2014/main" id="{9FB5AF19-C798-4FA7-90F3-20CDC6456D0F}"/>
              </a:ext>
            </a:extLst>
          </p:cNvPr>
          <p:cNvSpPr txBox="1"/>
          <p:nvPr/>
        </p:nvSpPr>
        <p:spPr>
          <a:xfrm>
            <a:off x="373224" y="1877705"/>
            <a:ext cx="8397551"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Deberá contemplar el uso de la </a:t>
            </a:r>
            <a:r>
              <a:rPr kumimoji="0" lang="es-ES_tradnl"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totalidad de las herramientas disponibles</a:t>
            </a:r>
            <a:r>
              <a:rPr kumimoji="0" lang="es-ES_tradnl"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 </a:t>
            </a:r>
            <a:r>
              <a:rPr kumimoji="0" lang="es-ES_tradnl"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y  trabajar en función de los </a:t>
            </a:r>
            <a:r>
              <a:rPr kumimoji="0" lang="es-ES_tradnl"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focos productivos</a:t>
            </a:r>
            <a:r>
              <a:rPr kumimoji="0" lang="es-ES_tradnl"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 </a:t>
            </a:r>
            <a:r>
              <a:rPr kumimoji="0" lang="es-ES_tradnl"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de Hidatidosis</a:t>
            </a:r>
            <a:endParaRPr kumimoji="0" lang="es-AR"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CF9DBEE0-3D73-346E-6740-F3A95141C061}"/>
              </a:ext>
            </a:extLst>
          </p:cNvPr>
          <p:cNvSpPr txBox="1"/>
          <p:nvPr/>
        </p:nvSpPr>
        <p:spPr>
          <a:xfrm>
            <a:off x="373224" y="3460007"/>
            <a:ext cx="8397551" cy="3108543"/>
          </a:xfrm>
          <a:prstGeom prst="rect">
            <a:avLst/>
          </a:prstGeom>
          <a:noFill/>
        </p:spPr>
        <p:txBody>
          <a:bodyPr wrap="square">
            <a:spAutoFit/>
          </a:bodyPr>
          <a:lstStyle/>
          <a:p>
            <a:pPr algn="just"/>
            <a:r>
              <a:rPr lang="es-ES_tradnl" sz="2800" dirty="0">
                <a:solidFill>
                  <a:srgbClr val="000000"/>
                </a:solidFill>
                <a:latin typeface="Arial" panose="020B0604020202020204" pitchFamily="34" charset="0"/>
                <a:ea typeface="Times New Roman" panose="02020603050405020304" pitchFamily="18" charset="0"/>
              </a:rPr>
              <a:t>Priorizar las medidas de control, como </a:t>
            </a:r>
          </a:p>
          <a:p>
            <a:pPr algn="just"/>
            <a:r>
              <a:rPr lang="es-ES_tradnl" sz="2800" b="1" i="1" dirty="0">
                <a:solidFill>
                  <a:srgbClr val="FF0000"/>
                </a:solidFill>
                <a:latin typeface="Arial" panose="020B0604020202020204" pitchFamily="34" charset="0"/>
                <a:ea typeface="Times New Roman" panose="02020603050405020304" pitchFamily="18" charset="0"/>
              </a:rPr>
              <a:t>la desparasitación periódica de los hospederos definitivos, la vacunación de los hospederos intermediarios, el control de faena</a:t>
            </a:r>
            <a:r>
              <a:rPr lang="es-ES_tradnl" sz="2800" i="1" dirty="0">
                <a:solidFill>
                  <a:srgbClr val="FF0000"/>
                </a:solidFill>
                <a:latin typeface="Arial" panose="020B0604020202020204" pitchFamily="34" charset="0"/>
                <a:ea typeface="Times New Roman" panose="02020603050405020304" pitchFamily="18" charset="0"/>
              </a:rPr>
              <a:t> </a:t>
            </a:r>
          </a:p>
          <a:p>
            <a:pPr algn="just"/>
            <a:r>
              <a:rPr lang="es-ES_tradnl" sz="2800" dirty="0">
                <a:solidFill>
                  <a:srgbClr val="000000"/>
                </a:solidFill>
                <a:latin typeface="Arial" panose="020B0604020202020204" pitchFamily="34" charset="0"/>
                <a:ea typeface="Times New Roman" panose="02020603050405020304" pitchFamily="18" charset="0"/>
              </a:rPr>
              <a:t>y las de prevención, como </a:t>
            </a:r>
            <a:r>
              <a:rPr lang="es-ES_tradnl" sz="2800" i="1" dirty="0">
                <a:solidFill>
                  <a:srgbClr val="000000"/>
                </a:solidFill>
                <a:latin typeface="Arial" panose="020B0604020202020204" pitchFamily="34" charset="0"/>
                <a:ea typeface="Times New Roman" panose="02020603050405020304" pitchFamily="18" charset="0"/>
              </a:rPr>
              <a:t>el control de la huerta, la tenencia responsable de los perros y   la educación sanitaria</a:t>
            </a:r>
            <a:r>
              <a:rPr lang="es-ES_tradnl" sz="2800" dirty="0">
                <a:solidFill>
                  <a:srgbClr val="000000"/>
                </a:solidFill>
                <a:latin typeface="Arial" panose="020B0604020202020204" pitchFamily="34" charset="0"/>
                <a:ea typeface="Times New Roman" panose="02020603050405020304" pitchFamily="18" charset="0"/>
              </a:rPr>
              <a:t> de la población expuesta.</a:t>
            </a:r>
            <a:endParaRPr lang="es-AR" sz="2800" dirty="0"/>
          </a:p>
        </p:txBody>
      </p:sp>
    </p:spTree>
    <p:extLst>
      <p:ext uri="{BB962C8B-B14F-4D97-AF65-F5344CB8AC3E}">
        <p14:creationId xmlns:p14="http://schemas.microsoft.com/office/powerpoint/2010/main" val="372485196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E2FC0FEA-5F84-499F-9828-F614D3237123}"/>
              </a:ext>
            </a:extLst>
          </p:cNvPr>
          <p:cNvSpPr/>
          <p:nvPr/>
        </p:nvSpPr>
        <p:spPr>
          <a:xfrm>
            <a:off x="0" y="-45720"/>
            <a:ext cx="9144000" cy="1314480"/>
          </a:xfrm>
          <a:prstGeom prst="rect">
            <a:avLst/>
          </a:prstGeom>
          <a:solidFill>
            <a:srgbClr val="009999"/>
          </a:solidFill>
          <a:ln>
            <a:solidFill>
              <a:srgbClr val="009999"/>
            </a:solidFill>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4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5" name="Text Box 4">
            <a:extLst>
              <a:ext uri="{FF2B5EF4-FFF2-40B4-BE49-F238E27FC236}">
                <a16:creationId xmlns:a16="http://schemas.microsoft.com/office/drawing/2014/main" id="{C590F33C-90FE-42DC-9582-625C59A4E15C}"/>
              </a:ext>
            </a:extLst>
          </p:cNvPr>
          <p:cNvSpPr txBox="1">
            <a:spLocks noChangeArrowheads="1"/>
          </p:cNvSpPr>
          <p:nvPr/>
        </p:nvSpPr>
        <p:spPr bwMode="auto">
          <a:xfrm>
            <a:off x="1135747" y="43657"/>
            <a:ext cx="8008253" cy="120032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Programa Holístico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Control  de la Hidatidosis</a:t>
            </a:r>
          </a:p>
        </p:txBody>
      </p:sp>
      <p:pic>
        <p:nvPicPr>
          <p:cNvPr id="10" name="Imagen 9">
            <a:extLst>
              <a:ext uri="{FF2B5EF4-FFF2-40B4-BE49-F238E27FC236}">
                <a16:creationId xmlns:a16="http://schemas.microsoft.com/office/drawing/2014/main" id="{C8D2CBA0-3F43-401D-8F28-CCB01607B917}"/>
              </a:ext>
            </a:extLst>
          </p:cNvPr>
          <p:cNvPicPr>
            <a:picLocks noChangeAspect="1"/>
          </p:cNvPicPr>
          <p:nvPr/>
        </p:nvPicPr>
        <p:blipFill>
          <a:blip r:embed="rId3"/>
          <a:stretch>
            <a:fillRect/>
          </a:stretch>
        </p:blipFill>
        <p:spPr>
          <a:xfrm>
            <a:off x="81032" y="77737"/>
            <a:ext cx="1054716" cy="1054716"/>
          </a:xfrm>
          <a:prstGeom prst="rect">
            <a:avLst/>
          </a:prstGeom>
        </p:spPr>
      </p:pic>
      <p:sp>
        <p:nvSpPr>
          <p:cNvPr id="2" name="Marcador de número de diapositiva 1"/>
          <p:cNvSpPr>
            <a:spLocks noGrp="1"/>
          </p:cNvSpPr>
          <p:nvPr>
            <p:ph type="sldNum" sz="quarter" idx="12"/>
          </p:nvPr>
        </p:nvSpPr>
        <p:spPr/>
        <p:txBody>
          <a:bodyPr/>
          <a:lstStyle/>
          <a:p>
            <a:fld id="{C627F246-84C3-49E4-B2D3-32FD28E1D90D}" type="slidenum">
              <a:rPr lang="es-ES" altLang="es-AR" smtClean="0"/>
              <a:pPr/>
              <a:t>68</a:t>
            </a:fld>
            <a:endParaRPr lang="es-ES" altLang="es-AR" dirty="0"/>
          </a:p>
        </p:txBody>
      </p:sp>
      <p:sp>
        <p:nvSpPr>
          <p:cNvPr id="4" name="CuadroTexto 3">
            <a:extLst>
              <a:ext uri="{FF2B5EF4-FFF2-40B4-BE49-F238E27FC236}">
                <a16:creationId xmlns:a16="http://schemas.microsoft.com/office/drawing/2014/main" id="{A35BBB64-D732-9079-14C8-EF1585ECDE38}"/>
              </a:ext>
            </a:extLst>
          </p:cNvPr>
          <p:cNvSpPr txBox="1"/>
          <p:nvPr/>
        </p:nvSpPr>
        <p:spPr>
          <a:xfrm>
            <a:off x="410547" y="1603939"/>
            <a:ext cx="8397551"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Están a disposición de los</a:t>
            </a:r>
            <a:r>
              <a:rPr kumimoji="0" lang="es-AR"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s-AR"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técnicos</a:t>
            </a:r>
            <a:r>
              <a:rPr kumimoji="0" lang="es-AR"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s-AR" sz="2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 los programas de control y de los </a:t>
            </a:r>
            <a:r>
              <a:rPr kumimoji="0" lang="es-AR" sz="28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criadores de ganado</a:t>
            </a:r>
            <a:r>
              <a:rPr kumimoji="0" lang="es-AR" sz="2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el conocimiento, las estrategias y  las herramientas necesarias, para controlar   la  Hidatidosis</a:t>
            </a:r>
            <a:endParaRPr lang="es-AR" sz="2800" dirty="0"/>
          </a:p>
        </p:txBody>
      </p:sp>
      <p:sp>
        <p:nvSpPr>
          <p:cNvPr id="8" name="CuadroTexto 7">
            <a:extLst>
              <a:ext uri="{FF2B5EF4-FFF2-40B4-BE49-F238E27FC236}">
                <a16:creationId xmlns:a16="http://schemas.microsoft.com/office/drawing/2014/main" id="{EB44D295-B64D-0F48-EE60-C28717A6F937}"/>
              </a:ext>
            </a:extLst>
          </p:cNvPr>
          <p:cNvSpPr txBox="1"/>
          <p:nvPr/>
        </p:nvSpPr>
        <p:spPr>
          <a:xfrm>
            <a:off x="373224" y="3504093"/>
            <a:ext cx="8397551"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En áreas endémicas, donde tenemos </a:t>
            </a:r>
            <a:r>
              <a:rPr kumimoji="0" lang="es-AR"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niños con Hidatidosis</a:t>
            </a:r>
            <a:r>
              <a:rPr kumimoji="0" lang="es-AR"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a:t>
            </a:r>
            <a:r>
              <a:rPr kumimoji="0" lang="es-AR"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los responsables de establecer las políticas sanitarias, </a:t>
            </a:r>
            <a:r>
              <a:rPr kumimoji="0" lang="es-AR"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rPr>
              <a:t>deben tomar la decisión de controlarla.</a:t>
            </a:r>
            <a:endParaRPr kumimoji="0" lang="es-AR"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A8F6ADA1-AF97-A513-A0E4-86738AFA0012}"/>
              </a:ext>
            </a:extLst>
          </p:cNvPr>
          <p:cNvSpPr txBox="1"/>
          <p:nvPr/>
        </p:nvSpPr>
        <p:spPr>
          <a:xfrm>
            <a:off x="410547" y="5276671"/>
            <a:ext cx="8397551"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Los responsables de distribuir los recursos del estado  y de establecer las prioridades sanitarias,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deben asignar los recursos necesarios.</a:t>
            </a:r>
          </a:p>
        </p:txBody>
      </p:sp>
    </p:spTree>
    <p:extLst>
      <p:ext uri="{BB962C8B-B14F-4D97-AF65-F5344CB8AC3E}">
        <p14:creationId xmlns:p14="http://schemas.microsoft.com/office/powerpoint/2010/main" val="232442026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45609F7-550A-604C-1379-2A85FE115BB0}"/>
              </a:ext>
            </a:extLst>
          </p:cNvPr>
          <p:cNvPicPr>
            <a:picLocks noChangeAspect="1"/>
          </p:cNvPicPr>
          <p:nvPr/>
        </p:nvPicPr>
        <p:blipFill>
          <a:blip r:embed="rId3"/>
          <a:stretch>
            <a:fillRect/>
          </a:stretch>
        </p:blipFill>
        <p:spPr>
          <a:xfrm>
            <a:off x="749508" y="1601839"/>
            <a:ext cx="2293495" cy="3156242"/>
          </a:xfrm>
          <a:prstGeom prst="rect">
            <a:avLst/>
          </a:prstGeom>
        </p:spPr>
      </p:pic>
      <p:sp>
        <p:nvSpPr>
          <p:cNvPr id="835589" name="Oval 5"/>
          <p:cNvSpPr>
            <a:spLocks noChangeArrowheads="1"/>
          </p:cNvSpPr>
          <p:nvPr/>
        </p:nvSpPr>
        <p:spPr bwMode="auto">
          <a:xfrm rot="3042635">
            <a:off x="1939286" y="2236645"/>
            <a:ext cx="304754" cy="255614"/>
          </a:xfrm>
          <a:prstGeom prst="ellipse">
            <a:avLst/>
          </a:prstGeom>
          <a:noFill/>
          <a:ln w="28575">
            <a:solidFill>
              <a:srgbClr val="7030A0"/>
            </a:solidFill>
            <a:round/>
            <a:headEnd/>
            <a:tailEnd/>
          </a:ln>
        </p:spPr>
        <p:txBody>
          <a:bodyPr rot="10800000"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4C3B2B0A-273A-13B5-F2BF-E1D63434BB48}"/>
              </a:ext>
            </a:extLst>
          </p:cNvPr>
          <p:cNvSpPr/>
          <p:nvPr/>
        </p:nvSpPr>
        <p:spPr>
          <a:xfrm>
            <a:off x="0" y="-45720"/>
            <a:ext cx="9144000" cy="1314480"/>
          </a:xfrm>
          <a:prstGeom prst="rect">
            <a:avLst/>
          </a:prstGeom>
          <a:solidFill>
            <a:srgbClr val="009999"/>
          </a:solidFill>
          <a:ln>
            <a:solidFill>
              <a:srgbClr val="009999"/>
            </a:solidFill>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4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 name="Text Box 4">
            <a:extLst>
              <a:ext uri="{FF2B5EF4-FFF2-40B4-BE49-F238E27FC236}">
                <a16:creationId xmlns:a16="http://schemas.microsoft.com/office/drawing/2014/main" id="{E7D72EBA-D4D8-F41F-CFB1-E924E4E999EF}"/>
              </a:ext>
            </a:extLst>
          </p:cNvPr>
          <p:cNvSpPr txBox="1">
            <a:spLocks noChangeArrowheads="1"/>
          </p:cNvSpPr>
          <p:nvPr/>
        </p:nvSpPr>
        <p:spPr bwMode="auto">
          <a:xfrm>
            <a:off x="1135747" y="43657"/>
            <a:ext cx="8008253" cy="120032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Programa Holístico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A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Control  de la Hidatidosis</a:t>
            </a:r>
          </a:p>
        </p:txBody>
      </p:sp>
      <p:pic>
        <p:nvPicPr>
          <p:cNvPr id="12" name="Imagen 11">
            <a:extLst>
              <a:ext uri="{FF2B5EF4-FFF2-40B4-BE49-F238E27FC236}">
                <a16:creationId xmlns:a16="http://schemas.microsoft.com/office/drawing/2014/main" id="{B13B536B-A5E1-EF85-0BED-502547115AE4}"/>
              </a:ext>
            </a:extLst>
          </p:cNvPr>
          <p:cNvPicPr>
            <a:picLocks noChangeAspect="1"/>
          </p:cNvPicPr>
          <p:nvPr/>
        </p:nvPicPr>
        <p:blipFill>
          <a:blip r:embed="rId4"/>
          <a:stretch>
            <a:fillRect/>
          </a:stretch>
        </p:blipFill>
        <p:spPr>
          <a:xfrm>
            <a:off x="81032" y="77737"/>
            <a:ext cx="1054716" cy="1054716"/>
          </a:xfrm>
          <a:prstGeom prst="rect">
            <a:avLst/>
          </a:prstGeom>
        </p:spPr>
      </p:pic>
      <p:sp>
        <p:nvSpPr>
          <p:cNvPr id="14" name="CuadroTexto 13">
            <a:extLst>
              <a:ext uri="{FF2B5EF4-FFF2-40B4-BE49-F238E27FC236}">
                <a16:creationId xmlns:a16="http://schemas.microsoft.com/office/drawing/2014/main" id="{2A930AD8-8525-6281-30D6-AF5F8FB4E70D}"/>
              </a:ext>
            </a:extLst>
          </p:cNvPr>
          <p:cNvSpPr txBox="1"/>
          <p:nvPr/>
        </p:nvSpPr>
        <p:spPr>
          <a:xfrm>
            <a:off x="4572000" y="2000695"/>
            <a:ext cx="5576115" cy="5078313"/>
          </a:xfrm>
          <a:prstGeom prst="rect">
            <a:avLst/>
          </a:prstGeom>
          <a:noFill/>
        </p:spPr>
        <p:txBody>
          <a:bodyPr wrap="square">
            <a:spAutoFit/>
          </a:bodyPr>
          <a:lstStyle/>
          <a:p>
            <a:r>
              <a:rPr kumimoji="0" lang="es-AR"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Está </a:t>
            </a:r>
            <a:r>
              <a:rPr kumimoji="0" lang="es-AR"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la decisión </a:t>
            </a:r>
          </a:p>
          <a:p>
            <a:r>
              <a:rPr kumimoji="0" lang="es-AR" sz="24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de controlar</a:t>
            </a:r>
            <a:r>
              <a:rPr kumimoji="0" lang="es-AR"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a:t>
            </a:r>
          </a:p>
          <a:p>
            <a:endParaRPr kumimoji="0" lang="es-AR"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a:p>
            <a:r>
              <a:rPr lang="es-AR" sz="2400" dirty="0">
                <a:solidFill>
                  <a:srgbClr val="000000"/>
                </a:solidFill>
                <a:latin typeface="Verdana" panose="020B0604030504040204" pitchFamily="34" charset="0"/>
                <a:ea typeface="Verdana" panose="020B0604030504040204" pitchFamily="34" charset="0"/>
                <a:cs typeface="Arial" panose="020B0604020202020204" pitchFamily="34" charset="0"/>
              </a:rPr>
              <a:t>L</a:t>
            </a:r>
            <a:r>
              <a:rPr kumimoji="0" lang="es-AR" sz="24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os </a:t>
            </a:r>
            <a:r>
              <a:rPr kumimoji="0" lang="es-AR"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criadores de ganado </a:t>
            </a:r>
          </a:p>
          <a:p>
            <a:r>
              <a:rPr kumimoji="0" lang="es-AR" sz="24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quieren controlarla?</a:t>
            </a:r>
          </a:p>
          <a:p>
            <a:endParaRPr kumimoji="0" lang="es-AR" sz="24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a:p>
            <a:r>
              <a:rPr kumimoji="0" lang="es-AR" sz="24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Los </a:t>
            </a:r>
            <a:r>
              <a:rPr kumimoji="0" lang="es-AR"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 técnicos</a:t>
            </a:r>
          </a:p>
          <a:p>
            <a:r>
              <a:rPr kumimoji="0" lang="es-AR" sz="24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la quieren controlar?</a:t>
            </a:r>
          </a:p>
          <a:p>
            <a:endParaRPr lang="es-AR" sz="2400" dirty="0">
              <a:solidFill>
                <a:srgbClr val="000000"/>
              </a:solidFill>
              <a:latin typeface="Verdana" panose="020B0604030504040204" pitchFamily="34" charset="0"/>
              <a:ea typeface="Verdana" panose="020B0604030504040204" pitchFamily="34" charset="0"/>
              <a:cs typeface="Arial" panose="020B0604020202020204" pitchFamily="34" charset="0"/>
            </a:endParaRPr>
          </a:p>
          <a:p>
            <a:r>
              <a:rPr lang="es-ES" sz="2400" dirty="0">
                <a:latin typeface="Verdana" panose="020B0604030504040204" pitchFamily="34" charset="0"/>
                <a:ea typeface="Verdana" panose="020B0604030504040204" pitchFamily="34" charset="0"/>
              </a:rPr>
              <a:t>Se asignan </a:t>
            </a:r>
          </a:p>
          <a:p>
            <a:r>
              <a:rPr lang="es-ES" sz="2400" dirty="0">
                <a:latin typeface="Verdana" panose="020B0604030504040204" pitchFamily="34" charset="0"/>
                <a:ea typeface="Verdana" panose="020B0604030504040204" pitchFamily="34" charset="0"/>
              </a:rPr>
              <a:t>los </a:t>
            </a:r>
            <a:r>
              <a:rPr lang="es-ES" sz="2400" b="1" dirty="0">
                <a:latin typeface="Verdana" panose="020B0604030504040204" pitchFamily="34" charset="0"/>
                <a:ea typeface="Verdana" panose="020B0604030504040204" pitchFamily="34" charset="0"/>
              </a:rPr>
              <a:t>recursos necesarios</a:t>
            </a:r>
            <a:r>
              <a:rPr lang="es-ES" sz="2400" dirty="0">
                <a:latin typeface="Verdana" panose="020B0604030504040204" pitchFamily="34" charset="0"/>
                <a:ea typeface="Verdana" panose="020B0604030504040204" pitchFamily="34" charset="0"/>
              </a:rPr>
              <a:t>?</a:t>
            </a:r>
          </a:p>
          <a:p>
            <a:endParaRPr lang="es-AR" sz="2400" dirty="0">
              <a:latin typeface="Verdana" panose="020B0604030504040204" pitchFamily="34" charset="0"/>
              <a:ea typeface="Verdana" panose="020B0604030504040204" pitchFamily="34" charset="0"/>
            </a:endParaRPr>
          </a:p>
          <a:p>
            <a:endParaRPr lang="es-AR" dirty="0"/>
          </a:p>
          <a:p>
            <a:endParaRPr lang="es-AR" dirty="0"/>
          </a:p>
        </p:txBody>
      </p:sp>
      <p:sp>
        <p:nvSpPr>
          <p:cNvPr id="3" name="Marcador de número de diapositiva 2">
            <a:extLst>
              <a:ext uri="{FF2B5EF4-FFF2-40B4-BE49-F238E27FC236}">
                <a16:creationId xmlns:a16="http://schemas.microsoft.com/office/drawing/2014/main" id="{2624AEED-543A-5FF9-1406-7FA50619F63A}"/>
              </a:ext>
            </a:extLst>
          </p:cNvPr>
          <p:cNvSpPr>
            <a:spLocks noGrp="1"/>
          </p:cNvSpPr>
          <p:nvPr>
            <p:ph type="sldNum" sz="quarter" idx="12"/>
          </p:nvPr>
        </p:nvSpPr>
        <p:spPr/>
        <p:txBody>
          <a:bodyPr/>
          <a:lstStyle/>
          <a:p>
            <a:fld id="{C627F246-84C3-49E4-B2D3-32FD28E1D90D}" type="slidenum">
              <a:rPr lang="es-ES" altLang="es-AR" smtClean="0"/>
              <a:pPr/>
              <a:t>69</a:t>
            </a:fld>
            <a:endParaRPr lang="es-ES" altLang="es-AR" dirty="0"/>
          </a:p>
        </p:txBody>
      </p:sp>
      <p:sp>
        <p:nvSpPr>
          <p:cNvPr id="5" name="CuadroTexto 4">
            <a:extLst>
              <a:ext uri="{FF2B5EF4-FFF2-40B4-BE49-F238E27FC236}">
                <a16:creationId xmlns:a16="http://schemas.microsoft.com/office/drawing/2014/main" id="{73B38BCE-17CC-BAD1-3E93-CE069E94A7B0}"/>
              </a:ext>
            </a:extLst>
          </p:cNvPr>
          <p:cNvSpPr txBox="1"/>
          <p:nvPr/>
        </p:nvSpPr>
        <p:spPr>
          <a:xfrm>
            <a:off x="685800" y="4999672"/>
            <a:ext cx="6037288" cy="1477328"/>
          </a:xfrm>
          <a:prstGeom prst="rect">
            <a:avLst/>
          </a:prstGeom>
          <a:noFill/>
        </p:spPr>
        <p:txBody>
          <a:bodyPr wrap="square">
            <a:spAutoFit/>
          </a:bodyPr>
          <a:lstStyle/>
          <a:p>
            <a:r>
              <a:rPr lang="es-ES" dirty="0">
                <a:latin typeface="Verdana" panose="020B0604030504040204" pitchFamily="34" charset="0"/>
                <a:ea typeface="Verdana" panose="020B0604030504040204" pitchFamily="34" charset="0"/>
              </a:rPr>
              <a:t>5.000.000 de personas </a:t>
            </a:r>
          </a:p>
          <a:p>
            <a:r>
              <a:rPr lang="es-ES" dirty="0">
                <a:solidFill>
                  <a:srgbClr val="FF0000"/>
                </a:solidFill>
                <a:latin typeface="Verdana" panose="020B0604030504040204" pitchFamily="34" charset="0"/>
                <a:ea typeface="Verdana" panose="020B0604030504040204" pitchFamily="34" charset="0"/>
              </a:rPr>
              <a:t>500.000 niños </a:t>
            </a:r>
            <a:endParaRPr lang="es-ES" dirty="0">
              <a:latin typeface="Verdana" panose="020B0604030504040204" pitchFamily="34" charset="0"/>
              <a:ea typeface="Verdana" panose="020B0604030504040204" pitchFamily="34" charset="0"/>
            </a:endParaRPr>
          </a:p>
          <a:p>
            <a:r>
              <a:rPr lang="es-ES" dirty="0">
                <a:latin typeface="Verdana" panose="020B0604030504040204" pitchFamily="34" charset="0"/>
                <a:ea typeface="Verdana" panose="020B0604030504040204" pitchFamily="34" charset="0"/>
              </a:rPr>
              <a:t>50.000 productores</a:t>
            </a:r>
          </a:p>
          <a:p>
            <a:r>
              <a:rPr lang="es-ES" dirty="0">
                <a:latin typeface="Verdana" panose="020B0604030504040204" pitchFamily="34" charset="0"/>
                <a:ea typeface="Verdana" panose="020B0604030504040204" pitchFamily="34" charset="0"/>
              </a:rPr>
              <a:t>250.000  perros</a:t>
            </a:r>
          </a:p>
          <a:p>
            <a:r>
              <a:rPr lang="es-ES" dirty="0">
                <a:latin typeface="Verdana" panose="020B0604030504040204" pitchFamily="34" charset="0"/>
                <a:ea typeface="Verdana" panose="020B0604030504040204" pitchFamily="34" charset="0"/>
              </a:rPr>
              <a:t>4.000.000  Ovejas / Cabras</a:t>
            </a:r>
            <a:endParaRPr lang="es-AR" dirty="0"/>
          </a:p>
        </p:txBody>
      </p:sp>
    </p:spTree>
    <p:extLst>
      <p:ext uri="{BB962C8B-B14F-4D97-AF65-F5344CB8AC3E}">
        <p14:creationId xmlns:p14="http://schemas.microsoft.com/office/powerpoint/2010/main" val="30898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0A76BFA6-5F58-40AD-AA33-EB57B2037DF6}"/>
              </a:ext>
            </a:extLst>
          </p:cNvPr>
          <p:cNvSpPr/>
          <p:nvPr/>
        </p:nvSpPr>
        <p:spPr>
          <a:xfrm>
            <a:off x="-41028" y="35038"/>
            <a:ext cx="9155574" cy="1233721"/>
          </a:xfrm>
          <a:prstGeom prst="rect">
            <a:avLst/>
          </a:prstGeom>
          <a:solidFill>
            <a:srgbClr val="009999"/>
          </a:solidFill>
          <a:ln w="25400" cap="flat" cmpd="sng" algn="ctr">
            <a:solidFill>
              <a:srgbClr val="009999"/>
            </a:solidFill>
            <a:prstDash val="solid"/>
          </a:ln>
          <a:effectLst>
            <a:glow rad="101600">
              <a:srgbClr val="AAE2CA">
                <a:satMod val="175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3" name="CuadroTexto 42">
            <a:extLst>
              <a:ext uri="{FF2B5EF4-FFF2-40B4-BE49-F238E27FC236}">
                <a16:creationId xmlns:a16="http://schemas.microsoft.com/office/drawing/2014/main" id="{B906C941-E2BE-49D6-80D2-E0C94D249AEF}"/>
              </a:ext>
            </a:extLst>
          </p:cNvPr>
          <p:cNvSpPr txBox="1"/>
          <p:nvPr/>
        </p:nvSpPr>
        <p:spPr>
          <a:xfrm>
            <a:off x="1" y="30480"/>
            <a:ext cx="3923927" cy="156966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E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EQ en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E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Argentina</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s-E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Rectángulo 1"/>
          <p:cNvSpPr/>
          <p:nvPr/>
        </p:nvSpPr>
        <p:spPr>
          <a:xfrm>
            <a:off x="323850" y="1776085"/>
            <a:ext cx="8515350" cy="4893647"/>
          </a:xfrm>
          <a:prstGeom prst="rect">
            <a:avLst/>
          </a:prstGeom>
        </p:spPr>
        <p:txBody>
          <a:bodyPr wrap="square">
            <a:spAutoFit/>
          </a:bodyPr>
          <a:lstStyle/>
          <a:p>
            <a:pPr algn="just"/>
            <a:r>
              <a:rPr lang="es-ES" sz="2400" dirty="0">
                <a:latin typeface="Verdana" panose="020B0604030504040204" pitchFamily="34" charset="0"/>
                <a:ea typeface="Verdana" panose="020B0604030504040204" pitchFamily="34" charset="0"/>
                <a:cs typeface="Arial" panose="020B0604020202020204" pitchFamily="34" charset="0"/>
              </a:rPr>
              <a:t>Ley Nacional de Profilaxis de la Hidatidosis.</a:t>
            </a:r>
          </a:p>
          <a:p>
            <a:pPr algn="just"/>
            <a:endParaRPr lang="es-ES" sz="2400" dirty="0">
              <a:latin typeface="Verdana" panose="020B0604030504040204" pitchFamily="34" charset="0"/>
              <a:ea typeface="Verdana" panose="020B0604030504040204" pitchFamily="34" charset="0"/>
              <a:cs typeface="Arial" panose="020B0604020202020204" pitchFamily="34" charset="0"/>
            </a:endParaRPr>
          </a:p>
          <a:p>
            <a:pPr algn="just"/>
            <a:r>
              <a:rPr lang="es-ES" sz="2400" dirty="0">
                <a:latin typeface="Verdana" panose="020B0604030504040204" pitchFamily="34" charset="0"/>
                <a:ea typeface="Verdana" panose="020B0604030504040204" pitchFamily="34" charset="0"/>
                <a:cs typeface="Arial" panose="020B0604020202020204" pitchFamily="34" charset="0"/>
              </a:rPr>
              <a:t>Ley Federal Sanitaria de Carnes.</a:t>
            </a:r>
          </a:p>
          <a:p>
            <a:pPr algn="just"/>
            <a:endParaRPr lang="es-ES" sz="2400" dirty="0">
              <a:latin typeface="Verdana" panose="020B0604030504040204" pitchFamily="34" charset="0"/>
              <a:ea typeface="Verdana" panose="020B0604030504040204" pitchFamily="34" charset="0"/>
              <a:cs typeface="Arial" panose="020B0604020202020204" pitchFamily="34" charset="0"/>
            </a:endParaRPr>
          </a:p>
          <a:p>
            <a:pPr algn="just"/>
            <a:r>
              <a:rPr lang="es-ES" sz="2400" dirty="0">
                <a:latin typeface="Verdana" panose="020B0604030504040204" pitchFamily="34" charset="0"/>
                <a:ea typeface="Verdana" panose="020B0604030504040204" pitchFamily="34" charset="0"/>
                <a:cs typeface="Arial" panose="020B0604020202020204" pitchFamily="34" charset="0"/>
              </a:rPr>
              <a:t>Norma técnica y manual de procedimientos para el control de la Hidatidosis en la República Argentina.</a:t>
            </a:r>
          </a:p>
          <a:p>
            <a:pPr algn="just"/>
            <a:endParaRPr lang="es-ES" sz="2400" dirty="0">
              <a:latin typeface="Verdana" panose="020B0604030504040204" pitchFamily="34" charset="0"/>
              <a:ea typeface="Verdana" panose="020B0604030504040204" pitchFamily="34" charset="0"/>
              <a:cs typeface="Arial" panose="020B0604020202020204" pitchFamily="34" charset="0"/>
            </a:endParaRPr>
          </a:p>
          <a:p>
            <a:pPr algn="just"/>
            <a:r>
              <a:rPr lang="es-ES" sz="2400" dirty="0">
                <a:latin typeface="Verdana" panose="020B0604030504040204" pitchFamily="34" charset="0"/>
                <a:ea typeface="Verdana" panose="020B0604030504040204" pitchFamily="34" charset="0"/>
                <a:cs typeface="Arial" panose="020B0604020202020204" pitchFamily="34" charset="0"/>
              </a:rPr>
              <a:t>“Programa Nacional de Control de Enfermedades </a:t>
            </a:r>
            <a:r>
              <a:rPr lang="es-ES" sz="2400" dirty="0" err="1">
                <a:latin typeface="Verdana" panose="020B0604030504040204" pitchFamily="34" charset="0"/>
                <a:ea typeface="Verdana" panose="020B0604030504040204" pitchFamily="34" charset="0"/>
                <a:cs typeface="Arial" panose="020B0604020202020204" pitchFamily="34" charset="0"/>
              </a:rPr>
              <a:t>Zoonóticas</a:t>
            </a:r>
            <a:r>
              <a:rPr lang="es-ES" sz="2400" dirty="0">
                <a:latin typeface="Verdana" panose="020B0604030504040204" pitchFamily="34" charset="0"/>
                <a:ea typeface="Verdana" panose="020B0604030504040204" pitchFamily="34" charset="0"/>
                <a:cs typeface="Arial" panose="020B0604020202020204" pitchFamily="34" charset="0"/>
              </a:rPr>
              <a:t>” (</a:t>
            </a:r>
            <a:r>
              <a:rPr lang="es-ES" sz="2400" dirty="0" err="1">
                <a:latin typeface="Verdana" panose="020B0604030504040204" pitchFamily="34" charset="0"/>
                <a:ea typeface="Verdana" panose="020B0604030504040204" pitchFamily="34" charset="0"/>
                <a:cs typeface="Arial" panose="020B0604020202020204" pitchFamily="34" charset="0"/>
              </a:rPr>
              <a:t>ProNCEZ</a:t>
            </a:r>
            <a:r>
              <a:rPr lang="es-ES" sz="2400" dirty="0">
                <a:latin typeface="Verdana" panose="020B0604030504040204" pitchFamily="34" charset="0"/>
                <a:ea typeface="Verdana" panose="020B0604030504040204" pitchFamily="34" charset="0"/>
                <a:cs typeface="Arial" panose="020B0604020202020204" pitchFamily="34" charset="0"/>
              </a:rPr>
              <a:t>)  del Ministerio de Salud.  </a:t>
            </a:r>
          </a:p>
          <a:p>
            <a:pPr algn="just"/>
            <a:endParaRPr lang="es-ES" sz="2400" dirty="0">
              <a:latin typeface="Verdana" panose="020B0604030504040204" pitchFamily="34" charset="0"/>
              <a:ea typeface="Verdana" panose="020B0604030504040204" pitchFamily="34" charset="0"/>
              <a:cs typeface="Arial" panose="020B0604020202020204" pitchFamily="34" charset="0"/>
            </a:endParaRPr>
          </a:p>
          <a:p>
            <a:pPr algn="just"/>
            <a:r>
              <a:rPr lang="es-ES" sz="2400" dirty="0">
                <a:latin typeface="Verdana" panose="020B0604030504040204" pitchFamily="34" charset="0"/>
                <a:ea typeface="Verdana" panose="020B0604030504040204" pitchFamily="34" charset="0"/>
                <a:cs typeface="Arial" panose="020B0604020202020204" pitchFamily="34" charset="0"/>
              </a:rPr>
              <a:t>“Plan Nacional de control de la Hidatidosis” del Servicio Nacional de Sanidad y Calidad Agroalimentaria. SENASA</a:t>
            </a:r>
            <a:endParaRPr lang="es-AR" sz="2400" dirty="0">
              <a:latin typeface="Verdana" panose="020B0604030504040204" pitchFamily="34" charset="0"/>
              <a:ea typeface="Verdana" panose="020B0604030504040204" pitchFamily="34" charset="0"/>
              <a:cs typeface="Arial" panose="020B0604020202020204" pitchFamily="34" charset="0"/>
            </a:endParaRPr>
          </a:p>
        </p:txBody>
      </p:sp>
      <p:sp>
        <p:nvSpPr>
          <p:cNvPr id="4" name="Rectángulo 3"/>
          <p:cNvSpPr/>
          <p:nvPr/>
        </p:nvSpPr>
        <p:spPr>
          <a:xfrm>
            <a:off x="3467217" y="390288"/>
            <a:ext cx="5371983" cy="523220"/>
          </a:xfrm>
          <a:prstGeom prst="rect">
            <a:avLst/>
          </a:prstGeom>
        </p:spPr>
        <p:txBody>
          <a:bodyPr wrap="none">
            <a:spAutoFit/>
          </a:bodyPr>
          <a:lstStyle/>
          <a:p>
            <a:r>
              <a:rPr lang="es-ES" sz="2800" b="1" dirty="0">
                <a:solidFill>
                  <a:schemeClr val="bg1"/>
                </a:solidFill>
                <a:latin typeface="Verdana" panose="020B0604030504040204" pitchFamily="34" charset="0"/>
                <a:ea typeface="Verdana" panose="020B0604030504040204" pitchFamily="34" charset="0"/>
                <a:cs typeface="Arial" panose="020B0604020202020204" pitchFamily="34" charset="0"/>
              </a:rPr>
              <a:t>MARCO LEGAL Y TÉCNICO</a:t>
            </a:r>
          </a:p>
        </p:txBody>
      </p:sp>
      <p:sp>
        <p:nvSpPr>
          <p:cNvPr id="3" name="Marcador de número de diapositiva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0911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mp:transition xmlns:mp="http://schemas.microsoft.com/office/mac/powerpoint/2008/mai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s-07.jpg"/>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4100803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09.jpg"/>
          <p:cNvPicPr>
            <a:picLocks noChangeAspect="1"/>
          </p:cNvPicPr>
          <p:nvPr/>
        </p:nvPicPr>
        <p:blipFill>
          <a:blip r:embed="rId3"/>
          <a:stretch>
            <a:fillRect/>
          </a:stretch>
        </p:blipFill>
        <p:spPr>
          <a:xfrm>
            <a:off x="0" y="0"/>
            <a:ext cx="9144000" cy="6857999"/>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905FDB1-0017-46B4-BA42-FAA04E663B73}"/>
              </a:ext>
            </a:extLst>
          </p:cNvPr>
          <p:cNvSpPr/>
          <p:nvPr/>
        </p:nvSpPr>
        <p:spPr>
          <a:xfrm rot="10800000" flipV="1">
            <a:off x="3214897" y="1101557"/>
            <a:ext cx="4145170" cy="369332"/>
          </a:xfrm>
          <a:prstGeom prst="rect">
            <a:avLst/>
          </a:prstGeom>
        </p:spPr>
        <p:txBody>
          <a:bodyPr wrap="square">
            <a:spAutoFit/>
          </a:bodyPr>
          <a:lstStyle/>
          <a:p>
            <a:r>
              <a:rPr lang="es-ES" b="1" dirty="0">
                <a:latin typeface="Verdana" panose="020B0604030504040204" pitchFamily="34" charset="0"/>
                <a:ea typeface="Verdana" panose="020B0604030504040204" pitchFamily="34" charset="0"/>
              </a:rPr>
              <a:t>www.hidatidosis.ar</a:t>
            </a:r>
          </a:p>
        </p:txBody>
      </p:sp>
      <p:sp>
        <p:nvSpPr>
          <p:cNvPr id="6" name="Rectángulo 5">
            <a:extLst>
              <a:ext uri="{FF2B5EF4-FFF2-40B4-BE49-F238E27FC236}">
                <a16:creationId xmlns:a16="http://schemas.microsoft.com/office/drawing/2014/main" id="{F12B6A1B-F49A-47C1-94DC-0245D32AF1EF}"/>
              </a:ext>
            </a:extLst>
          </p:cNvPr>
          <p:cNvSpPr/>
          <p:nvPr/>
        </p:nvSpPr>
        <p:spPr>
          <a:xfrm>
            <a:off x="2284916" y="4006390"/>
            <a:ext cx="4855816" cy="369332"/>
          </a:xfrm>
          <a:prstGeom prst="rect">
            <a:avLst/>
          </a:prstGeom>
        </p:spPr>
        <p:txBody>
          <a:bodyPr wrap="none">
            <a:spAutoFit/>
          </a:bodyPr>
          <a:lstStyle/>
          <a:p>
            <a:r>
              <a:rPr lang="es-ES" b="1" dirty="0">
                <a:solidFill>
                  <a:srgbClr val="222222"/>
                </a:solidFill>
                <a:latin typeface="Verdana" panose="020B0604030504040204" pitchFamily="34" charset="0"/>
                <a:ea typeface="Verdana" panose="020B0604030504040204" pitchFamily="34" charset="0"/>
              </a:rPr>
              <a:t>"</a:t>
            </a:r>
            <a:r>
              <a:rPr lang="es-ES" b="1" i="1" dirty="0">
                <a:solidFill>
                  <a:srgbClr val="222222"/>
                </a:solidFill>
                <a:latin typeface="Verdana" panose="020B0604030504040204" pitchFamily="34" charset="0"/>
                <a:ea typeface="Verdana" panose="020B0604030504040204" pitchFamily="34" charset="0"/>
              </a:rPr>
              <a:t>SOLO HIDATIDOSIS</a:t>
            </a:r>
            <a:r>
              <a:rPr lang="es-ES" b="1" dirty="0">
                <a:solidFill>
                  <a:srgbClr val="222222"/>
                </a:solidFill>
                <a:latin typeface="Verdana" panose="020B0604030504040204" pitchFamily="34" charset="0"/>
                <a:ea typeface="Verdana" panose="020B0604030504040204" pitchFamily="34" charset="0"/>
              </a:rPr>
              <a:t>" en WhatsApp</a:t>
            </a:r>
            <a:endParaRPr lang="es-ES" b="1" i="0" dirty="0">
              <a:solidFill>
                <a:srgbClr val="222222"/>
              </a:solidFill>
              <a:effectLst/>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FBD363AE-7A20-4FB3-BF9F-780ACF09B1D9}"/>
              </a:ext>
            </a:extLst>
          </p:cNvPr>
          <p:cNvPicPr>
            <a:picLocks noChangeAspect="1"/>
          </p:cNvPicPr>
          <p:nvPr/>
        </p:nvPicPr>
        <p:blipFill rotWithShape="1">
          <a:blip r:embed="rId3"/>
          <a:srcRect l="20677" t="3270" r="8486" b="-3270"/>
          <a:stretch/>
        </p:blipFill>
        <p:spPr>
          <a:xfrm>
            <a:off x="605714" y="3741456"/>
            <a:ext cx="1240371" cy="1268533"/>
          </a:xfrm>
          <a:prstGeom prst="rect">
            <a:avLst/>
          </a:prstGeom>
        </p:spPr>
      </p:pic>
      <p:sp>
        <p:nvSpPr>
          <p:cNvPr id="9" name="Rectángulo 8">
            <a:extLst>
              <a:ext uri="{FF2B5EF4-FFF2-40B4-BE49-F238E27FC236}">
                <a16:creationId xmlns:a16="http://schemas.microsoft.com/office/drawing/2014/main" id="{A1866DD3-6A72-4E9F-8AD8-CEE2B6B23890}"/>
              </a:ext>
            </a:extLst>
          </p:cNvPr>
          <p:cNvSpPr/>
          <p:nvPr/>
        </p:nvSpPr>
        <p:spPr>
          <a:xfrm>
            <a:off x="2390503" y="2086926"/>
            <a:ext cx="4318811" cy="369332"/>
          </a:xfrm>
          <a:prstGeom prst="rect">
            <a:avLst/>
          </a:prstGeom>
        </p:spPr>
        <p:txBody>
          <a:bodyPr wrap="none">
            <a:spAutoFit/>
          </a:bodyPr>
          <a:lstStyle/>
          <a:p>
            <a:r>
              <a:rPr lang="es-ES" b="1" dirty="0">
                <a:latin typeface="Verdana" panose="020B0604030504040204" pitchFamily="34" charset="0"/>
                <a:ea typeface="Verdana" panose="020B0604030504040204" pitchFamily="34" charset="0"/>
              </a:rPr>
              <a:t>www.facebook.com/hidatidosis</a:t>
            </a:r>
          </a:p>
        </p:txBody>
      </p:sp>
      <p:pic>
        <p:nvPicPr>
          <p:cNvPr id="10" name="Imagen 9">
            <a:extLst>
              <a:ext uri="{FF2B5EF4-FFF2-40B4-BE49-F238E27FC236}">
                <a16:creationId xmlns:a16="http://schemas.microsoft.com/office/drawing/2014/main" id="{AB4830FA-59CF-444D-A351-E9781CF334F4}"/>
              </a:ext>
            </a:extLst>
          </p:cNvPr>
          <p:cNvPicPr>
            <a:picLocks noChangeAspect="1"/>
          </p:cNvPicPr>
          <p:nvPr/>
        </p:nvPicPr>
        <p:blipFill rotWithShape="1">
          <a:blip r:embed="rId4"/>
          <a:srcRect l="13662" t="-1" b="1136"/>
          <a:stretch/>
        </p:blipFill>
        <p:spPr>
          <a:xfrm>
            <a:off x="605714" y="1709955"/>
            <a:ext cx="1155271" cy="1141656"/>
          </a:xfrm>
          <a:prstGeom prst="rect">
            <a:avLst/>
          </a:prstGeom>
        </p:spPr>
      </p:pic>
      <p:pic>
        <p:nvPicPr>
          <p:cNvPr id="3074" name="Picture 2" descr="Cabeceras de correo: analiza la cabecera de un email - Blog de Linube">
            <a:extLst>
              <a:ext uri="{FF2B5EF4-FFF2-40B4-BE49-F238E27FC236}">
                <a16:creationId xmlns:a16="http://schemas.microsoft.com/office/drawing/2014/main" id="{130CDD98-F481-4756-97E7-4D0C42A0DB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62" r="8614" b="7941"/>
          <a:stretch/>
        </p:blipFill>
        <p:spPr bwMode="auto">
          <a:xfrm>
            <a:off x="742205" y="5046103"/>
            <a:ext cx="1040016" cy="99930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Imagen que contiene luz&#10;&#10;Descripción generada automáticamente">
            <a:extLst>
              <a:ext uri="{FF2B5EF4-FFF2-40B4-BE49-F238E27FC236}">
                <a16:creationId xmlns:a16="http://schemas.microsoft.com/office/drawing/2014/main" id="{DE40BF70-1201-441E-9CE7-0176BE36C6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43" y="396885"/>
            <a:ext cx="1040015" cy="1040015"/>
          </a:xfrm>
          <a:prstGeom prst="rect">
            <a:avLst/>
          </a:prstGeom>
        </p:spPr>
      </p:pic>
      <p:sp>
        <p:nvSpPr>
          <p:cNvPr id="5" name="CuadroTexto 4"/>
          <p:cNvSpPr txBox="1"/>
          <p:nvPr/>
        </p:nvSpPr>
        <p:spPr>
          <a:xfrm>
            <a:off x="2750774" y="5361090"/>
            <a:ext cx="3640740" cy="369332"/>
          </a:xfrm>
          <a:prstGeom prst="rect">
            <a:avLst/>
          </a:prstGeom>
          <a:noFill/>
        </p:spPr>
        <p:txBody>
          <a:bodyPr wrap="none" rtlCol="0">
            <a:spAutoFit/>
          </a:bodyPr>
          <a:lstStyle/>
          <a:p>
            <a:r>
              <a:rPr lang="es-AR" b="1" i="1" dirty="0">
                <a:latin typeface="Verdana" panose="020B0604030504040204" pitchFamily="34" charset="0"/>
                <a:ea typeface="Verdana" panose="020B0604030504040204" pitchFamily="34" charset="0"/>
              </a:rPr>
              <a:t>jensenoscar52@gmail.com</a:t>
            </a:r>
          </a:p>
        </p:txBody>
      </p:sp>
      <p:sp>
        <p:nvSpPr>
          <p:cNvPr id="4" name="Marcador de número de diapositiva 3">
            <a:extLst>
              <a:ext uri="{FF2B5EF4-FFF2-40B4-BE49-F238E27FC236}">
                <a16:creationId xmlns:a16="http://schemas.microsoft.com/office/drawing/2014/main" id="{92BA32CE-1153-20E7-108A-7A41E4C44756}"/>
              </a:ext>
            </a:extLst>
          </p:cNvPr>
          <p:cNvSpPr>
            <a:spLocks noGrp="1"/>
          </p:cNvSpPr>
          <p:nvPr>
            <p:ph type="sldNum" sz="quarter" idx="12"/>
          </p:nvPr>
        </p:nvSpPr>
        <p:spPr/>
        <p:txBody>
          <a:bodyPr/>
          <a:lstStyle/>
          <a:p>
            <a:fld id="{C627F246-84C3-49E4-B2D3-32FD28E1D90D}" type="slidenum">
              <a:rPr lang="es-ES" altLang="es-AR" smtClean="0"/>
              <a:pPr/>
              <a:t>72</a:t>
            </a:fld>
            <a:endParaRPr lang="es-ES" altLang="es-AR"/>
          </a:p>
        </p:txBody>
      </p:sp>
    </p:spTree>
    <p:extLst>
      <p:ext uri="{BB962C8B-B14F-4D97-AF65-F5344CB8AC3E}">
        <p14:creationId xmlns:p14="http://schemas.microsoft.com/office/powerpoint/2010/main" val="4010625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BBC8D55-16CF-43B4-9B73-00F93BDBF72F}"/>
              </a:ext>
            </a:extLst>
          </p:cNvPr>
          <p:cNvSpPr/>
          <p:nvPr/>
        </p:nvSpPr>
        <p:spPr>
          <a:xfrm>
            <a:off x="0" y="27186"/>
            <a:ext cx="9132423" cy="1105267"/>
          </a:xfrm>
          <a:prstGeom prst="rect">
            <a:avLst/>
          </a:prstGeom>
          <a:solidFill>
            <a:srgbClr val="009999"/>
          </a:solidFill>
          <a:ln w="25400" cap="flat" cmpd="sng" algn="ctr">
            <a:solidFill>
              <a:srgbClr val="009999"/>
            </a:solidFill>
            <a:prstDash val="solid"/>
          </a:ln>
          <a:effectLst>
            <a:glow rad="101600">
              <a:srgbClr val="AAE2CA">
                <a:satMod val="175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Rectángulo 1">
            <a:extLst>
              <a:ext uri="{FF2B5EF4-FFF2-40B4-BE49-F238E27FC236}">
                <a16:creationId xmlns:a16="http://schemas.microsoft.com/office/drawing/2014/main" id="{3876CB0C-D8AA-44EC-8219-EB1E38F9B173}"/>
              </a:ext>
            </a:extLst>
          </p:cNvPr>
          <p:cNvSpPr/>
          <p:nvPr/>
        </p:nvSpPr>
        <p:spPr>
          <a:xfrm>
            <a:off x="231493" y="1643649"/>
            <a:ext cx="8681013" cy="50783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La Organización Mundial de la Salud (OMS), clasificó a la </a:t>
            </a:r>
            <a:r>
              <a:rPr kumimoji="0" lang="es-AR" sz="20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Equinococosis Quística</a:t>
            </a:r>
            <a:r>
              <a:rPr kumimoji="0" lang="es-AR"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(EQ) dentro del grupo de enfermedades que cuentan con </a:t>
            </a:r>
            <a:r>
              <a:rPr kumimoji="0" lang="es-AR"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“herramientas listas</a:t>
            </a:r>
            <a:r>
              <a:rPr kumimoji="0" lang="es-AR"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para su aplicación en el control y prevención de la enfermedad y </a:t>
            </a:r>
            <a:r>
              <a:rPr lang="es-AR" sz="2000" dirty="0">
                <a:latin typeface="Verdana" panose="020B0604030504040204" pitchFamily="34" charset="0"/>
                <a:ea typeface="Verdana" panose="020B0604030504040204" pitchFamily="34" charset="0"/>
                <a:cs typeface="Verdana" panose="020B0604030504040204" pitchFamily="34" charset="0"/>
              </a:rPr>
              <a:t>como una prioridad dentro del marco “</a:t>
            </a:r>
            <a:r>
              <a:rPr lang="es-AR" sz="2000" b="1" dirty="0">
                <a:latin typeface="Verdana" panose="020B0604030504040204" pitchFamily="34" charset="0"/>
                <a:ea typeface="Verdana" panose="020B0604030504040204" pitchFamily="34" charset="0"/>
                <a:cs typeface="Verdana" panose="020B0604030504040204" pitchFamily="34" charset="0"/>
              </a:rPr>
              <a:t>Atención de las enfermedades desatendidas en las poblaciones postergadas</a:t>
            </a:r>
            <a:r>
              <a:rPr lang="es-AR" sz="2000" dirty="0">
                <a:latin typeface="Verdana" panose="020B0604030504040204" pitchFamily="34" charset="0"/>
                <a:ea typeface="Verdana" panose="020B0604030504040204" pitchFamily="34" charset="0"/>
                <a:cs typeface="Verdan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2000" dirty="0">
                <a:solidFill>
                  <a:srgbClr val="000000"/>
                </a:solidFill>
                <a:latin typeface="Verdana" panose="020B0604030504040204" pitchFamily="34" charset="0"/>
                <a:ea typeface="Verdana" panose="020B0604030504040204" pitchFamily="34" charset="0"/>
                <a:cs typeface="Verdana" panose="020B0604030504040204" pitchFamily="34" charset="0"/>
              </a:rPr>
              <a:t>A</a:t>
            </a:r>
            <a:r>
              <a:rPr kumimoji="0" lang="es-E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probaron el Programa Regional para la </a:t>
            </a:r>
            <a:r>
              <a:rPr kumimoji="0" lang="es-ES"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“Eliminación de la Hidatidosis/Equinococosis Quística </a:t>
            </a:r>
            <a:r>
              <a:rPr kumimoji="0" lang="es-ES" sz="20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2020-2029</a:t>
            </a:r>
            <a:r>
              <a:rPr kumimoji="0" lang="es-ES"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s-E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con el objetivo de armonizar los ejes estratégicos de acción y monitorear el avance en la lucha contra esta enfermedad en los países de las Américas.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hlinkClick r:id="rId3"/>
              </a:rPr>
              <a:t>https://www.paho.org/es/documentos/programa-regional-para-eliminacion-equinococosis-quisticahidatidosis-2020-2029</a:t>
            </a:r>
            <a:endParaRPr kumimoji="0" lang="es-AR" sz="16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Imagen 2">
            <a:extLst>
              <a:ext uri="{FF2B5EF4-FFF2-40B4-BE49-F238E27FC236}">
                <a16:creationId xmlns:a16="http://schemas.microsoft.com/office/drawing/2014/main" id="{C24416AA-A4DE-4A52-A8D9-BD6FEE062623}"/>
              </a:ext>
            </a:extLst>
          </p:cNvPr>
          <p:cNvPicPr>
            <a:picLocks noChangeAspect="1"/>
          </p:cNvPicPr>
          <p:nvPr/>
        </p:nvPicPr>
        <p:blipFill>
          <a:blip r:embed="rId4"/>
          <a:stretch>
            <a:fillRect/>
          </a:stretch>
        </p:blipFill>
        <p:spPr>
          <a:xfrm>
            <a:off x="1936939" y="-2558"/>
            <a:ext cx="5270121" cy="1135011"/>
          </a:xfrm>
          <a:prstGeom prst="rect">
            <a:avLst/>
          </a:prstGeom>
        </p:spPr>
      </p:pic>
      <p:pic>
        <p:nvPicPr>
          <p:cNvPr id="7" name="Imagen 6">
            <a:extLst>
              <a:ext uri="{FF2B5EF4-FFF2-40B4-BE49-F238E27FC236}">
                <a16:creationId xmlns:a16="http://schemas.microsoft.com/office/drawing/2014/main" id="{C8D2CBA0-3F43-401D-8F28-CCB01607B917}"/>
              </a:ext>
            </a:extLst>
          </p:cNvPr>
          <p:cNvPicPr>
            <a:picLocks noChangeAspect="1"/>
          </p:cNvPicPr>
          <p:nvPr/>
        </p:nvPicPr>
        <p:blipFill>
          <a:blip r:embed="rId5"/>
          <a:stretch>
            <a:fillRect/>
          </a:stretch>
        </p:blipFill>
        <p:spPr>
          <a:xfrm>
            <a:off x="81032" y="77737"/>
            <a:ext cx="1054716" cy="1054716"/>
          </a:xfrm>
          <a:prstGeom prst="rect">
            <a:avLst/>
          </a:prstGeom>
        </p:spPr>
      </p:pic>
      <p:sp>
        <p:nvSpPr>
          <p:cNvPr id="8" name="Marcador de número de diapositiva 7"/>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6352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0A76BFA6-5F58-40AD-AA33-EB57B2037DF6}"/>
              </a:ext>
            </a:extLst>
          </p:cNvPr>
          <p:cNvSpPr/>
          <p:nvPr/>
        </p:nvSpPr>
        <p:spPr>
          <a:xfrm>
            <a:off x="-41028" y="35038"/>
            <a:ext cx="9155574" cy="1233721"/>
          </a:xfrm>
          <a:prstGeom prst="rect">
            <a:avLst/>
          </a:prstGeom>
          <a:solidFill>
            <a:srgbClr val="009999"/>
          </a:solidFill>
          <a:ln w="25400" cap="flat" cmpd="sng" algn="ctr">
            <a:solidFill>
              <a:srgbClr val="009999"/>
            </a:solidFill>
            <a:prstDash val="solid"/>
          </a:ln>
          <a:effectLst>
            <a:glow rad="101600">
              <a:srgbClr val="AAE2CA">
                <a:satMod val="175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3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3" name="CuadroTexto 42">
            <a:extLst>
              <a:ext uri="{FF2B5EF4-FFF2-40B4-BE49-F238E27FC236}">
                <a16:creationId xmlns:a16="http://schemas.microsoft.com/office/drawing/2014/main" id="{B906C941-E2BE-49D6-80D2-E0C94D249AEF}"/>
              </a:ext>
            </a:extLst>
          </p:cNvPr>
          <p:cNvSpPr txBox="1"/>
          <p:nvPr/>
        </p:nvSpPr>
        <p:spPr>
          <a:xfrm>
            <a:off x="1" y="30480"/>
            <a:ext cx="3923927" cy="156966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E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EQ en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E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Sudamérica</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s-E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7" name="Rectángulo 86">
            <a:extLst>
              <a:ext uri="{FF2B5EF4-FFF2-40B4-BE49-F238E27FC236}">
                <a16:creationId xmlns:a16="http://schemas.microsoft.com/office/drawing/2014/main" id="{B2703301-6A8E-4064-AA74-3E91CF564C8D}"/>
              </a:ext>
            </a:extLst>
          </p:cNvPr>
          <p:cNvSpPr/>
          <p:nvPr/>
        </p:nvSpPr>
        <p:spPr>
          <a:xfrm>
            <a:off x="0" y="5344996"/>
            <a:ext cx="9260780"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s-AR" sz="1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Iniciativa para el </a:t>
            </a:r>
            <a:r>
              <a:rPr kumimoji="0" lang="es-AR" sz="16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control y eliminación </a:t>
            </a:r>
            <a:r>
              <a:rPr kumimoji="0" lang="es-AR" sz="1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de la </a:t>
            </a:r>
            <a:r>
              <a:rPr kumimoji="0" lang="es-AR" sz="1600" b="1" i="0" u="none" strike="noStrike" kern="1200" cap="none" spc="0" normalizeH="0" baseline="0" noProof="0" dirty="0" err="1">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Equinococcosis</a:t>
            </a:r>
            <a:r>
              <a:rPr kumimoji="0" lang="es-AR" sz="1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 quística: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Argentina, Brasil, Chile, Perú y Uruguay”. 2004 - 2015</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Rectángulo 4">
            <a:extLst>
              <a:ext uri="{FF2B5EF4-FFF2-40B4-BE49-F238E27FC236}">
                <a16:creationId xmlns:a16="http://schemas.microsoft.com/office/drawing/2014/main" id="{B932F0FC-1B25-4927-A540-95F70F1E5381}"/>
              </a:ext>
            </a:extLst>
          </p:cNvPr>
          <p:cNvSpPr/>
          <p:nvPr/>
        </p:nvSpPr>
        <p:spPr>
          <a:xfrm>
            <a:off x="237405" y="6069113"/>
            <a:ext cx="8669190" cy="86177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AR" sz="12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Informe epidemiológico en la Región de América del Sur. 2015.: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Autores:Marcos</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Arezo</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Tatiana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Aronowicz</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Eduardo Caldas, Natalia Casas, Leandro Del Grande, Susana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Elola</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Luis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Estares</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Ciro Ferreira, Cesar Gavidia, Eduardo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Guarnera</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Pilar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Irabedra</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Maria Isabel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Jercic</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Edmundo Larrieu, Ana Maria Navarro, Carlos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Pavletic</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Miguel Quevedo Valle, Graciela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Santillan</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Julio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Sayes</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Marco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Vigilato</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Katherina</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Vizcaychipi</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Michael L </a:t>
            </a:r>
            <a:r>
              <a:rPr kumimoji="0" lang="es-ES" sz="1200" b="0" i="1" u="none" strike="noStrike" kern="1200" cap="none" spc="0" normalizeH="0" baseline="0" noProof="0" dirty="0" err="1">
                <a:ln>
                  <a:noFill/>
                </a:ln>
                <a:solidFill>
                  <a:srgbClr val="0070C0"/>
                </a:solidFill>
                <a:effectLst/>
                <a:uLnTx/>
                <a:uFillTx/>
                <a:latin typeface="Times New Roman"/>
                <a:ea typeface="+mn-ea"/>
                <a:cs typeface="+mn-cs"/>
              </a:rPr>
              <a:t>Zini</a:t>
            </a:r>
            <a:r>
              <a:rPr kumimoji="0" lang="es-ES" sz="1200" b="0" i="1" u="none" strike="noStrike" kern="1200" cap="none" spc="0" normalizeH="0" baseline="0" noProof="0" dirty="0">
                <a:ln>
                  <a:noFill/>
                </a:ln>
                <a:solidFill>
                  <a:srgbClr val="0070C0"/>
                </a:solidFill>
                <a:effectLst/>
                <a:uLnTx/>
                <a:uFillTx/>
                <a:latin typeface="Times New Roman"/>
                <a:ea typeface="+mn-ea"/>
                <a:cs typeface="+mn-cs"/>
              </a:rPr>
              <a:t> Lise.</a:t>
            </a:r>
          </a:p>
        </p:txBody>
      </p:sp>
      <p:pic>
        <p:nvPicPr>
          <p:cNvPr id="2" name="Imagen 1">
            <a:extLst>
              <a:ext uri="{FF2B5EF4-FFF2-40B4-BE49-F238E27FC236}">
                <a16:creationId xmlns:a16="http://schemas.microsoft.com/office/drawing/2014/main" id="{79F2494E-C49D-4437-BD52-0CC62C28C3C7}"/>
              </a:ext>
            </a:extLst>
          </p:cNvPr>
          <p:cNvPicPr>
            <a:picLocks noChangeAspect="1"/>
          </p:cNvPicPr>
          <p:nvPr/>
        </p:nvPicPr>
        <p:blipFill>
          <a:blip r:embed="rId3"/>
          <a:stretch>
            <a:fillRect/>
          </a:stretch>
        </p:blipFill>
        <p:spPr>
          <a:xfrm>
            <a:off x="3923928" y="179544"/>
            <a:ext cx="5015367" cy="940950"/>
          </a:xfrm>
          <a:prstGeom prst="rect">
            <a:avLst/>
          </a:prstGeom>
        </p:spPr>
      </p:pic>
      <p:pic>
        <p:nvPicPr>
          <p:cNvPr id="8" name="Imagen 7">
            <a:extLst>
              <a:ext uri="{FF2B5EF4-FFF2-40B4-BE49-F238E27FC236}">
                <a16:creationId xmlns:a16="http://schemas.microsoft.com/office/drawing/2014/main" id="{61424E7D-D7EF-4CD2-9BE0-E3330C6E52E7}"/>
              </a:ext>
            </a:extLst>
          </p:cNvPr>
          <p:cNvPicPr>
            <a:picLocks noChangeAspect="1"/>
          </p:cNvPicPr>
          <p:nvPr/>
        </p:nvPicPr>
        <p:blipFill>
          <a:blip r:embed="rId4"/>
          <a:stretch>
            <a:fillRect/>
          </a:stretch>
        </p:blipFill>
        <p:spPr>
          <a:xfrm>
            <a:off x="846756" y="1482506"/>
            <a:ext cx="7450488" cy="3714225"/>
          </a:xfrm>
          <a:prstGeom prst="rect">
            <a:avLst/>
          </a:prstGeom>
        </p:spPr>
      </p:pic>
      <p:sp>
        <p:nvSpPr>
          <p:cNvPr id="3" name="Marcador de número de diapositiva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0BB2AB-B626-4048-A2C8-D95307A14213}"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79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mp:transition xmlns:mp="http://schemas.microsoft.com/office/mac/powerpoint/2008/main" spd="slow" advClick="0"/>
    </mc:Fallback>
  </mc:AlternateContent>
</p:sld>
</file>

<file path=ppt/theme/theme1.xml><?xml version="1.0" encoding="utf-8"?>
<a:theme xmlns:a="http://schemas.openxmlformats.org/drawingml/2006/main" name="24_Diseño predeterminado">
  <a:themeElements>
    <a:clrScheme name="5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3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8_Diseño predeterminado">
  <a:themeElements>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26750</TotalTime>
  <Words>2908</Words>
  <Application>Microsoft Office PowerPoint</Application>
  <PresentationFormat>Presentación en pantalla (4:3)</PresentationFormat>
  <Paragraphs>594</Paragraphs>
  <Slides>72</Slides>
  <Notes>67</Notes>
  <HiddenSlides>0</HiddenSlides>
  <MMClips>0</MMClips>
  <ScaleCrop>false</ScaleCrop>
  <HeadingPairs>
    <vt:vector size="8" baseType="variant">
      <vt:variant>
        <vt:lpstr>Fuentes usadas</vt:lpstr>
      </vt:variant>
      <vt:variant>
        <vt:i4>10</vt:i4>
      </vt:variant>
      <vt:variant>
        <vt:lpstr>Tema</vt:lpstr>
      </vt:variant>
      <vt:variant>
        <vt:i4>7</vt:i4>
      </vt:variant>
      <vt:variant>
        <vt:lpstr>Servidores OLE incrustados</vt:lpstr>
      </vt:variant>
      <vt:variant>
        <vt:i4>1</vt:i4>
      </vt:variant>
      <vt:variant>
        <vt:lpstr>Títulos de diapositiva</vt:lpstr>
      </vt:variant>
      <vt:variant>
        <vt:i4>72</vt:i4>
      </vt:variant>
    </vt:vector>
  </HeadingPairs>
  <TitlesOfParts>
    <vt:vector size="90" baseType="lpstr">
      <vt:lpstr>Arial</vt:lpstr>
      <vt:lpstr>Arial Black</vt:lpstr>
      <vt:lpstr>Calibri</vt:lpstr>
      <vt:lpstr>Calibri Light</vt:lpstr>
      <vt:lpstr>Franklin Gothic Demi</vt:lpstr>
      <vt:lpstr>inherit</vt:lpstr>
      <vt:lpstr>Times New Roman</vt:lpstr>
      <vt:lpstr>Trebuchet MS</vt:lpstr>
      <vt:lpstr>Verdana</vt:lpstr>
      <vt:lpstr>Wingdings</vt:lpstr>
      <vt:lpstr>24_Diseño predeterminado</vt:lpstr>
      <vt:lpstr>1_Tema de Office</vt:lpstr>
      <vt:lpstr>53_Diseño predeterminado</vt:lpstr>
      <vt:lpstr>18_Diseño predeterminado</vt:lpstr>
      <vt:lpstr>2_Tema de Office</vt:lpstr>
      <vt:lpstr>5_Tema de Office</vt:lpstr>
      <vt:lpstr>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Oscar Jensen</dc:creator>
  <cp:lastModifiedBy>Oscar Jensen</cp:lastModifiedBy>
  <cp:revision>298</cp:revision>
  <cp:lastPrinted>2020-10-24T23:54:37Z</cp:lastPrinted>
  <dcterms:created xsi:type="dcterms:W3CDTF">2019-11-11T02:02:01Z</dcterms:created>
  <dcterms:modified xsi:type="dcterms:W3CDTF">2023-10-10T13:11:27Z</dcterms:modified>
</cp:coreProperties>
</file>