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6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05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16943-98E8-40F2-B352-CCA966C64D4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B0DEC-5FC3-43FE-B50B-442E60FB62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147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35338" y="942975"/>
            <a:ext cx="3397250" cy="25495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338">
              <a:defRPr/>
            </a:pPr>
            <a:fld id="{4898C422-9172-4883-8F98-7C09E9D5FA60}" type="slidenum">
              <a:rPr lang="es-AR" sz="1900" kern="0">
                <a:solidFill>
                  <a:sysClr val="windowText" lastClr="000000"/>
                </a:solidFill>
                <a:latin typeface="Calibri"/>
              </a:rPr>
              <a:pPr defTabSz="966338">
                <a:defRPr/>
              </a:pPr>
              <a:t>1</a:t>
            </a:fld>
            <a:endParaRPr lang="es-AR" sz="190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7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813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287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559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142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97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66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0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676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72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22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753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3C9FC6-7B69-45B1-BED5-82965B73C04E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7959A8-1C73-412C-B3DF-A74E9054D3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936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117111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>
            <a:glow rad="101600">
              <a:srgbClr val="AAE2CA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es-AR" sz="3200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" y="60769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Hidatidosis - </a:t>
            </a:r>
            <a:r>
              <a:rPr lang="es-E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Equinococosis</a:t>
            </a:r>
            <a:endParaRPr lang="es-ES" sz="3200" b="1" i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Taxonomia</a:t>
            </a:r>
            <a:endParaRPr lang="es-ES" sz="3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1397677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ES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Phylum</a:t>
            </a:r>
            <a:r>
              <a:rPr lang="es-ES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ES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Plathyhelminthes</a:t>
            </a:r>
            <a:r>
              <a:rPr lang="es-ES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   Clase: </a:t>
            </a:r>
            <a:r>
              <a:rPr lang="es-ES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Cestoda</a:t>
            </a:r>
            <a:endParaRPr lang="es-ES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defRPr/>
            </a:pPr>
            <a:endParaRPr lang="es-ES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defRPr/>
            </a:pPr>
            <a:r>
              <a:rPr lang="es-ES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Orden: </a:t>
            </a:r>
            <a:r>
              <a:rPr lang="es-ES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Cyclophyllidea</a:t>
            </a:r>
            <a:r>
              <a:rPr lang="es-ES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    Familia: </a:t>
            </a:r>
            <a:r>
              <a:rPr lang="es-ES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Taeniidae</a:t>
            </a:r>
            <a:r>
              <a:rPr lang="es-ES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(</a:t>
            </a:r>
            <a:r>
              <a:rPr lang="es-ES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Ludwing</a:t>
            </a:r>
            <a:r>
              <a:rPr lang="es-ES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1886)</a:t>
            </a:r>
          </a:p>
          <a:p>
            <a:pPr defTabSz="914400">
              <a:defRPr/>
            </a:pPr>
            <a:endParaRPr lang="es-ES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defRPr/>
            </a:pPr>
            <a:r>
              <a:rPr lang="es-ES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Género: Echinococcus (</a:t>
            </a:r>
            <a:r>
              <a:rPr lang="es-ES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Rudolphi</a:t>
            </a:r>
            <a:r>
              <a:rPr lang="es-ES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1801)</a:t>
            </a:r>
          </a:p>
          <a:p>
            <a:pPr defTabSz="914400">
              <a:defRPr/>
            </a:pPr>
            <a:endParaRPr lang="es-ES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defRPr/>
            </a:pPr>
            <a:endParaRPr lang="es-ES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defRPr/>
            </a:pPr>
            <a:r>
              <a:rPr lang="es-ES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Especies: 	</a:t>
            </a:r>
            <a:r>
              <a:rPr lang="es-ES" i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granulosus sensu </a:t>
            </a:r>
            <a:r>
              <a:rPr lang="es-ES" i="1" kern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latu</a:t>
            </a:r>
            <a:r>
              <a:rPr lang="es-ES" i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defTabSz="914400">
              <a:defRPr/>
            </a:pPr>
            <a:r>
              <a:rPr lang="es-ES" dirty="0"/>
              <a:t>			E. granulosus sensu stricto  (</a:t>
            </a:r>
            <a:r>
              <a:rPr lang="es-ES" dirty="0">
                <a:solidFill>
                  <a:srgbClr val="FF0000"/>
                </a:solidFill>
              </a:rPr>
              <a:t>genotipo G1 </a:t>
            </a:r>
            <a:r>
              <a:rPr lang="es-ES" dirty="0"/>
              <a:t>- G3), </a:t>
            </a:r>
          </a:p>
          <a:p>
            <a:pPr defTabSz="914400">
              <a:defRPr/>
            </a:pPr>
            <a:r>
              <a:rPr lang="es-ES" dirty="0"/>
              <a:t>			E. </a:t>
            </a:r>
            <a:r>
              <a:rPr lang="es-ES" dirty="0" err="1"/>
              <a:t>equinus</a:t>
            </a:r>
            <a:r>
              <a:rPr lang="es-ES" dirty="0"/>
              <a:t>(G4), </a:t>
            </a:r>
          </a:p>
          <a:p>
            <a:pPr defTabSz="914400">
              <a:defRPr/>
            </a:pPr>
            <a:r>
              <a:rPr lang="es-ES" dirty="0"/>
              <a:t>			E. </a:t>
            </a:r>
            <a:r>
              <a:rPr lang="es-ES" dirty="0" err="1"/>
              <a:t>ortleppi</a:t>
            </a:r>
            <a:r>
              <a:rPr lang="es-ES" dirty="0"/>
              <a:t> (G5) y </a:t>
            </a:r>
          </a:p>
          <a:p>
            <a:pPr defTabSz="914400">
              <a:defRPr/>
            </a:pPr>
            <a:r>
              <a:rPr lang="es-ES" dirty="0"/>
              <a:t>			E. </a:t>
            </a:r>
            <a:r>
              <a:rPr lang="es-ES" dirty="0" err="1"/>
              <a:t>canadensis</a:t>
            </a:r>
            <a:r>
              <a:rPr lang="es-ES" dirty="0"/>
              <a:t> (G6/G7, G8 y-G10)</a:t>
            </a:r>
            <a:endParaRPr lang="es-ES" i="1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defRPr/>
            </a:pPr>
            <a:endParaRPr lang="es-ES" i="1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14400">
              <a:defRPr/>
            </a:pP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s-ES" i="1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multilocularis</a:t>
            </a: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defTabSz="914400">
              <a:defRPr/>
            </a:pP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s-ES" i="1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vogeli</a:t>
            </a: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defTabSz="914400">
              <a:defRPr/>
            </a:pP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</a:t>
            </a:r>
            <a:r>
              <a:rPr lang="es-ES" i="1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oligarthrus</a:t>
            </a: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defTabSz="914400">
              <a:defRPr/>
            </a:pP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s-ES" i="1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shiquicus</a:t>
            </a: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defTabSz="914400">
              <a:defRPr/>
            </a:pP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s-ES" i="1" kern="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felidis</a:t>
            </a:r>
            <a:r>
              <a:rPr lang="es-ES" i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44C695-CA6F-C0C4-1BC7-3AD67FE2F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60" y="5210236"/>
            <a:ext cx="2512571" cy="147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02E898-92F1-0DAF-3C36-09F2417E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6DFE-DA9E-4DCA-B7C2-8347574A5A8D}" type="slidenum">
              <a:rPr lang="es-AR" smtClean="0"/>
              <a:t>1</a:t>
            </a:fld>
            <a:endParaRPr lang="es-AR"/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E1FD5C82-F807-4568-FEEC-A6AA94D08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13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98"/>
    </mc:Choice>
    <mc:Fallback xmlns="">
      <p:transition spd="slow" advTm="110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170" x="2698750" y="6172200"/>
          <p14:tracePt t="12551" x="4768850" y="6805613"/>
          <p14:tracePt t="12567" x="4848225" y="6805613"/>
          <p14:tracePt t="12585" x="4927600" y="6753225"/>
          <p14:tracePt t="12601" x="4954588" y="6699250"/>
          <p14:tracePt t="12618" x="5006975" y="6646863"/>
          <p14:tracePt t="12635" x="5059363" y="6594475"/>
          <p14:tracePt t="12652" x="5086350" y="6567488"/>
          <p14:tracePt t="12668" x="5111750" y="6542088"/>
          <p14:tracePt t="12685" x="5138738" y="6488113"/>
          <p14:tracePt t="12701" x="5164138" y="6435725"/>
          <p14:tracePt t="12719" x="5243513" y="6383338"/>
          <p14:tracePt t="12735" x="5349875" y="6330950"/>
          <p14:tracePt t="12752" x="5507038" y="6251575"/>
          <p14:tracePt t="12768" x="5929313" y="6172200"/>
          <p14:tracePt t="12785" x="6508750" y="6172200"/>
          <p14:tracePt t="12801" x="6983413" y="6172200"/>
          <p14:tracePt t="12819" x="7326313" y="6172200"/>
          <p14:tracePt t="12835" x="7721600" y="6172200"/>
          <p14:tracePt t="12852" x="7878763" y="6172200"/>
          <p14:tracePt t="12868" x="7931150" y="6172200"/>
          <p14:tracePt t="12905" x="7958138" y="6172200"/>
          <p14:tracePt t="12922" x="7985125" y="6172200"/>
          <p14:tracePt t="12927" x="8010525" y="6172200"/>
          <p14:tracePt t="12943" x="8037513" y="6172200"/>
          <p14:tracePt t="12954" x="8116888" y="6172200"/>
          <p14:tracePt t="12968" x="8142288" y="6172200"/>
          <p14:tracePt t="12985" x="8248650" y="6172200"/>
          <p14:tracePt t="13001" x="8380413" y="6092825"/>
          <p14:tracePt t="13019" x="8589963" y="6067425"/>
          <p14:tracePt t="13035" x="8669338" y="6067425"/>
          <p14:tracePt t="13055" x="8696325" y="6067425"/>
          <p14:tracePt t="13071" x="8721725" y="5988050"/>
          <p14:tracePt t="13086" x="8721725" y="5961063"/>
          <p14:tracePt t="13102" x="8775700" y="5934075"/>
          <p14:tracePt t="13118" x="8828088" y="5908675"/>
          <p14:tracePt t="13136" x="8907463" y="5856288"/>
          <p14:tracePt t="13152" x="8932863" y="5776913"/>
          <p14:tracePt t="13168" x="8932863" y="5749925"/>
          <p14:tracePt t="13186" x="8932863" y="5724525"/>
          <p14:tracePt t="13201" x="8932863" y="5618163"/>
          <p14:tracePt t="13220" x="8932863" y="5565775"/>
          <p14:tracePt t="13236" x="8932863" y="5513388"/>
          <p14:tracePt t="13252" x="8932863" y="5459413"/>
          <p14:tracePt t="13268" x="8932863" y="5407025"/>
          <p14:tracePt t="13285" x="8880475" y="5327650"/>
          <p14:tracePt t="13306" x="8853488" y="5275263"/>
          <p14:tracePt t="13322" x="8828088" y="5248275"/>
          <p14:tracePt t="13339" x="8775700" y="5195888"/>
          <p14:tracePt t="13353" x="8721725" y="5170488"/>
          <p14:tracePt t="13368" x="8696325" y="5170488"/>
          <p14:tracePt t="13386" x="8589963" y="5091113"/>
          <p14:tracePt t="13402" x="8512175" y="5064125"/>
          <p14:tracePt t="13419" x="8432800" y="5038725"/>
          <p14:tracePt t="13435" x="8405813" y="5011738"/>
          <p14:tracePt t="13491" x="8380413" y="4984750"/>
          <p14:tracePt t="13532" x="8353425" y="4984750"/>
          <p14:tracePt t="13539" x="8326438" y="4984750"/>
          <p14:tracePt t="13622" x="8301038" y="4984750"/>
          <p14:tracePt t="13630" x="8274050" y="4984750"/>
          <p14:tracePt t="13647" x="8221663" y="4984750"/>
          <p14:tracePt t="13660" x="8169275" y="4984750"/>
          <p14:tracePt t="13668" x="8142288" y="5011738"/>
          <p14:tracePt t="13687" x="8142288" y="5038725"/>
          <p14:tracePt t="13703" x="8089900" y="5116513"/>
          <p14:tracePt t="13719" x="8062913" y="5143500"/>
          <p14:tracePt t="13737" x="7985125" y="5248275"/>
          <p14:tracePt t="13753" x="7958138" y="5302250"/>
          <p14:tracePt t="13769" x="7931150" y="5327650"/>
          <p14:tracePt t="13789" x="7905750" y="5354638"/>
          <p14:tracePt t="13813" x="7905750" y="5381625"/>
          <p14:tracePt t="13826" x="7905750" y="5407025"/>
          <p14:tracePt t="13839" x="7905750" y="5434013"/>
          <p14:tracePt t="13853" x="7905750" y="5459413"/>
          <p14:tracePt t="13869" x="7905750" y="5538788"/>
          <p14:tracePt t="13886" x="7931150" y="5618163"/>
          <p14:tracePt t="13902" x="8037513" y="5749925"/>
          <p14:tracePt t="13920" x="8274050" y="5881688"/>
          <p14:tracePt t="13936" x="8485188" y="5961063"/>
          <p14:tracePt t="13953" x="8643938" y="6067425"/>
          <p14:tracePt t="13968" x="8801100" y="6092825"/>
          <p14:tracePt t="13986" x="8907463" y="6092825"/>
          <p14:tracePt t="14002" x="9012238" y="6119813"/>
          <p14:tracePt t="14296" x="8959850" y="5697538"/>
          <p14:tracePt t="14306" x="8801100" y="5697538"/>
          <p14:tracePt t="14321" x="8696325" y="5697538"/>
          <p14:tracePt t="14338" x="8221663" y="5670550"/>
          <p14:tracePt t="14352" x="7958138" y="5670550"/>
          <p14:tracePt t="14370" x="7826375" y="5670550"/>
          <p14:tracePt t="14387" x="7721600" y="5670550"/>
          <p14:tracePt t="14403" x="7642225" y="5670550"/>
          <p14:tracePt t="14420" x="7562850" y="5670550"/>
          <p14:tracePt t="14436" x="7510463" y="5670550"/>
          <p14:tracePt t="14453" x="7431088" y="5697538"/>
          <p14:tracePt t="14469" x="7378700" y="5697538"/>
          <p14:tracePt t="14486" x="7351713" y="5724525"/>
          <p14:tracePt t="14512" x="7326313" y="5776913"/>
          <p14:tracePt t="14541" x="7299325" y="5802313"/>
          <p14:tracePt t="14712" x="7299325" y="5776913"/>
          <p14:tracePt t="14723" x="7299325" y="5724525"/>
          <p14:tracePt t="14728" x="7272338" y="5670550"/>
          <p14:tracePt t="14740" x="7246938" y="5670550"/>
          <p14:tracePt t="14753" x="7219950" y="5645150"/>
          <p14:tracePt t="14769" x="7115175" y="5591175"/>
          <p14:tracePt t="14787" x="7062788" y="5591175"/>
          <p14:tracePt t="14803" x="6956425" y="5591175"/>
          <p14:tracePt t="14821" x="6931025" y="5591175"/>
          <p14:tracePt t="14837" x="6851650" y="5591175"/>
          <p14:tracePt t="14854" x="6824663" y="5591175"/>
          <p14:tracePt t="14869" x="6719888" y="5591175"/>
          <p14:tracePt t="14934" x="6692900" y="5591175"/>
          <p14:tracePt t="14942" x="6667500" y="5591175"/>
          <p14:tracePt t="14953" x="6613525" y="5645150"/>
          <p14:tracePt t="14970" x="6588125" y="5645150"/>
          <p14:tracePt t="14986" x="6535738" y="5697538"/>
          <p14:tracePt t="15004" x="6481763" y="5724525"/>
          <p14:tracePt t="15021" x="6429375" y="5802313"/>
          <p14:tracePt t="15125" x="6429375" y="5829300"/>
          <p14:tracePt t="15130" x="6429375" y="5856288"/>
          <p14:tracePt t="15148" x="6429375" y="5908675"/>
          <p14:tracePt t="15157" x="6403975" y="5908675"/>
          <p14:tracePt t="15174" x="6403975" y="5934075"/>
          <p14:tracePt t="15187" x="6403975" y="5988050"/>
          <p14:tracePt t="15205" x="6403975" y="6040438"/>
          <p14:tracePt t="15220" x="6403975" y="6067425"/>
          <p14:tracePt t="15238" x="6403975" y="6092825"/>
          <p14:tracePt t="15316" x="6403975" y="6119813"/>
          <p14:tracePt t="15323" x="6403975" y="6145213"/>
          <p14:tracePt t="15342" x="6403975" y="6199188"/>
          <p14:tracePt t="15344" x="6403975" y="6224588"/>
          <p14:tracePt t="15425" x="6429375" y="6251575"/>
          <p14:tracePt t="15447" x="6456363" y="6251575"/>
          <p14:tracePt t="15474" x="6456363" y="6276975"/>
          <p14:tracePt t="15491" x="6481763" y="6303963"/>
          <p14:tracePt t="15500" x="6508750" y="6330950"/>
          <p14:tracePt t="15511" x="6535738" y="6356350"/>
          <p14:tracePt t="15524" x="6561138" y="6410325"/>
          <p14:tracePt t="15543" x="6588125" y="6435725"/>
          <p14:tracePt t="15559" x="6613525" y="6435725"/>
          <p14:tracePt t="15575" x="6640513" y="6462713"/>
          <p14:tracePt t="15593" x="6692900" y="6462713"/>
          <p14:tracePt t="15609" x="6719888" y="6462713"/>
          <p14:tracePt t="15621" x="6772275" y="6488113"/>
          <p14:tracePt t="15642" x="6799263" y="6488113"/>
          <p14:tracePt t="15645" x="6851650" y="6488113"/>
          <p14:tracePt t="15659" x="6877050" y="6488113"/>
          <p14:tracePt t="15675" x="6983413" y="6488113"/>
          <p14:tracePt t="15689" x="7035800" y="6488113"/>
          <p14:tracePt t="15704" x="7140575" y="6488113"/>
          <p14:tracePt t="15721" x="7194550" y="6488113"/>
          <p14:tracePt t="15738" x="7219950" y="6488113"/>
          <p14:tracePt t="15756" x="7246938" y="6488113"/>
          <p14:tracePt t="15771" x="7326313" y="6488113"/>
          <p14:tracePt t="15792" x="7351713" y="6488113"/>
          <p14:tracePt t="15848" x="7378700" y="6488113"/>
          <p14:tracePt t="15856" x="7404100" y="6435725"/>
          <p14:tracePt t="15864" x="7404100" y="6410325"/>
          <p14:tracePt t="15873" x="7404100" y="6356350"/>
          <p14:tracePt t="15888" x="7404100" y="6276975"/>
          <p14:tracePt t="15904" x="7431088" y="6145213"/>
          <p14:tracePt t="15922" x="7431088" y="6013450"/>
          <p14:tracePt t="15938" x="7431088" y="5881688"/>
          <p14:tracePt t="15956" x="7431088" y="5802313"/>
          <p14:tracePt t="15971" x="7431088" y="5697538"/>
          <p14:tracePt t="15988" x="7431088" y="5591175"/>
          <p14:tracePt t="16004" x="7431088" y="5565775"/>
          <p14:tracePt t="16022" x="7431088" y="5486400"/>
          <p14:tracePt t="16038" x="7431088" y="5459413"/>
          <p14:tracePt t="16056" x="7431088" y="5434013"/>
          <p14:tracePt t="16071" x="7431088" y="5407025"/>
          <p14:tracePt t="16088" x="7431088" y="5381625"/>
          <p14:tracePt t="16105" x="7404100" y="5354638"/>
          <p14:tracePt t="16142" x="7378700" y="5302250"/>
          <p14:tracePt t="16216" x="7458075" y="5302250"/>
          <p14:tracePt t="16226" x="7667625" y="5302250"/>
          <p14:tracePt t="16238" x="7773988" y="5302250"/>
          <p14:tracePt t="16255" x="8405813" y="5275263"/>
          <p14:tracePt t="16271" x="9012238" y="5222875"/>
          <p14:tracePt t="40035" x="9091613" y="4668838"/>
          <p14:tracePt t="40042" x="9064625" y="4668838"/>
          <p14:tracePt t="40051" x="9039225" y="4668838"/>
          <p14:tracePt t="40061" x="8959850" y="4641850"/>
          <p14:tracePt t="40078" x="8932863" y="4641850"/>
          <p14:tracePt t="40096" x="8853488" y="4589463"/>
          <p14:tracePt t="40112" x="8643938" y="4562475"/>
          <p14:tracePt t="40128" x="8458200" y="4484688"/>
          <p14:tracePt t="40146" x="8326438" y="4378325"/>
          <p14:tracePt t="40163" x="8116888" y="4298950"/>
          <p14:tracePt t="40179" x="7985125" y="4194175"/>
          <p14:tracePt t="40194" x="7878763" y="4141788"/>
          <p14:tracePt t="40212" x="7799388" y="4087813"/>
          <p14:tracePt t="40229" x="7667625" y="4087813"/>
          <p14:tracePt t="40246" x="7562850" y="4062413"/>
          <p14:tracePt t="40262" x="7458075" y="4010025"/>
          <p14:tracePt t="40280" x="7431088" y="4010025"/>
          <p14:tracePt t="40296" x="7299325" y="3983038"/>
          <p14:tracePt t="40313" x="7194550" y="3956050"/>
          <p14:tracePt t="40328" x="7062788" y="3903663"/>
          <p14:tracePt t="40347" x="6956425" y="3903663"/>
          <p14:tracePt t="40363" x="6904038" y="3876675"/>
          <p14:tracePt t="40378" x="6851650" y="3851275"/>
          <p14:tracePt t="40396" x="6824663" y="3824288"/>
          <p14:tracePt t="40411" x="6799263" y="3824288"/>
          <p14:tracePt t="40429" x="6719888" y="3824288"/>
          <p14:tracePt t="40447" x="6692900" y="3824288"/>
          <p14:tracePt t="40463" x="6613525" y="3824288"/>
          <p14:tracePt t="40487" x="6588125" y="3798888"/>
          <p14:tracePt t="40733" x="6561138" y="3798888"/>
          <p14:tracePt t="40741" x="6535738" y="3798888"/>
          <p14:tracePt t="40750" x="6508750" y="3798888"/>
          <p14:tracePt t="40767" x="6403975" y="3798888"/>
          <p14:tracePt t="40791" x="6376988" y="3798888"/>
          <p14:tracePt t="40803" x="6350000" y="3798888"/>
          <p14:tracePt t="40843" x="6324600" y="3798888"/>
          <p14:tracePt t="40867" x="6297613" y="3798888"/>
          <p14:tracePt t="40872" x="6272213" y="3824288"/>
          <p14:tracePt t="40881" x="6245225" y="3824288"/>
          <p14:tracePt t="40896" x="6245225" y="3876675"/>
          <p14:tracePt t="40912" x="6245225" y="3903663"/>
          <p14:tracePt t="40929" x="6245225" y="3930650"/>
          <p14:tracePt t="40947" x="6218238" y="3956050"/>
          <p14:tracePt t="40964" x="6218238" y="3983038"/>
          <p14:tracePt t="40979" x="6218238" y="4010025"/>
          <p14:tracePt t="41027" x="6218238" y="4035425"/>
          <p14:tracePt t="41051" x="6245225" y="4035425"/>
          <p14:tracePt t="41068" x="6272213" y="4035425"/>
          <p14:tracePt t="41075" x="6297613" y="4035425"/>
          <p14:tracePt t="41084" x="6324600" y="4035425"/>
          <p14:tracePt t="41098" x="6376988" y="4035425"/>
          <p14:tracePt t="41113" x="6456363" y="4035425"/>
          <p14:tracePt t="41134" x="6508750" y="4035425"/>
          <p14:tracePt t="41147" x="6535738" y="4035425"/>
          <p14:tracePt t="41165" x="6692900" y="4035425"/>
          <p14:tracePt t="41179" x="6877050" y="4035425"/>
          <p14:tracePt t="41197" x="6956425" y="4035425"/>
          <p14:tracePt t="41212" x="7115175" y="4010025"/>
          <p14:tracePt t="41231" x="7140575" y="4010025"/>
          <p14:tracePt t="41433" x="7062788" y="3983038"/>
          <p14:tracePt t="41443" x="7035800" y="3956050"/>
          <p14:tracePt t="41450" x="7008813" y="3956050"/>
          <p14:tracePt t="41465" x="6956425" y="3930650"/>
          <p14:tracePt t="41480" x="6824663" y="3876675"/>
          <p14:tracePt t="41496" x="6745288" y="3851275"/>
          <p14:tracePt t="41514" x="6692900" y="3851275"/>
          <p14:tracePt t="41534" x="6667500" y="3824288"/>
          <p14:tracePt t="41568" x="6613525" y="3824288"/>
          <p14:tracePt t="41577" x="6588125" y="3824288"/>
          <p14:tracePt t="41588" x="6535738" y="3824288"/>
          <p14:tracePt t="41606" x="6481763" y="3824288"/>
          <p14:tracePt t="41622" x="6429375" y="3824288"/>
          <p14:tracePt t="41638" x="6376988" y="3824288"/>
          <p14:tracePt t="41650" x="6350000" y="3851275"/>
          <p14:tracePt t="41664" x="6324600" y="3851275"/>
          <p14:tracePt t="41680" x="6297613" y="3851275"/>
          <p14:tracePt t="41696" x="6245225" y="3876675"/>
          <p14:tracePt t="41714" x="6218238" y="3876675"/>
          <p14:tracePt t="41730" x="6218238" y="3903663"/>
          <p14:tracePt t="41748" x="6192838" y="3930650"/>
          <p14:tracePt t="41764" x="6165850" y="3930650"/>
          <p14:tracePt t="41780" x="6086475" y="3983038"/>
          <p14:tracePt t="42170" x="6113463" y="3983038"/>
          <p14:tracePt t="42184" x="6140450" y="3983038"/>
          <p14:tracePt t="42203" x="6165850" y="3983038"/>
          <p14:tracePt t="42222" x="6192838" y="3983038"/>
          <p14:tracePt t="42233" x="6218238" y="3983038"/>
          <p14:tracePt t="42285" x="6245225" y="3983038"/>
          <p14:tracePt t="42711" x="6272213" y="3983038"/>
          <p14:tracePt t="42720" x="6297613" y="3983038"/>
          <p14:tracePt t="42730" x="6376988" y="3983038"/>
          <p14:tracePt t="42748" x="6613525" y="3983038"/>
          <p14:tracePt t="42764" x="6824663" y="3983038"/>
          <p14:tracePt t="42781" x="7826375" y="3983038"/>
          <p14:tracePt t="42797" x="8616950" y="3983038"/>
          <p14:tracePt t="86389" x="8643938" y="4852988"/>
          <p14:tracePt t="86396" x="8326438" y="4852988"/>
          <p14:tracePt t="86407" x="8248650" y="4852988"/>
          <p14:tracePt t="86425" x="8142288" y="4852988"/>
          <p14:tracePt t="86553" x="8116888" y="4852988"/>
          <p14:tracePt t="86568" x="8116888" y="4827588"/>
          <p14:tracePt t="86579" x="8116888" y="4800600"/>
          <p14:tracePt t="86593" x="8116888" y="4721225"/>
          <p14:tracePt t="86608" x="8116888" y="4616450"/>
          <p14:tracePt t="86626" x="8274050" y="4457700"/>
          <p14:tracePt t="86642" x="8512175" y="4298950"/>
          <p14:tracePt t="86658" x="8669338" y="4087813"/>
          <p14:tracePt t="86676" x="8721725" y="4035425"/>
          <p14:tracePt t="86691" x="8748713" y="4010025"/>
          <p14:tracePt t="86709" x="8775700" y="3930650"/>
          <p14:tracePt t="86736" x="8775700" y="3903663"/>
          <p14:tracePt t="86753" x="8775700" y="3876675"/>
          <p14:tracePt t="86763" x="8775700" y="3851275"/>
          <p14:tracePt t="86766" x="8775700" y="3824288"/>
          <p14:tracePt t="86776" x="8775700" y="3798888"/>
          <p14:tracePt t="86792" x="8775700" y="3744913"/>
          <p14:tracePt t="86809" x="8775700" y="3719513"/>
          <p14:tracePt t="86864" x="8775700" y="3692525"/>
          <p14:tracePt t="86873" x="8721725" y="3667125"/>
          <p14:tracePt t="86883" x="8721725" y="3640138"/>
          <p14:tracePt t="86892" x="8696325" y="3640138"/>
          <p14:tracePt t="86909" x="8564563" y="3613150"/>
          <p14:tracePt t="86926" x="8405813" y="3587750"/>
          <p14:tracePt t="86942" x="8194675" y="3533775"/>
          <p14:tracePt t="86959" x="8062913" y="3533775"/>
          <p14:tracePt t="86975" x="7878763" y="3481388"/>
          <p14:tracePt t="86993" x="7694613" y="3429000"/>
          <p14:tracePt t="87008" x="7483475" y="3402013"/>
          <p14:tracePt t="87026" x="7404100" y="3376613"/>
          <p14:tracePt t="87042" x="7272338" y="3376613"/>
          <p14:tracePt t="87059" x="7140575" y="3376613"/>
          <p14:tracePt t="87075" x="6904038" y="3349625"/>
          <p14:tracePt t="87093" x="6692900" y="3349625"/>
          <p14:tracePt t="87108" x="6403975" y="3349625"/>
          <p14:tracePt t="87127" x="6165850" y="3349625"/>
          <p14:tracePt t="87142" x="5902325" y="3349625"/>
          <p14:tracePt t="87159" x="5613400" y="3349625"/>
          <p14:tracePt t="87175" x="5349875" y="3349625"/>
          <p14:tracePt t="87194" x="5138738" y="3349625"/>
          <p14:tracePt t="87210" x="4875213" y="3349625"/>
          <p14:tracePt t="87227" x="4637088" y="3349625"/>
          <p14:tracePt t="87242" x="4348163" y="3349625"/>
          <p14:tracePt t="87260" x="4084638" y="3349625"/>
          <p14:tracePt t="87275" x="3873500" y="3376613"/>
          <p14:tracePt t="87294" x="3689350" y="3402013"/>
          <p14:tracePt t="87308" x="3398838" y="3429000"/>
          <p14:tracePt t="87327" x="3294063" y="3429000"/>
          <p14:tracePt t="87343" x="3189288" y="3481388"/>
          <p14:tracePt t="87358" x="3030538" y="3533775"/>
          <p14:tracePt t="87377" x="2819400" y="3587750"/>
          <p14:tracePt t="87393" x="2608263" y="3640138"/>
          <p14:tracePt t="87410" x="2319338" y="3667125"/>
          <p14:tracePt t="87425" x="2212975" y="3667125"/>
          <p14:tracePt t="87443" x="2108200" y="3771900"/>
          <p14:tracePt t="87459" x="2028825" y="3798888"/>
          <p14:tracePt t="87476" x="1976438" y="3824288"/>
          <p14:tracePt t="87493" x="1871663" y="3876675"/>
          <p14:tracePt t="87509" x="1792288" y="3903663"/>
          <p14:tracePt t="87526" x="1739900" y="3930650"/>
          <p14:tracePt t="87542" x="1685925" y="3983038"/>
          <p14:tracePt t="87560" x="1660525" y="4010025"/>
          <p14:tracePt t="87575" x="1608138" y="4087813"/>
          <p14:tracePt t="87593" x="1528763" y="4219575"/>
          <p14:tracePt t="87609" x="1476375" y="4273550"/>
          <p14:tracePt t="87627" x="1449388" y="4352925"/>
          <p14:tracePt t="87642" x="1449388" y="4430713"/>
          <p14:tracePt t="87660" x="1397000" y="4510088"/>
          <p14:tracePt t="87678" x="1397000" y="4589463"/>
          <p14:tracePt t="87680" x="1397000" y="4668838"/>
          <p14:tracePt t="87697" x="1397000" y="4748213"/>
          <p14:tracePt t="87711" x="1397000" y="4773613"/>
          <p14:tracePt t="87726" x="1397000" y="4879975"/>
          <p14:tracePt t="87743" x="1449388" y="5064125"/>
          <p14:tracePt t="87759" x="1528763" y="5222875"/>
          <p14:tracePt t="87777" x="1581150" y="5327650"/>
          <p14:tracePt t="87794" x="1633538" y="5486400"/>
          <p14:tracePt t="87810" x="1712913" y="5670550"/>
          <p14:tracePt t="87827" x="1765300" y="5776913"/>
          <p14:tracePt t="87842" x="1844675" y="5908675"/>
          <p14:tracePt t="87860" x="1871663" y="5934075"/>
          <p14:tracePt t="87876" x="1949450" y="6013450"/>
          <p14:tracePt t="87894" x="2108200" y="6172200"/>
          <p14:tracePt t="87909" x="2187575" y="6251575"/>
          <p14:tracePt t="87927" x="2319338" y="6356350"/>
          <p14:tracePt t="87943" x="2503488" y="6410325"/>
          <p14:tracePt t="87959" x="2662238" y="6462713"/>
          <p14:tracePt t="87977" x="2794000" y="6488113"/>
          <p14:tracePt t="87992" x="2978150" y="6567488"/>
          <p14:tracePt t="88011" x="3162300" y="6673850"/>
          <p14:tracePt t="88013" x="3241675" y="6673850"/>
          <p14:tracePt t="88015" x="3321050" y="6699250"/>
          <p14:tracePt t="88025" x="3530600" y="6699250"/>
          <p14:tracePt t="88043" x="3689350" y="6699250"/>
          <p14:tracePt t="88060" x="3900488" y="6726238"/>
          <p14:tracePt t="88076" x="4137025" y="6726238"/>
          <p14:tracePt t="88095" x="4427538" y="6726238"/>
          <p14:tracePt t="88110" x="4691063" y="6726238"/>
          <p14:tracePt t="88127" x="5086350" y="6726238"/>
          <p14:tracePt t="88143" x="5295900" y="6726238"/>
          <p14:tracePt t="88161" x="5507038" y="6673850"/>
          <p14:tracePt t="88176" x="5586413" y="6594475"/>
          <p14:tracePt t="88194" x="5665788" y="6567488"/>
          <p14:tracePt t="88209" x="5822950" y="6488113"/>
          <p14:tracePt t="88228" x="6140450" y="6330950"/>
          <p14:tracePt t="88243" x="6508750" y="6145213"/>
          <p14:tracePt t="88260" x="6904038" y="5988050"/>
          <p14:tracePt t="88276" x="7431088" y="5829300"/>
          <p14:tracePt t="88295" x="7562850" y="5724525"/>
          <p14:tracePt t="88310" x="7799388" y="5645150"/>
          <p14:tracePt t="88326" x="8248650" y="5459413"/>
          <p14:tracePt t="88345" x="8380413" y="5407025"/>
          <p14:tracePt t="88360" x="8589963" y="5327650"/>
          <p14:tracePt t="88376" x="8775700" y="5275263"/>
          <p14:tracePt t="88394" x="8880475" y="5195888"/>
          <p14:tracePt t="88410" x="8959850" y="5143500"/>
          <p14:tracePt t="88428" x="9064625" y="5091113"/>
        </p14:tracePtLst>
      </p14:laserTraceLst>
    </p:ext>
  </p:extLs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108</Words>
  <Application>Microsoft Office PowerPoint</Application>
  <PresentationFormat>Presentación en pantalla (4:3)</PresentationFormat>
  <Paragraphs>22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Verdana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Oscar Jensen</dc:creator>
  <cp:lastModifiedBy>Oscar Jensen</cp:lastModifiedBy>
  <cp:revision>1</cp:revision>
  <dcterms:created xsi:type="dcterms:W3CDTF">2025-02-18T19:07:42Z</dcterms:created>
  <dcterms:modified xsi:type="dcterms:W3CDTF">2025-02-18T19:09:09Z</dcterms:modified>
</cp:coreProperties>
</file>