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722" r:id="rId2"/>
    <p:sldId id="323" r:id="rId3"/>
    <p:sldId id="2119" r:id="rId4"/>
    <p:sldId id="2118" r:id="rId5"/>
    <p:sldId id="868" r:id="rId6"/>
    <p:sldId id="1974" r:id="rId7"/>
    <p:sldId id="2121" r:id="rId8"/>
    <p:sldId id="2120" r:id="rId9"/>
    <p:sldId id="325" r:id="rId10"/>
    <p:sldId id="32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7674" autoAdjust="0"/>
  </p:normalViewPr>
  <p:slideViewPr>
    <p:cSldViewPr snapToGrid="0" showGuides="1">
      <p:cViewPr>
        <p:scale>
          <a:sx n="66" d="100"/>
          <a:sy n="66" d="100"/>
        </p:scale>
        <p:origin x="2862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B964-85B2-4EEB-8AA8-748901ACEB4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DB701-FBFA-49DB-A056-2912548D93F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36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226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1 Marcador de imagen de diapositiva">
            <a:extLst>
              <a:ext uri="{FF2B5EF4-FFF2-40B4-BE49-F238E27FC236}">
                <a16:creationId xmlns:a16="http://schemas.microsoft.com/office/drawing/2014/main" id="{A3AFFD72-8479-49DA-AD13-B55E8888C3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2 Marcador de notas">
            <a:extLst>
              <a:ext uri="{FF2B5EF4-FFF2-40B4-BE49-F238E27FC236}">
                <a16:creationId xmlns:a16="http://schemas.microsoft.com/office/drawing/2014/main" id="{928384C2-02A4-4DEE-BD90-078B270C05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ES" dirty="0"/>
              <a:t>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altLang="es-ES" dirty="0"/>
          </a:p>
        </p:txBody>
      </p:sp>
      <p:sp>
        <p:nvSpPr>
          <p:cNvPr id="140292" name="3 Marcador de número de diapositiva">
            <a:extLst>
              <a:ext uri="{FF2B5EF4-FFF2-40B4-BE49-F238E27FC236}">
                <a16:creationId xmlns:a16="http://schemas.microsoft.com/office/drawing/2014/main" id="{11907216-6A78-427E-9295-30296E33A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667" indent="-3191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6411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6976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7541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129" eaLnBrk="1" hangingPunct="1">
              <a:defRPr/>
            </a:pPr>
            <a:fld id="{5A851CC0-D915-4355-8DFA-8DFD693E8199}" type="slidenum">
              <a:rPr lang="es-ES_tradnl" altLang="es-ES" sz="2000" kern="0">
                <a:solidFill>
                  <a:srgbClr val="000000"/>
                </a:solidFill>
              </a:rPr>
              <a:pPr defTabSz="1021129" eaLnBrk="1" hangingPunct="1">
                <a:defRPr/>
              </a:pPr>
              <a:t>10</a:t>
            </a:fld>
            <a:endParaRPr lang="es-ES_tradnl" altLang="es-ES" sz="20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1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261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6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359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232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Marcador de imagen de diapositiva">
            <a:extLst>
              <a:ext uri="{FF2B5EF4-FFF2-40B4-BE49-F238E27FC236}">
                <a16:creationId xmlns:a16="http://schemas.microsoft.com/office/drawing/2014/main" id="{1EE47EA0-0881-43E5-B7F7-F4A4B817C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5338" y="942975"/>
            <a:ext cx="3397250" cy="2549525"/>
          </a:xfrm>
          <a:ln/>
        </p:spPr>
      </p:sp>
      <p:sp>
        <p:nvSpPr>
          <p:cNvPr id="193539" name="2 Marcador de notas">
            <a:extLst>
              <a:ext uri="{FF2B5EF4-FFF2-40B4-BE49-F238E27FC236}">
                <a16:creationId xmlns:a16="http://schemas.microsoft.com/office/drawing/2014/main" id="{BACD272C-4129-4F09-9F27-DB563F08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s-AR" dirty="0"/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BE99BD6C-AE49-48EA-BFEC-DEDBE2CA8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66338">
              <a:defRPr/>
            </a:pPr>
            <a:fld id="{FBF0ECCB-6E63-42DE-8869-6BACC531328C}" type="slidenum">
              <a:rPr lang="es-ES_tradnl" altLang="es-AR" sz="1900" kern="0">
                <a:solidFill>
                  <a:srgbClr val="000000"/>
                </a:solidFill>
              </a:rPr>
              <a:pPr defTabSz="966338">
                <a:defRPr/>
              </a:pPr>
              <a:t>6</a:t>
            </a:fld>
            <a:endParaRPr lang="es-ES_tradnl" altLang="es-AR" sz="19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07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Marcador de imagen de diapositiva">
            <a:extLst>
              <a:ext uri="{FF2B5EF4-FFF2-40B4-BE49-F238E27FC236}">
                <a16:creationId xmlns:a16="http://schemas.microsoft.com/office/drawing/2014/main" id="{1EE47EA0-0881-43E5-B7F7-F4A4B817C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5338" y="942975"/>
            <a:ext cx="3397250" cy="2549525"/>
          </a:xfrm>
          <a:ln/>
        </p:spPr>
      </p:sp>
      <p:sp>
        <p:nvSpPr>
          <p:cNvPr id="193539" name="2 Marcador de notas">
            <a:extLst>
              <a:ext uri="{FF2B5EF4-FFF2-40B4-BE49-F238E27FC236}">
                <a16:creationId xmlns:a16="http://schemas.microsoft.com/office/drawing/2014/main" id="{BACD272C-4129-4F09-9F27-DB563F08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altLang="es-AR" dirty="0"/>
              <a:t> </a:t>
            </a: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_tradnl" altLang="es-AR" dirty="0"/>
          </a:p>
          <a:p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BE99BD6C-AE49-48EA-BFEC-DEDBE2CA8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66338">
              <a:defRPr/>
            </a:pPr>
            <a:fld id="{FBF0ECCB-6E63-42DE-8869-6BACC531328C}" type="slidenum">
              <a:rPr lang="es-ES_tradnl" altLang="es-AR" sz="1900" kern="0">
                <a:solidFill>
                  <a:srgbClr val="000000"/>
                </a:solidFill>
              </a:rPr>
              <a:pPr defTabSz="966338">
                <a:defRPr/>
              </a:pPr>
              <a:t>7</a:t>
            </a:fld>
            <a:endParaRPr lang="es-ES_tradnl" altLang="es-AR" sz="19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Marcador de imagen de diapositiva">
            <a:extLst>
              <a:ext uri="{FF2B5EF4-FFF2-40B4-BE49-F238E27FC236}">
                <a16:creationId xmlns:a16="http://schemas.microsoft.com/office/drawing/2014/main" id="{1EE47EA0-0881-43E5-B7F7-F4A4B817C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5338" y="942975"/>
            <a:ext cx="3397250" cy="2549525"/>
          </a:xfrm>
          <a:ln/>
        </p:spPr>
      </p:sp>
      <p:sp>
        <p:nvSpPr>
          <p:cNvPr id="193539" name="2 Marcador de notas">
            <a:extLst>
              <a:ext uri="{FF2B5EF4-FFF2-40B4-BE49-F238E27FC236}">
                <a16:creationId xmlns:a16="http://schemas.microsoft.com/office/drawing/2014/main" id="{BACD272C-4129-4F09-9F27-DB563F08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altLang="es-AR" dirty="0"/>
              <a:t> </a:t>
            </a:r>
            <a:endParaRPr lang="es-ES_tradnl" altLang="es-AR" dirty="0"/>
          </a:p>
          <a:p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BE99BD6C-AE49-48EA-BFEC-DEDBE2CA8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66338">
              <a:defRPr/>
            </a:pPr>
            <a:fld id="{FBF0ECCB-6E63-42DE-8869-6BACC531328C}" type="slidenum">
              <a:rPr lang="es-ES_tradnl" altLang="es-AR" sz="1900" kern="0">
                <a:solidFill>
                  <a:srgbClr val="000000"/>
                </a:solidFill>
              </a:rPr>
              <a:pPr defTabSz="966338">
                <a:defRPr/>
              </a:pPr>
              <a:t>8</a:t>
            </a:fld>
            <a:endParaRPr lang="es-ES_tradnl" altLang="es-AR" sz="19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18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1 Marcador de imagen de diapositiva">
            <a:extLst>
              <a:ext uri="{FF2B5EF4-FFF2-40B4-BE49-F238E27FC236}">
                <a16:creationId xmlns:a16="http://schemas.microsoft.com/office/drawing/2014/main" id="{A3AFFD72-8479-49DA-AD13-B55E8888C3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2 Marcador de notas">
            <a:extLst>
              <a:ext uri="{FF2B5EF4-FFF2-40B4-BE49-F238E27FC236}">
                <a16:creationId xmlns:a16="http://schemas.microsoft.com/office/drawing/2014/main" id="{928384C2-02A4-4DEE-BD90-078B270C05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altLang="es-ES" dirty="0"/>
          </a:p>
        </p:txBody>
      </p:sp>
      <p:sp>
        <p:nvSpPr>
          <p:cNvPr id="140292" name="3 Marcador de número de diapositiva">
            <a:extLst>
              <a:ext uri="{FF2B5EF4-FFF2-40B4-BE49-F238E27FC236}">
                <a16:creationId xmlns:a16="http://schemas.microsoft.com/office/drawing/2014/main" id="{11907216-6A78-427E-9295-30296E33A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667" indent="-3191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6411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86976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97541" indent="-2552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1129" eaLnBrk="1" hangingPunct="1">
              <a:defRPr/>
            </a:pPr>
            <a:fld id="{5A851CC0-D915-4355-8DFA-8DFD693E8199}" type="slidenum">
              <a:rPr lang="es-ES_tradnl" altLang="es-ES" sz="2000" kern="0">
                <a:solidFill>
                  <a:srgbClr val="000000"/>
                </a:solidFill>
              </a:rPr>
              <a:pPr defTabSz="1021129" eaLnBrk="1" hangingPunct="1">
                <a:defRPr/>
              </a:pPr>
              <a:t>9</a:t>
            </a:fld>
            <a:endParaRPr lang="es-ES_tradnl" altLang="es-ES" sz="20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8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732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254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072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062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891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523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390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276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76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635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446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5D250-0EED-4155-A555-57D5A961CEDF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37465-8644-4B1D-913E-E1C18B58DAC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632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3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7.m4a"/><Relationship Id="rId16" Type="http://schemas.openxmlformats.org/officeDocument/2006/relationships/image" Target="../media/image5.png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jpe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12" Type="http://schemas.openxmlformats.org/officeDocument/2006/relationships/hyperlink" Target="http://www.fotosaves.com.ar/FotosMamiferos/CuisChico_Camarones_RP1Km21_Feb06_m.jpg" TargetMode="External"/><Relationship Id="rId17" Type="http://schemas.openxmlformats.org/officeDocument/2006/relationships/image" Target="../media/image5.png"/><Relationship Id="rId2" Type="http://schemas.microsoft.com/office/2007/relationships/media" Target="../media/media8.m4a"/><Relationship Id="rId16" Type="http://schemas.openxmlformats.org/officeDocument/2006/relationships/image" Target="../media/image30.jpeg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11" Type="http://schemas.openxmlformats.org/officeDocument/2006/relationships/image" Target="../media/image27.jpe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9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hyperlink" Target="https://hidatidosis.ar/wp-content/uploads/2024/09/Jensen-Ciclo-silvestre-de-Hidatidosis-Argentina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AE036A-EAE4-F57C-4A89-0A8C0969CCBB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755650" y="3860802"/>
            <a:ext cx="2571750" cy="24479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es-AR" altLang="es-ES" kern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419477" y="1773238"/>
            <a:ext cx="1922463" cy="129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es-AR" altLang="es-ES" kern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95738" y="2060577"/>
            <a:ext cx="812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es-MX" altLang="es-ES" kern="0" dirty="0">
                <a:solidFill>
                  <a:srgbClr val="000000"/>
                </a:solidFill>
              </a:rPr>
              <a:t>Tenia</a:t>
            </a:r>
          </a:p>
          <a:p>
            <a:pPr defTabSz="914400" eaLnBrk="1" hangingPunct="1">
              <a:defRPr/>
            </a:pPr>
            <a:r>
              <a:rPr lang="es-MX" altLang="es-ES" kern="0" dirty="0">
                <a:solidFill>
                  <a:srgbClr val="000000"/>
                </a:solidFill>
              </a:rPr>
              <a:t>adulta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795965" y="4149081"/>
            <a:ext cx="1355725" cy="120238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es-AR" altLang="es-ES" kern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48375" y="4551793"/>
            <a:ext cx="8509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es-MX" altLang="es-ES" kern="0" dirty="0">
                <a:solidFill>
                  <a:srgbClr val="000000"/>
                </a:solidFill>
              </a:rPr>
              <a:t>Huevo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81100" y="4508500"/>
            <a:ext cx="16017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s-MX" sz="2800" b="1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Larva</a:t>
            </a:r>
          </a:p>
          <a:p>
            <a:pPr algn="ctr" defTabSz="914400">
              <a:defRPr/>
            </a:pPr>
            <a:r>
              <a:rPr lang="es-MX" sz="2800" b="1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Hidátide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364163" y="3068640"/>
            <a:ext cx="792162" cy="865187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E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3563940" y="4652963"/>
            <a:ext cx="2016125" cy="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E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2916238" y="2924175"/>
            <a:ext cx="647700" cy="865188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E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165244" y="45813"/>
            <a:ext cx="7978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</a:t>
            </a: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Equinococosis</a:t>
            </a:r>
            <a:endParaRPr lang="es-ES" sz="32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Ciclo vital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06577">
            <a:off x="369186" y="2475764"/>
            <a:ext cx="2223411" cy="140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/>
          <p:cNvSpPr txBox="1"/>
          <p:nvPr/>
        </p:nvSpPr>
        <p:spPr>
          <a:xfrm>
            <a:off x="533485" y="1582268"/>
            <a:ext cx="222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Arial"/>
              </a:rPr>
              <a:t>Hidatidosis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693500">
            <a:off x="6749959" y="2003031"/>
            <a:ext cx="1086287" cy="259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uadroTexto 24"/>
          <p:cNvSpPr txBox="1"/>
          <p:nvPr/>
        </p:nvSpPr>
        <p:spPr>
          <a:xfrm>
            <a:off x="5845175" y="1582268"/>
            <a:ext cx="247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kern="0" dirty="0" err="1">
                <a:solidFill>
                  <a:sysClr val="windowText" lastClr="000000"/>
                </a:solidFill>
                <a:latin typeface="Arial"/>
              </a:rPr>
              <a:t>Echinococcosis</a:t>
            </a:r>
            <a:endParaRPr lang="es-ES" sz="24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556245" y="5560280"/>
            <a:ext cx="247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Arial"/>
              </a:rPr>
              <a:t>Huevo</a:t>
            </a:r>
          </a:p>
          <a:p>
            <a:pPr algn="ctr" defTabSz="914400">
              <a:defRPr/>
            </a:pPr>
            <a:r>
              <a:rPr lang="es-ES" sz="2400" kern="0" dirty="0" err="1">
                <a:solidFill>
                  <a:sysClr val="windowText" lastClr="000000"/>
                </a:solidFill>
                <a:latin typeface="Arial"/>
              </a:rPr>
              <a:t>Oncosfera</a:t>
            </a:r>
            <a:endParaRPr lang="es-ES" sz="2400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27" name="Picture 4" descr="tsp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0" b="29221"/>
          <a:stretch/>
        </p:blipFill>
        <p:spPr bwMode="auto">
          <a:xfrm>
            <a:off x="7375407" y="5388611"/>
            <a:ext cx="1604963" cy="1174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93BB719-DFED-4756-C997-98DF913A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</a:t>
            </a:fld>
            <a:endParaRPr lang="es-AR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1C629C30-6A45-C61F-C7C5-D956153DDC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9"/>
    </mc:Choice>
    <mc:Fallback xmlns="">
      <p:transition spd="slow" advTm="3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3" grpId="0"/>
      <p:bldP spid="25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2924" x="2730500" y="6203950"/>
          <p14:tracePt t="3100" x="2846388" y="6619875"/>
          <p14:tracePt t="3111" x="3135313" y="6567488"/>
          <p14:tracePt t="3130" x="3452813" y="6410325"/>
          <p14:tracePt t="3144" x="3505200" y="6356350"/>
          <p14:tracePt t="3162" x="3557588" y="6303963"/>
          <p14:tracePt t="3177" x="3584575" y="6251575"/>
          <p14:tracePt t="3195" x="3584575" y="6199188"/>
          <p14:tracePt t="3211" x="3609975" y="6145213"/>
          <p14:tracePt t="3228" x="3636963" y="6013450"/>
          <p14:tracePt t="3245" x="3716338" y="5856288"/>
          <p14:tracePt t="3262" x="3873500" y="5591175"/>
          <p14:tracePt t="3279" x="3925888" y="5486400"/>
          <p14:tracePt t="3294" x="3979863" y="5327650"/>
          <p14:tracePt t="3312" x="4005263" y="5302250"/>
          <p14:tracePt t="3328" x="4057650" y="5275263"/>
          <p14:tracePt t="3346" x="4164013" y="5222875"/>
          <p14:tracePt t="3362" x="4375150" y="5091113"/>
          <p14:tracePt t="3378" x="4768850" y="5011738"/>
          <p14:tracePt t="3395" x="5191125" y="4932363"/>
          <p14:tracePt t="3411" x="5507038" y="4932363"/>
          <p14:tracePt t="3428" x="5876925" y="4879975"/>
          <p14:tracePt t="3445" x="6245225" y="4879975"/>
          <p14:tracePt t="3462" x="6376988" y="4879975"/>
          <p14:tracePt t="3479" x="6481763" y="4879975"/>
          <p14:tracePt t="3494" x="6692900" y="4773613"/>
          <p14:tracePt t="3512" x="6772275" y="4773613"/>
          <p14:tracePt t="3528" x="6851650" y="4748213"/>
          <p14:tracePt t="3901" x="6851650" y="4773613"/>
          <p14:tracePt t="5934" x="6877050" y="4773613"/>
          <p14:tracePt t="5944" x="6904038" y="4773613"/>
          <p14:tracePt t="5950" x="6931025" y="4773613"/>
          <p14:tracePt t="5963" x="6956425" y="4748213"/>
          <p14:tracePt t="5980" x="6983413" y="4721225"/>
          <p14:tracePt t="6006" x="7062788" y="4695825"/>
          <p14:tracePt t="6071" x="7088188" y="4668838"/>
          <p14:tracePt t="6085" x="7088188" y="4641850"/>
          <p14:tracePt t="6093" x="7088188" y="4562475"/>
          <p14:tracePt t="6101" x="7088188" y="4537075"/>
          <p14:tracePt t="6114" x="7115175" y="4510088"/>
          <p14:tracePt t="6131" x="7167563" y="4352925"/>
          <p14:tracePt t="6147" x="7167563" y="4298950"/>
          <p14:tracePt t="6165" x="7194550" y="4246563"/>
          <p14:tracePt t="6180" x="7194550" y="4219575"/>
          <p14:tracePt t="6267" x="7194550" y="4194175"/>
          <p14:tracePt t="6301" x="7167563" y="4194175"/>
          <p14:tracePt t="6308" x="7115175" y="4194175"/>
          <p14:tracePt t="6316" x="7008813" y="4114800"/>
          <p14:tracePt t="6331" x="6931025" y="4087813"/>
          <p14:tracePt t="6348" x="6851650" y="4087813"/>
          <p14:tracePt t="6365" x="6799263" y="4035425"/>
          <p14:tracePt t="6381" x="6772275" y="4010025"/>
          <p14:tracePt t="6397" x="6719888" y="4010025"/>
          <p14:tracePt t="6414" x="6613525" y="4010025"/>
          <p14:tracePt t="6431" x="6535738" y="3983038"/>
          <p14:tracePt t="6447" x="6508750" y="3956050"/>
          <p14:tracePt t="6465" x="6403975" y="3903663"/>
          <p14:tracePt t="6481" x="6272213" y="3903663"/>
          <p14:tracePt t="6498" x="6008688" y="3903663"/>
          <p14:tracePt t="6514" x="5954713" y="3903663"/>
          <p14:tracePt t="6532" x="5902325" y="3903663"/>
          <p14:tracePt t="6547" x="5849938" y="3903663"/>
          <p14:tracePt t="6568" x="5822950" y="3903663"/>
          <p14:tracePt t="6581" x="5797550" y="3903663"/>
          <p14:tracePt t="6598" x="5718175" y="3903663"/>
          <p14:tracePt t="6614" x="5691188" y="3903663"/>
          <p14:tracePt t="6632" x="5638800" y="3903663"/>
          <p14:tracePt t="6647" x="5559425" y="3956050"/>
          <p14:tracePt t="6666" x="5481638" y="4010025"/>
          <p14:tracePt t="6681" x="5454650" y="4035425"/>
          <p14:tracePt t="6698" x="5375275" y="4194175"/>
          <p14:tracePt t="6715" x="5322888" y="4246563"/>
          <p14:tracePt t="6731" x="5295900" y="4378325"/>
          <p14:tracePt t="6749" x="5270500" y="4510088"/>
          <p14:tracePt t="6765" x="5270500" y="4616450"/>
          <p14:tracePt t="6781" x="5270500" y="4695825"/>
          <p14:tracePt t="6799" x="5270500" y="4852988"/>
          <p14:tracePt t="6814" x="5295900" y="4879975"/>
          <p14:tracePt t="6833" x="5349875" y="4984750"/>
          <p14:tracePt t="6849" x="5427663" y="5091113"/>
          <p14:tracePt t="6865" x="5481638" y="5143500"/>
          <p14:tracePt t="6882" x="5534025" y="5222875"/>
          <p14:tracePt t="6898" x="5613400" y="5327650"/>
          <p14:tracePt t="6915" x="5797550" y="5434013"/>
          <p14:tracePt t="6932" x="5981700" y="5538788"/>
          <p14:tracePt t="6949" x="6350000" y="5645150"/>
          <p14:tracePt t="6965" x="6535738" y="5670550"/>
          <p14:tracePt t="6982" x="6667500" y="5670550"/>
          <p14:tracePt t="6998" x="6877050" y="5697538"/>
          <p14:tracePt t="7015" x="7115175" y="5697538"/>
          <p14:tracePt t="7031" x="7562850" y="5697538"/>
          <p14:tracePt t="7050" x="7694613" y="5697538"/>
          <p14:tracePt t="7065" x="7747000" y="5697538"/>
          <p14:tracePt t="7082" x="7985125" y="5565775"/>
          <p14:tracePt t="7098" x="8089900" y="5459413"/>
          <p14:tracePt t="7116" x="8248650" y="5302250"/>
          <p14:tracePt t="7132" x="8380413" y="5195888"/>
          <p14:tracePt t="7148" x="8564563" y="5011738"/>
          <p14:tracePt t="7166" x="8932863" y="4773613"/>
          <p14:tracePt t="7789" x="8959850" y="4114800"/>
          <p14:tracePt t="7802" x="8853488" y="4087813"/>
          <p14:tracePt t="7808" x="8721725" y="4087813"/>
          <p14:tracePt t="7814" x="8485188" y="4087813"/>
          <p14:tracePt t="7832" x="8089900" y="3983038"/>
          <p14:tracePt t="7851" x="7853363" y="3930650"/>
          <p14:tracePt t="7867" x="7773988" y="3876675"/>
          <p14:tracePt t="7881" x="7721600" y="3876675"/>
          <p14:tracePt t="7900" x="7694613" y="3876675"/>
          <p14:tracePt t="7989" x="7667625" y="3851275"/>
          <p14:tracePt t="8006" x="7667625" y="3824288"/>
          <p14:tracePt t="8030" x="7667625" y="3771900"/>
          <p14:tracePt t="8094" x="7667625" y="3719513"/>
          <p14:tracePt t="8102" x="7667625" y="3692525"/>
          <p14:tracePt t="8119" x="7667625" y="3667125"/>
          <p14:tracePt t="8133" x="7642225" y="3640138"/>
          <p14:tracePt t="8151" x="7510463" y="3560763"/>
          <p14:tracePt t="8167" x="7404100" y="3533775"/>
          <p14:tracePt t="8183" x="7272338" y="3455988"/>
          <p14:tracePt t="8199" x="7194550" y="3402013"/>
          <p14:tracePt t="8216" x="7035800" y="3376613"/>
          <p14:tracePt t="8233" x="6931025" y="3376613"/>
          <p14:tracePt t="8249" x="6851650" y="3376613"/>
          <p14:tracePt t="8266" x="6799263" y="3376613"/>
          <p14:tracePt t="8283" x="6745288" y="3376613"/>
          <p14:tracePt t="8299" x="6640513" y="3376613"/>
          <p14:tracePt t="8318" x="6535738" y="3402013"/>
          <p14:tracePt t="8334" x="6429375" y="3481388"/>
          <p14:tracePt t="8349" x="6297613" y="3587750"/>
          <p14:tracePt t="8366" x="6272213" y="3613150"/>
          <p14:tracePt t="8383" x="6165850" y="3692525"/>
          <p14:tracePt t="8399" x="6140450" y="3771900"/>
          <p14:tracePt t="8417" x="6086475" y="3824288"/>
          <p14:tracePt t="8434" x="6034088" y="3956050"/>
          <p14:tracePt t="8449" x="6008688" y="4010025"/>
          <p14:tracePt t="8467" x="5981700" y="4062413"/>
          <p14:tracePt t="8484" x="5954713" y="4167188"/>
          <p14:tracePt t="8500" x="5929313" y="4246563"/>
          <p14:tracePt t="8516" x="5929313" y="4298950"/>
          <p14:tracePt t="8534" x="5902325" y="4430713"/>
          <p14:tracePt t="8549" x="5902325" y="4484688"/>
          <p14:tracePt t="8567" x="5902325" y="4589463"/>
          <p14:tracePt t="8583" x="5902325" y="4641850"/>
          <p14:tracePt t="8600" x="5954713" y="4721225"/>
          <p14:tracePt t="8616" x="6008688" y="4852988"/>
          <p14:tracePt t="8634" x="6086475" y="4932363"/>
          <p14:tracePt t="8649" x="6192838" y="5011738"/>
          <p14:tracePt t="8667" x="6245225" y="5064125"/>
          <p14:tracePt t="8682" x="6297613" y="5064125"/>
          <p14:tracePt t="8701" x="6350000" y="5091113"/>
          <p14:tracePt t="8717" x="6429375" y="5091113"/>
          <p14:tracePt t="8733" x="6508750" y="5143500"/>
          <p14:tracePt t="8751" x="6692900" y="5143500"/>
          <p14:tracePt t="8767" x="6851650" y="5170488"/>
          <p14:tracePt t="8784" x="7140575" y="5195888"/>
          <p14:tracePt t="8799" x="7378700" y="5195888"/>
          <p14:tracePt t="8817" x="7562850" y="5195888"/>
          <p14:tracePt t="8834" x="7667625" y="5195888"/>
          <p14:tracePt t="8851" x="7721600" y="5195888"/>
          <p14:tracePt t="8873" x="7747000" y="5195888"/>
          <p14:tracePt t="8886" x="7773988" y="5195888"/>
          <p14:tracePt t="8900" x="7799388" y="5195888"/>
          <p14:tracePt t="8918" x="7878763" y="5170488"/>
          <p14:tracePt t="8933" x="7931150" y="5116513"/>
          <p14:tracePt t="8951" x="8062913" y="5038725"/>
          <p14:tracePt t="8967" x="8089900" y="5011738"/>
          <p14:tracePt t="8984" x="8116888" y="4984750"/>
          <p14:tracePt t="9000" x="8142288" y="4959350"/>
          <p14:tracePt t="9017" x="8194675" y="4852988"/>
          <p14:tracePt t="9033" x="8194675" y="4773613"/>
          <p14:tracePt t="9051" x="8274050" y="4616450"/>
          <p14:tracePt t="9068" x="8274050" y="4589463"/>
          <p14:tracePt t="9084" x="8326438" y="4510088"/>
          <p14:tracePt t="9100" x="8353425" y="4378325"/>
          <p14:tracePt t="9118" x="8353425" y="4352925"/>
          <p14:tracePt t="9134" x="8353425" y="4298950"/>
          <p14:tracePt t="9150" x="8353425" y="4194175"/>
          <p14:tracePt t="9167" x="8353425" y="4114800"/>
          <p14:tracePt t="9184" x="8353425" y="4062413"/>
          <p14:tracePt t="9199" x="8353425" y="3903663"/>
          <p14:tracePt t="9218" x="8326438" y="3851275"/>
          <p14:tracePt t="9234" x="8221663" y="3667125"/>
          <p14:tracePt t="9251" x="8142288" y="3560763"/>
          <p14:tracePt t="9267" x="7878763" y="3376613"/>
          <p14:tracePt t="9283" x="7799388" y="3349625"/>
          <p14:tracePt t="9300" x="7667625" y="3297238"/>
          <p14:tracePt t="9318" x="7458075" y="3217863"/>
          <p14:tracePt t="9335" x="7299325" y="3190875"/>
          <p14:tracePt t="9350" x="7035800" y="3165475"/>
          <p14:tracePt t="9368" x="6799263" y="3165475"/>
          <p14:tracePt t="9384" x="6376988" y="3138488"/>
          <p14:tracePt t="9400" x="6218238" y="3138488"/>
          <p14:tracePt t="9417" x="6086475" y="3138488"/>
          <p14:tracePt t="9434" x="5954713" y="3138488"/>
          <p14:tracePt t="9451" x="5770563" y="3138488"/>
          <p14:tracePt t="9467" x="5718175" y="3138488"/>
          <p14:tracePt t="9489" x="5691188" y="3138488"/>
          <p14:tracePt t="9500" x="5665788" y="3138488"/>
          <p14:tracePt t="9521" x="5586413" y="3138488"/>
          <p14:tracePt t="9538" x="5559425" y="3138488"/>
          <p14:tracePt t="9550" x="5507038" y="3190875"/>
          <p14:tracePt t="9568" x="5402263" y="3244850"/>
          <p14:tracePt t="9584" x="5295900" y="3297238"/>
          <p14:tracePt t="9601" x="5059363" y="3455988"/>
          <p14:tracePt t="9616" x="4875213" y="3587750"/>
          <p14:tracePt t="9635" x="4768850" y="3692525"/>
          <p14:tracePt t="9651" x="4559300" y="3851275"/>
          <p14:tracePt t="9667" x="4506913" y="3903663"/>
          <p14:tracePt t="9684" x="4427538" y="4010025"/>
          <p14:tracePt t="9705" x="4400550" y="4010025"/>
          <p14:tracePt t="9722" x="4375150" y="4035425"/>
          <p14:tracePt t="9739" x="4375150" y="4062413"/>
          <p14:tracePt t="9751" x="4375150" y="4087813"/>
          <p14:tracePt t="9768" x="4375150" y="4194175"/>
          <p14:tracePt t="9784" x="4375150" y="4246563"/>
          <p14:tracePt t="9802" x="4375150" y="4325938"/>
          <p14:tracePt t="9817" x="4375150" y="4457700"/>
          <p14:tracePt t="9835" x="4400550" y="4616450"/>
          <p14:tracePt t="9851" x="4559300" y="4800600"/>
          <p14:tracePt t="9868" x="4691063" y="4959350"/>
          <p14:tracePt t="9884" x="4822825" y="5091113"/>
          <p14:tracePt t="9901" x="4927600" y="5222875"/>
          <p14:tracePt t="9918" x="5006975" y="5275263"/>
          <p14:tracePt t="9934" x="5191125" y="5302250"/>
          <p14:tracePt t="9951" x="5243513" y="5327650"/>
          <p14:tracePt t="9968" x="5322888" y="5327650"/>
          <p14:tracePt t="9984" x="5427663" y="5407025"/>
          <p14:tracePt t="10001" x="5507038" y="5407025"/>
          <p14:tracePt t="10017" x="5613400" y="5407025"/>
          <p14:tracePt t="10035" x="5638800" y="5407025"/>
          <p14:tracePt t="10051" x="5665788" y="5407025"/>
          <p14:tracePt t="10068" x="5797550" y="5407025"/>
          <p14:tracePt t="10085" x="5954713" y="5407025"/>
          <p14:tracePt t="10101" x="6086475" y="5407025"/>
          <p14:tracePt t="10119" x="6140450" y="5407025"/>
          <p14:tracePt t="10134" x="6192838" y="5407025"/>
          <p14:tracePt t="10152" x="6218238" y="5407025"/>
          <p14:tracePt t="10168" x="6245225" y="5407025"/>
          <p14:tracePt t="10188" x="6272213" y="5407025"/>
          <p14:tracePt t="10204" x="6297613" y="5381625"/>
          <p14:tracePt t="10219" x="6350000" y="5354638"/>
          <p14:tracePt t="10288" x="6376988" y="5327650"/>
          <p14:tracePt t="10456" x="6376988" y="5302250"/>
          <p14:tracePt t="10464" x="6376988" y="5275263"/>
          <p14:tracePt t="10489" x="6376988" y="5248275"/>
          <p14:tracePt t="10832" x="6376988" y="5195888"/>
          <p14:tracePt t="10844" x="6376988" y="5170488"/>
          <p14:tracePt t="12075" x="6350000" y="5170488"/>
          <p14:tracePt t="12082" x="6324600" y="5170488"/>
          <p14:tracePt t="12092" x="6297613" y="5170488"/>
          <p14:tracePt t="12104" x="6272213" y="5170488"/>
          <p14:tracePt t="12120" x="6192838" y="5195888"/>
          <p14:tracePt t="12137" x="6165850" y="5222875"/>
          <p14:tracePt t="12158" x="6140450" y="5222875"/>
          <p14:tracePt t="12171" x="6113463" y="5248275"/>
          <p14:tracePt t="12187" x="6061075" y="5275263"/>
          <p14:tracePt t="12203" x="5929313" y="5327650"/>
          <p14:tracePt t="12221" x="5718175" y="5434013"/>
          <p14:tracePt t="12236" x="5586413" y="5486400"/>
          <p14:tracePt t="12254" x="5322888" y="5538788"/>
          <p14:tracePt t="12269" x="5295900" y="5538788"/>
          <p14:tracePt t="12287" x="5243513" y="5538788"/>
          <p14:tracePt t="12303" x="5164138" y="5538788"/>
          <p14:tracePt t="12320" x="5138738" y="5538788"/>
          <p14:tracePt t="12336" x="5111750" y="5565775"/>
          <p14:tracePt t="12363" x="5086350" y="5565775"/>
          <p14:tracePt t="12376" x="5032375" y="5565775"/>
          <p14:tracePt t="12385" x="5006975" y="5565775"/>
          <p14:tracePt t="12423" x="4954588" y="5565775"/>
          <p14:tracePt t="12429" x="4900613" y="5565775"/>
          <p14:tracePt t="12440" x="4848225" y="5538788"/>
          <p14:tracePt t="12473" x="4822825" y="5513388"/>
          <p14:tracePt t="12482" x="4795838" y="5513388"/>
          <p14:tracePt t="12498" x="4743450" y="5513388"/>
          <p14:tracePt t="12506" x="4691063" y="5459413"/>
          <p14:tracePt t="12521" x="4664075" y="5459413"/>
          <p14:tracePt t="12537" x="4611688" y="5407025"/>
          <p14:tracePt t="12554" x="4584700" y="5407025"/>
          <p14:tracePt t="12570" x="4559300" y="5381625"/>
          <p14:tracePt t="12591" x="4506913" y="5327650"/>
          <p14:tracePt t="12623" x="4479925" y="5302250"/>
          <p14:tracePt t="12629" x="4452938" y="5275263"/>
          <p14:tracePt t="12640" x="4427538" y="5248275"/>
          <p14:tracePt t="12657" x="4375150" y="5170488"/>
          <p14:tracePt t="12678" x="4321175" y="5091113"/>
          <p14:tracePt t="12690" x="4268788" y="4984750"/>
          <p14:tracePt t="12702" x="4164013" y="4905375"/>
          <p14:tracePt t="12721" x="4137025" y="4905375"/>
          <p14:tracePt t="12738" x="4057650" y="4827588"/>
          <p14:tracePt t="12753" x="3925888" y="4695825"/>
          <p14:tracePt t="12770" x="3873500" y="4641850"/>
          <p14:tracePt t="12788" x="3716338" y="4589463"/>
          <p14:tracePt t="12803" x="3689350" y="4562475"/>
          <p14:tracePt t="12821" x="3609975" y="4457700"/>
          <p14:tracePt t="12837" x="3505200" y="4405313"/>
          <p14:tracePt t="12855" x="3425825" y="4352925"/>
          <p14:tracePt t="12870" x="3373438" y="4194175"/>
          <p14:tracePt t="12888" x="3214688" y="4114800"/>
          <p14:tracePt t="12904" x="3030538" y="4087813"/>
          <p14:tracePt t="12921" x="2951163" y="4010025"/>
          <p14:tracePt t="12937" x="2819400" y="3956050"/>
          <p14:tracePt t="12955" x="2714625" y="3903663"/>
          <p14:tracePt t="12972" x="2635250" y="3876675"/>
          <p14:tracePt t="12987" x="2582863" y="3876675"/>
          <p14:tracePt t="13005" x="2530475" y="3851275"/>
          <p14:tracePt t="13021" x="2476500" y="3851275"/>
          <p14:tracePt t="13060" x="2451100" y="3851275"/>
          <p14:tracePt t="13068" x="2398713" y="3851275"/>
          <p14:tracePt t="13075" x="2371725" y="3851275"/>
          <p14:tracePt t="13092" x="2319338" y="3798888"/>
          <p14:tracePt t="13104" x="2239963" y="3798888"/>
          <p14:tracePt t="13121" x="2135188" y="3798888"/>
          <p14:tracePt t="13137" x="1949450" y="3798888"/>
          <p14:tracePt t="13155" x="1817688" y="3798888"/>
          <p14:tracePt t="13171" x="1739900" y="3798888"/>
          <p14:tracePt t="13189" x="1712913" y="3798888"/>
          <p14:tracePt t="13204" x="1660525" y="3798888"/>
          <p14:tracePt t="13222" x="1528763" y="3824288"/>
          <p14:tracePt t="13238" x="1476375" y="3876675"/>
          <p14:tracePt t="13255" x="1397000" y="3930650"/>
          <p14:tracePt t="13271" x="1317625" y="4010025"/>
          <p14:tracePt t="13289" x="1265238" y="4035425"/>
          <p14:tracePt t="13304" x="1238250" y="4062413"/>
          <p14:tracePt t="13321" x="1158875" y="4141788"/>
          <p14:tracePt t="13337" x="1054100" y="4352925"/>
          <p14:tracePt t="13355" x="1027113" y="4352925"/>
          <p14:tracePt t="13371" x="1001713" y="4510088"/>
          <p14:tracePt t="13388" x="1001713" y="4589463"/>
          <p14:tracePt t="13405" x="974725" y="4695825"/>
          <p14:tracePt t="13421" x="949325" y="4773613"/>
          <p14:tracePt t="13439" x="949325" y="4827588"/>
          <p14:tracePt t="13455" x="949325" y="4932363"/>
          <p14:tracePt t="13470" x="949325" y="5011738"/>
          <p14:tracePt t="13489" x="949325" y="5143500"/>
          <p14:tracePt t="13505" x="949325" y="5222875"/>
          <p14:tracePt t="13521" x="949325" y="5275263"/>
          <p14:tracePt t="13539" x="949325" y="5434013"/>
          <p14:tracePt t="13555" x="1001713" y="5513388"/>
          <p14:tracePt t="13571" x="1001713" y="5591175"/>
          <p14:tracePt t="13589" x="1158875" y="5697538"/>
          <p14:tracePt t="13605" x="1238250" y="5776913"/>
          <p14:tracePt t="13620" x="1290638" y="5856288"/>
          <p14:tracePt t="13639" x="1317625" y="5908675"/>
          <p14:tracePt t="13655" x="1397000" y="5961063"/>
          <p14:tracePt t="13670" x="1449388" y="6013450"/>
          <p14:tracePt t="13688" x="1581150" y="6092825"/>
          <p14:tracePt t="13704" x="1608138" y="6092825"/>
          <p14:tracePt t="13722" x="1792288" y="6172200"/>
          <p14:tracePt t="13739" x="1924050" y="6224588"/>
          <p14:tracePt t="13754" x="2028825" y="6251575"/>
          <p14:tracePt t="13772" x="2187575" y="6303963"/>
          <p14:tracePt t="13788" x="2266950" y="6303963"/>
          <p14:tracePt t="13805" x="2398713" y="6303963"/>
          <p14:tracePt t="13820" x="2582863" y="6303963"/>
          <p14:tracePt t="13839" x="2608263" y="6303963"/>
          <p14:tracePt t="13856" x="2635250" y="6303963"/>
          <p14:tracePt t="13871" x="2794000" y="6303963"/>
          <p14:tracePt t="13890" x="2925763" y="6251575"/>
          <p14:tracePt t="13904" x="3030538" y="6199188"/>
          <p14:tracePt t="13922" x="3135313" y="6145213"/>
          <p14:tracePt t="13939" x="3214688" y="6092825"/>
          <p14:tracePt t="13955" x="3346450" y="6040438"/>
          <p14:tracePt t="13971" x="3478213" y="5988050"/>
          <p14:tracePt t="13989" x="3662363" y="5908675"/>
          <p14:tracePt t="14006" x="3821113" y="5802313"/>
          <p14:tracePt t="14022" x="3873500" y="5749925"/>
          <p14:tracePt t="14038" x="3900488" y="5724525"/>
          <p14:tracePt t="14056" x="3925888" y="5697538"/>
          <p14:tracePt t="14093" x="3925888" y="5670550"/>
          <p14:tracePt t="14098" x="3925888" y="5591175"/>
          <p14:tracePt t="14107" x="3952875" y="5565775"/>
          <p14:tracePt t="14121" x="3952875" y="5459413"/>
          <p14:tracePt t="14139" x="3952875" y="5327650"/>
          <p14:tracePt t="14155" x="3952875" y="5275263"/>
          <p14:tracePt t="14171" x="3952875" y="5170488"/>
          <p14:tracePt t="14188" x="3952875" y="5143500"/>
          <p14:tracePt t="14205" x="3925888" y="5064125"/>
          <p14:tracePt t="14223" x="3900488" y="5011738"/>
          <p14:tracePt t="14238" x="3794125" y="4932363"/>
          <p14:tracePt t="14256" x="3741738" y="4852988"/>
          <p14:tracePt t="14271" x="3662363" y="4773613"/>
          <p14:tracePt t="14290" x="3636963" y="4721225"/>
          <p14:tracePt t="14306" x="3584575" y="4668838"/>
          <p14:tracePt t="14322" x="3505200" y="4641850"/>
          <p14:tracePt t="14339" x="3452813" y="4616450"/>
          <p14:tracePt t="14356" x="3373438" y="4537075"/>
          <p14:tracePt t="14372" x="3321050" y="4484688"/>
          <p14:tracePt t="14390" x="3267075" y="4430713"/>
          <p14:tracePt t="14406" x="3214688" y="4405313"/>
          <p14:tracePt t="14421" x="3057525" y="4352925"/>
          <p14:tracePt t="14440" x="2951163" y="4352925"/>
          <p14:tracePt t="14456" x="2898775" y="4325938"/>
          <p14:tracePt t="14471" x="2846388" y="4273550"/>
          <p14:tracePt t="14489" x="2794000" y="4273550"/>
          <p14:tracePt t="14506" x="2767013" y="4246563"/>
          <p14:tracePt t="14522" x="2740025" y="4246563"/>
          <p14:tracePt t="14540" x="2687638" y="4246563"/>
          <p14:tracePt t="14563" x="2662238" y="4246563"/>
          <p14:tracePt t="14593" x="2635250" y="4246563"/>
          <p14:tracePt t="14598" x="2555875" y="4246563"/>
          <p14:tracePt t="14675" x="2530475" y="4246563"/>
          <p14:tracePt t="14684" x="2503488" y="4246563"/>
          <p14:tracePt t="14696" x="2476500" y="4246563"/>
          <p14:tracePt t="14704" x="2451100" y="4246563"/>
          <p14:tracePt t="14721" x="2398713" y="4246563"/>
          <p14:tracePt t="14740" x="2371725" y="4246563"/>
          <p14:tracePt t="14759" x="2319338" y="4246563"/>
          <p14:tracePt t="14771" x="2266950" y="4246563"/>
          <p14:tracePt t="14791" x="2160588" y="4246563"/>
          <p14:tracePt t="14807" x="2108200" y="4246563"/>
          <p14:tracePt t="14822" x="2081213" y="4246563"/>
          <p14:tracePt t="15793" x="2055813" y="4246563"/>
          <p14:tracePt t="15810" x="2081213" y="4246563"/>
          <p14:tracePt t="15816" x="2160588" y="4246563"/>
          <p14:tracePt t="15826" x="2266950" y="4246563"/>
          <p14:tracePt t="15839" x="2319338" y="4246563"/>
          <p14:tracePt t="15856" x="2635250" y="4246563"/>
          <p14:tracePt t="15872" x="2846388" y="4246563"/>
          <p14:tracePt t="15890" x="3109913" y="4273550"/>
          <p14:tracePt t="15907" x="3452813" y="4298950"/>
          <p14:tracePt t="15924" x="3848100" y="4352925"/>
          <p14:tracePt t="15940" x="4295775" y="4378325"/>
          <p14:tracePt t="15958" x="4875213" y="4430713"/>
          <p14:tracePt t="15972" x="6086475" y="4430713"/>
          <p14:tracePt t="15991" x="6877050" y="4430713"/>
          <p14:tracePt t="16008" x="8169275" y="4430713"/>
          <p14:tracePt t="21184" x="8537575" y="4010025"/>
          <p14:tracePt t="21196" x="7905750" y="4010025"/>
          <p14:tracePt t="21212" x="7694613" y="4010025"/>
          <p14:tracePt t="21229" x="7351713" y="3983038"/>
          <p14:tracePt t="21246" x="7299325" y="3983038"/>
          <p14:tracePt t="21261" x="7115175" y="3983038"/>
          <p14:tracePt t="21279" x="6956425" y="3983038"/>
          <p14:tracePt t="21295" x="6851650" y="3983038"/>
          <p14:tracePt t="21313" x="6745288" y="3983038"/>
          <p14:tracePt t="21329" x="6640513" y="3983038"/>
          <p14:tracePt t="21346" x="6561138" y="3983038"/>
          <p14:tracePt t="21362" x="6481763" y="3983038"/>
          <p14:tracePt t="21379" x="6403975" y="3983038"/>
          <p14:tracePt t="21397" x="6297613" y="3983038"/>
          <p14:tracePt t="21534" x="6272213" y="3983038"/>
          <p14:tracePt t="21539" x="6245225" y="3983038"/>
          <p14:tracePt t="21552" x="6140450" y="3983038"/>
          <p14:tracePt t="21566" x="6086475" y="3983038"/>
          <p14:tracePt t="21569" x="5981700" y="3983038"/>
          <p14:tracePt t="21579" x="5822950" y="3983038"/>
          <p14:tracePt t="21598" x="5454650" y="3983038"/>
          <p14:tracePt t="21613" x="5086350" y="3983038"/>
          <p14:tracePt t="21630" x="4768850" y="3983038"/>
          <p14:tracePt t="21647" x="4375150" y="3956050"/>
          <p14:tracePt t="21662" x="4243388" y="3956050"/>
          <p14:tracePt t="21680" x="4137025" y="3930650"/>
          <p14:tracePt t="21718" x="4111625" y="3930650"/>
          <p14:tracePt t="21727" x="4084638" y="3930650"/>
          <p14:tracePt t="21734" x="4057650" y="3930650"/>
          <p14:tracePt t="21856" x="4032250" y="3903663"/>
          <p14:tracePt t="21868" x="4005263" y="3903663"/>
          <p14:tracePt t="21892" x="3979863" y="3851275"/>
          <p14:tracePt t="21986" x="3952875" y="3851275"/>
          <p14:tracePt t="21996" x="3925888" y="3824288"/>
          <p14:tracePt t="22019" x="3900488" y="3798888"/>
          <p14:tracePt t="22038" x="3900488" y="3771900"/>
          <p14:tracePt t="22049" x="3873500" y="3771900"/>
          <p14:tracePt t="22068" x="3848100" y="3771900"/>
          <p14:tracePt t="22475" x="3821113" y="3771900"/>
          <p14:tracePt t="22502" x="3821113" y="3744913"/>
          <p14:tracePt t="22517" x="3848100" y="3719513"/>
          <p14:tracePt t="22550" x="3873500" y="3719513"/>
          <p14:tracePt t="22586" x="3900488" y="3719513"/>
          <p14:tracePt t="22594" x="3952875" y="3692525"/>
          <p14:tracePt t="22601" x="3979863" y="3692525"/>
          <p14:tracePt t="22613" x="4057650" y="3640138"/>
          <p14:tracePt t="22630" x="4084638" y="3640138"/>
          <p14:tracePt t="22734" x="4137025" y="3640138"/>
          <p14:tracePt t="22739" x="4164013" y="3613150"/>
          <p14:tracePt t="22770" x="4216400" y="3587750"/>
          <p14:tracePt t="22777" x="4321175" y="3560763"/>
          <p14:tracePt t="22786" x="4375150" y="3533775"/>
          <p14:tracePt t="22796" x="4479925" y="3455988"/>
          <p14:tracePt t="22814" x="4691063" y="3429000"/>
          <p14:tracePt t="22830" x="4875213" y="3349625"/>
          <p14:tracePt t="22848" x="4979988" y="3324225"/>
          <p14:tracePt t="22864" x="5086350" y="3270250"/>
          <p14:tracePt t="22880" x="5138738" y="3217863"/>
          <p14:tracePt t="22899" x="5164138" y="3113088"/>
          <p14:tracePt t="22914" x="5164138" y="3033713"/>
          <p14:tracePt t="22930" x="5164138" y="2981325"/>
          <p14:tracePt t="22949" x="5164138" y="2874963"/>
          <p14:tracePt t="22964" x="5164138" y="2822575"/>
          <p14:tracePt t="22980" x="5164138" y="2770188"/>
          <p14:tracePt t="22998" x="5164138" y="2663825"/>
          <p14:tracePt t="23014" x="5164138" y="2584450"/>
          <p14:tracePt t="23030" x="5164138" y="2452688"/>
          <p14:tracePt t="23048" x="5164138" y="2373313"/>
          <p14:tracePt t="23064" x="5164138" y="2320925"/>
          <p14:tracePt t="23081" x="5164138" y="2241550"/>
          <p14:tracePt t="23097" x="5164138" y="2216150"/>
          <p14:tracePt t="23115" x="5164138" y="2189163"/>
          <p14:tracePt t="23131" x="5164138" y="2136775"/>
          <p14:tracePt t="23147" x="5111750" y="2030413"/>
          <p14:tracePt t="23165" x="5111750" y="2005013"/>
          <p14:tracePt t="23180" x="5059363" y="1952625"/>
          <p14:tracePt t="23199" x="5032375" y="1952625"/>
          <p14:tracePt t="23214" x="5032375" y="1898650"/>
          <p14:tracePt t="23231" x="4954588" y="1819275"/>
          <p14:tracePt t="23249" x="4927600" y="1766888"/>
          <p14:tracePt t="23265" x="4848225" y="1766888"/>
          <p14:tracePt t="23281" x="4768850" y="1741488"/>
          <p14:tracePt t="23298" x="4664075" y="1714500"/>
          <p14:tracePt t="23315" x="4559300" y="1687513"/>
          <p14:tracePt t="23331" x="4532313" y="1687513"/>
          <p14:tracePt t="23349" x="4452938" y="1687513"/>
          <p14:tracePt t="23364" x="4375150" y="1687513"/>
          <p14:tracePt t="23382" x="4295775" y="1687513"/>
          <p14:tracePt t="23397" x="4216400" y="1687513"/>
          <p14:tracePt t="23415" x="4189413" y="1687513"/>
          <p14:tracePt t="23431" x="4137025" y="1687513"/>
          <p14:tracePt t="23449" x="4111625" y="1687513"/>
          <p14:tracePt t="23465" x="4057650" y="1687513"/>
          <p14:tracePt t="23481" x="4032250" y="1687513"/>
          <p14:tracePt t="23499" x="3979863" y="1741488"/>
          <p14:tracePt t="23514" x="3952875" y="1819275"/>
          <p14:tracePt t="23532" x="3848100" y="1898650"/>
          <p14:tracePt t="23548" x="3794125" y="2057400"/>
          <p14:tracePt t="23565" x="3768725" y="2216150"/>
          <p14:tracePt t="23581" x="3741738" y="2400300"/>
          <p14:tracePt t="23599" x="3716338" y="2505075"/>
          <p14:tracePt t="23614" x="3716338" y="2690813"/>
          <p14:tracePt t="23632" x="3716338" y="2743200"/>
          <p14:tracePt t="23648" x="3716338" y="2874963"/>
          <p14:tracePt t="23667" x="3741738" y="2927350"/>
          <p14:tracePt t="23681" x="3768725" y="2954338"/>
          <p14:tracePt t="23698" x="3848100" y="3059113"/>
          <p14:tracePt t="23714" x="3925888" y="3138488"/>
          <p14:tracePt t="23731" x="3979863" y="3244850"/>
          <p14:tracePt t="23748" x="4164013" y="3324225"/>
          <p14:tracePt t="23765" x="4216400" y="3402013"/>
          <p14:tracePt t="23782" x="4295775" y="3481388"/>
          <p14:tracePt t="23798" x="4321175" y="3508375"/>
          <p14:tracePt t="23816" x="4375150" y="3508375"/>
          <p14:tracePt t="23831" x="4400550" y="3508375"/>
          <p14:tracePt t="23849" x="4452938" y="3508375"/>
          <p14:tracePt t="23866" x="4506913" y="3508375"/>
          <p14:tracePt t="24725" x="4532313" y="3508375"/>
          <p14:tracePt t="24735" x="4559300" y="3508375"/>
          <p14:tracePt t="24740" x="4584700" y="3508375"/>
          <p14:tracePt t="24752" x="4637088" y="3508375"/>
          <p14:tracePt t="24766" x="4768850" y="3481388"/>
          <p14:tracePt t="24782" x="4848225" y="3429000"/>
          <p14:tracePt t="24799" x="5086350" y="3402013"/>
          <p14:tracePt t="24817" x="5534025" y="3324225"/>
          <p14:tracePt t="24833" x="6113463" y="3324225"/>
          <p14:tracePt t="24849" x="7062788" y="3324225"/>
          <p14:tracePt t="24866" x="7958138" y="3324225"/>
          <p14:tracePt t="27659" x="8959850" y="3165475"/>
          <p14:tracePt t="27676" x="8932863" y="3165475"/>
          <p14:tracePt t="27744" x="8828088" y="3165475"/>
          <p14:tracePt t="27757" x="8748713" y="3138488"/>
          <p14:tracePt t="27769" x="8669338" y="3138488"/>
          <p14:tracePt t="27786" x="8589963" y="3113088"/>
          <p14:tracePt t="27802" x="8537575" y="3086100"/>
          <p14:tracePt t="27819" x="8485188" y="2954338"/>
          <p14:tracePt t="27835" x="8458200" y="2927350"/>
          <p14:tracePt t="27863" x="8458200" y="2874963"/>
          <p14:tracePt t="27873" x="8405813" y="2795588"/>
          <p14:tracePt t="27886" x="8405813" y="2770188"/>
          <p14:tracePt t="27902" x="8380413" y="2638425"/>
          <p14:tracePt t="27920" x="8353425" y="2505075"/>
          <p14:tracePt t="27935" x="8301038" y="2452688"/>
          <p14:tracePt t="27953" x="8301038" y="2427288"/>
          <p14:tracePt t="27980" x="8301038" y="2400300"/>
          <p14:tracePt t="28067" x="8301038" y="2373313"/>
          <p14:tracePt t="28074" x="8301038" y="2320925"/>
          <p14:tracePt t="28107" x="8274050" y="2268538"/>
          <p14:tracePt t="28127" x="8274050" y="2241550"/>
          <p14:tracePt t="28197" x="8274050" y="2216150"/>
          <p14:tracePt t="28257" x="8274050" y="2189163"/>
          <p14:tracePt t="28280" x="8274050" y="2162175"/>
          <p14:tracePt t="28288" x="8274050" y="2109788"/>
          <p14:tracePt t="28302" x="8221663" y="2057400"/>
          <p14:tracePt t="28320" x="8142288" y="2030413"/>
          <p14:tracePt t="28337" x="8089900" y="1978025"/>
          <p14:tracePt t="28352" x="8010525" y="1978025"/>
          <p14:tracePt t="28370" x="7747000" y="1846263"/>
          <p14:tracePt t="28386" x="7535863" y="1819275"/>
          <p14:tracePt t="28403" x="7404100" y="1766888"/>
          <p14:tracePt t="28419" x="7219950" y="1714500"/>
          <p14:tracePt t="28437" x="7194550" y="1714500"/>
          <p14:tracePt t="28454" x="7167563" y="1687513"/>
          <p14:tracePt t="28470" x="7115175" y="1687513"/>
          <p14:tracePt t="28487" x="7088188" y="1687513"/>
          <p14:tracePt t="28557" x="7062788" y="1687513"/>
          <p14:tracePt t="28561" x="7008813" y="1687513"/>
          <p14:tracePt t="28584" x="6983413" y="1687513"/>
          <p14:tracePt t="28592" x="6956425" y="1687513"/>
          <p14:tracePt t="28601" x="6931025" y="1687513"/>
          <p14:tracePt t="28620" x="6824663" y="1714500"/>
          <p14:tracePt t="28636" x="6772275" y="1819275"/>
          <p14:tracePt t="28653" x="6719888" y="1898650"/>
          <p14:tracePt t="28670" x="6667500" y="1925638"/>
          <p14:tracePt t="28687" x="6613525" y="2005013"/>
          <p14:tracePt t="28702" x="6588125" y="2084388"/>
          <p14:tracePt t="28720" x="6561138" y="2162175"/>
          <p14:tracePt t="28736" x="6561138" y="2241550"/>
          <p14:tracePt t="28753" x="6508750" y="2320925"/>
          <p14:tracePt t="28770" x="6456363" y="2400300"/>
          <p14:tracePt t="28786" x="6429375" y="2559050"/>
          <p14:tracePt t="28804" x="6403975" y="2638425"/>
          <p14:tracePt t="28819" x="6376988" y="2770188"/>
          <p14:tracePt t="28837" x="6376988" y="2847975"/>
          <p14:tracePt t="28854" x="6376988" y="2981325"/>
          <p14:tracePt t="28870" x="6456363" y="3059113"/>
          <p14:tracePt t="28887" x="6508750" y="3165475"/>
          <p14:tracePt t="28903" x="6588125" y="3244850"/>
          <p14:tracePt t="28919" x="6667500" y="3297238"/>
          <p14:tracePt t="28937" x="6719888" y="3402013"/>
          <p14:tracePt t="28958" x="6745288" y="3429000"/>
          <p14:tracePt t="28970" x="6799263" y="3455988"/>
          <p14:tracePt t="28987" x="6956425" y="3560763"/>
          <p14:tracePt t="29004" x="7035800" y="3640138"/>
          <p14:tracePt t="29020" x="7088188" y="3667125"/>
          <p14:tracePt t="29038" x="7167563" y="3692525"/>
          <p14:tracePt t="29054" x="7326313" y="3744913"/>
          <p14:tracePt t="29070" x="7510463" y="3851275"/>
          <p14:tracePt t="29088" x="7667625" y="3851275"/>
          <p14:tracePt t="29103" x="7721600" y="3903663"/>
          <p14:tracePt t="29121" x="7853363" y="3903663"/>
          <p14:tracePt t="29137" x="7905750" y="3903663"/>
          <p14:tracePt t="29155" x="7985125" y="3903663"/>
          <p14:tracePt t="29170" x="8062913" y="3903663"/>
          <p14:tracePt t="29187" x="8089900" y="3903663"/>
          <p14:tracePt t="29203" x="8194675" y="3903663"/>
          <p14:tracePt t="29221" x="8301038" y="3824288"/>
          <p14:tracePt t="29237" x="8405813" y="3771900"/>
          <p14:tracePt t="29254" x="8589963" y="3667125"/>
          <p14:tracePt t="29270" x="8801100" y="3613150"/>
          <p14:tracePt t="29288" x="8985250" y="3533775"/>
          <p14:tracePt t="29304" x="9117013" y="34559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F461667-28D2-4C2E-9619-33E8C141A15F}"/>
              </a:ext>
            </a:extLst>
          </p:cNvPr>
          <p:cNvSpPr/>
          <p:nvPr/>
        </p:nvSpPr>
        <p:spPr>
          <a:xfrm>
            <a:off x="-3276872" y="2228671"/>
            <a:ext cx="2300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s-ES" b="1" dirty="0">
              <a:solidFill>
                <a:srgbClr val="2D2DB9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>
              <a:defRPr/>
            </a:pPr>
            <a:endParaRPr lang="es-ES" b="1" dirty="0">
              <a:solidFill>
                <a:srgbClr val="2D2DB9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3 Imagen" descr="Ciclo 2010 Sin N.JPG">
            <a:extLst>
              <a:ext uri="{FF2B5EF4-FFF2-40B4-BE49-F238E27FC236}">
                <a16:creationId xmlns:a16="http://schemas.microsoft.com/office/drawing/2014/main" id="{05586E77-4A96-4A47-B537-233F82D62F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79" t="4111" r="56029" b="70718"/>
          <a:stretch>
            <a:fillRect/>
          </a:stretch>
        </p:blipFill>
        <p:spPr bwMode="auto">
          <a:xfrm>
            <a:off x="2346612" y="1248320"/>
            <a:ext cx="21637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7 Imagen" descr="Ciclo 2010 Sin N.JPG">
            <a:extLst>
              <a:ext uri="{FF2B5EF4-FFF2-40B4-BE49-F238E27FC236}">
                <a16:creationId xmlns:a16="http://schemas.microsoft.com/office/drawing/2014/main" id="{C6E1F199-2957-213E-D258-234A2F02B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377" r="71524" b="30685"/>
          <a:stretch>
            <a:fillRect/>
          </a:stretch>
        </p:blipFill>
        <p:spPr bwMode="auto">
          <a:xfrm>
            <a:off x="1520481" y="4128816"/>
            <a:ext cx="1989137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 Imagen" descr="Ciclo 2010 Sin N.JPG">
            <a:extLst>
              <a:ext uri="{FF2B5EF4-FFF2-40B4-BE49-F238E27FC236}">
                <a16:creationId xmlns:a16="http://schemas.microsoft.com/office/drawing/2014/main" id="{28EC727B-F8E5-B574-3575-39E3E760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973" t="4111" r="25034" b="70718"/>
          <a:stretch>
            <a:fillRect/>
          </a:stretch>
        </p:blipFill>
        <p:spPr bwMode="auto">
          <a:xfrm>
            <a:off x="4452043" y="1248320"/>
            <a:ext cx="21653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iclo 2010 Sin N.JPG">
            <a:extLst>
              <a:ext uri="{FF2B5EF4-FFF2-40B4-BE49-F238E27FC236}">
                <a16:creationId xmlns:a16="http://schemas.microsoft.com/office/drawing/2014/main" id="{9A6E3E90-24D4-9D39-5C59-29CA2C99CF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88" r="70213" b="47945"/>
          <a:stretch>
            <a:fillRect/>
          </a:stretch>
        </p:blipFill>
        <p:spPr bwMode="auto">
          <a:xfrm>
            <a:off x="1520481" y="2406376"/>
            <a:ext cx="2079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iclo 2010 Sin N.JPG">
            <a:extLst>
              <a:ext uri="{FF2B5EF4-FFF2-40B4-BE49-F238E27FC236}">
                <a16:creationId xmlns:a16="http://schemas.microsoft.com/office/drawing/2014/main" id="{CB0E670A-D792-6B4E-BAD5-1C9A44818B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195" t="50377" r="20013" b="30685"/>
          <a:stretch>
            <a:fillRect/>
          </a:stretch>
        </p:blipFill>
        <p:spPr bwMode="auto">
          <a:xfrm>
            <a:off x="5444781" y="4128816"/>
            <a:ext cx="16605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iclo 2010 Sin N.JPG">
            <a:extLst>
              <a:ext uri="{FF2B5EF4-FFF2-40B4-BE49-F238E27FC236}">
                <a16:creationId xmlns:a16="http://schemas.microsoft.com/office/drawing/2014/main" id="{2A9A8FE8-1FF9-0A76-7735-EF27809E95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96" t="59247" r="49916" b="30685"/>
          <a:stretch>
            <a:fillRect/>
          </a:stretch>
        </p:blipFill>
        <p:spPr bwMode="auto">
          <a:xfrm>
            <a:off x="3860456" y="4692378"/>
            <a:ext cx="11572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6 Imagen" descr="Ciclo 2010 Sin N.JPG">
            <a:extLst>
              <a:ext uri="{FF2B5EF4-FFF2-40B4-BE49-F238E27FC236}">
                <a16:creationId xmlns:a16="http://schemas.microsoft.com/office/drawing/2014/main" id="{EEBBADE3-E58A-122F-C91C-EA5FA1F82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23288" r="15211" b="47945"/>
          <a:stretch>
            <a:fillRect/>
          </a:stretch>
        </p:blipFill>
        <p:spPr bwMode="auto">
          <a:xfrm>
            <a:off x="5664360" y="2537770"/>
            <a:ext cx="1708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6021D00-F775-4AE8-5621-8D64A6239195}"/>
              </a:ext>
            </a:extLst>
          </p:cNvPr>
          <p:cNvSpPr/>
          <p:nvPr/>
        </p:nvSpPr>
        <p:spPr>
          <a:xfrm>
            <a:off x="2248296" y="26360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PERROS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(que comen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calle)</a:t>
            </a:r>
            <a:endParaRPr lang="es-ES" sz="36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96C8673-E246-FA3C-7C45-BB0F822F8B1F}"/>
              </a:ext>
            </a:extLst>
          </p:cNvPr>
          <p:cNvSpPr txBox="1"/>
          <p:nvPr/>
        </p:nvSpPr>
        <p:spPr>
          <a:xfrm>
            <a:off x="-45339" y="4685596"/>
            <a:ext cx="2381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PERRO</a:t>
            </a:r>
          </a:p>
          <a:p>
            <a:pPr algn="ctr" defTabSz="914400">
              <a:defRPr/>
            </a:pPr>
            <a:r>
              <a:rPr lang="es-E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PREDADOR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82EC7F4B-F08A-472A-629D-83A717C64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3441" y="3687314"/>
            <a:ext cx="906462" cy="1005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EBD35DE-2C02-BBF5-73B8-A527BFF96EED}"/>
              </a:ext>
            </a:extLst>
          </p:cNvPr>
          <p:cNvSpPr/>
          <p:nvPr/>
        </p:nvSpPr>
        <p:spPr>
          <a:xfrm>
            <a:off x="1778679" y="2591032"/>
            <a:ext cx="1558791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CDB0669-A5FD-5D29-A5D6-7678FF138F66}"/>
              </a:ext>
            </a:extLst>
          </p:cNvPr>
          <p:cNvSpPr/>
          <p:nvPr/>
        </p:nvSpPr>
        <p:spPr>
          <a:xfrm>
            <a:off x="7039875" y="2174422"/>
            <a:ext cx="2395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TACHO BASURA</a:t>
            </a:r>
          </a:p>
          <a:p>
            <a:pPr defTabSz="914400">
              <a:defRPr/>
            </a:pPr>
            <a:endParaRPr lang="es-E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>
              <a:defRPr/>
            </a:pPr>
            <a:r>
              <a:rPr lang="es-E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BASURAL</a:t>
            </a:r>
            <a:endParaRPr lang="es-ES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021AB87C-8B85-493F-C31D-83242CFD53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44587" y="1780279"/>
            <a:ext cx="595288" cy="85580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D8A4358-1909-12DC-7C20-9C8A27578B22}"/>
              </a:ext>
            </a:extLst>
          </p:cNvPr>
          <p:cNvSpPr/>
          <p:nvPr/>
        </p:nvSpPr>
        <p:spPr>
          <a:xfrm>
            <a:off x="4866675" y="1269077"/>
            <a:ext cx="1558791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404B857-B366-50F0-E39A-A1F21A52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66"/>
          <a:stretch/>
        </p:blipFill>
        <p:spPr>
          <a:xfrm>
            <a:off x="2920448" y="5319369"/>
            <a:ext cx="3168352" cy="157256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15E0A1D-E7D1-2660-6399-242083F10079}"/>
              </a:ext>
            </a:extLst>
          </p:cNvPr>
          <p:cNvSpPr txBox="1"/>
          <p:nvPr/>
        </p:nvSpPr>
        <p:spPr>
          <a:xfrm>
            <a:off x="146172" y="2013291"/>
            <a:ext cx="2165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LUGAR DE FAENA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A856EB8-836B-CFA0-448E-DE13061EDA74}"/>
              </a:ext>
            </a:extLst>
          </p:cNvPr>
          <p:cNvSpPr/>
          <p:nvPr/>
        </p:nvSpPr>
        <p:spPr>
          <a:xfrm>
            <a:off x="2627897" y="1204376"/>
            <a:ext cx="1632220" cy="1431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F9D99208-DD26-394D-8A24-16D4710995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9290" y="1697140"/>
            <a:ext cx="1319486" cy="208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085487A7-F784-82A3-0A06-A9AD7019C0E8}"/>
              </a:ext>
            </a:extLst>
          </p:cNvPr>
          <p:cNvSpPr/>
          <p:nvPr/>
        </p:nvSpPr>
        <p:spPr>
          <a:xfrm>
            <a:off x="0" y="0"/>
            <a:ext cx="9144000" cy="11430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C848A08-5C7A-634A-2C77-56F0AC75D8E4}"/>
              </a:ext>
            </a:extLst>
          </p:cNvPr>
          <p:cNvSpPr txBox="1"/>
          <p:nvPr/>
        </p:nvSpPr>
        <p:spPr>
          <a:xfrm>
            <a:off x="1135748" y="5814"/>
            <a:ext cx="8008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URBANIZACION DE LA HIDATIDOSIS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Zoonosis “rural” </a:t>
            </a:r>
            <a:r>
              <a:rPr lang="es-ES" sz="2800" b="1" i="1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EN ÁREA URBANA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2ED5B184-8450-D4F2-4CEC-CBE5A126D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77BCF6-A295-75CC-576C-9514D6035F8F}"/>
              </a:ext>
            </a:extLst>
          </p:cNvPr>
          <p:cNvSpPr txBox="1"/>
          <p:nvPr/>
        </p:nvSpPr>
        <p:spPr>
          <a:xfrm>
            <a:off x="813062" y="6181438"/>
            <a:ext cx="7734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https://hidatidosis.ar/wp-content/uploads/2024/10/Urbanizacion-de-la-Hidatidosis-2024-Solo-Chubut.pdf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FCC281-E0A6-91CF-9C2C-060D30B6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10</a:t>
            </a:fld>
            <a:endParaRPr lang="es-AR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168B34E1-9DDF-A17A-9A90-79C8639E58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2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03"/>
    </mc:Choice>
    <mc:Fallback xmlns="">
      <p:transition spd="slow" advTm="7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21" grpId="0"/>
      <p:bldP spid="24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4762" x="2794000" y="6248400"/>
          <p14:tracePt t="4901" x="1665288" y="6613525"/>
          <p14:tracePt t="4913" x="1841500" y="6546850"/>
          <p14:tracePt t="4929" x="2286000" y="6346825"/>
          <p14:tracePt t="4946" x="2530475" y="6237288"/>
          <p14:tracePt t="4962" x="2797175" y="6148388"/>
          <p14:tracePt t="4980" x="3062288" y="5926138"/>
          <p14:tracePt t="4997" x="3417888" y="5726113"/>
          <p14:tracePt t="5013" x="3773488" y="5570538"/>
          <p14:tracePt t="5029" x="4171950" y="5303838"/>
          <p14:tracePt t="5046" x="4483100" y="5148263"/>
          <p14:tracePt t="5062" x="4683125" y="5038725"/>
          <p14:tracePt t="5081" x="4905375" y="4905375"/>
          <p14:tracePt t="5097" x="4994275" y="4816475"/>
          <p14:tracePt t="5113" x="5016500" y="4794250"/>
          <p14:tracePt t="5134" x="5038725" y="4749800"/>
          <p14:tracePt t="5147" x="5060950" y="4727575"/>
          <p14:tracePt t="5162" x="5237163" y="4638675"/>
          <p14:tracePt t="5180" x="5570538" y="4483100"/>
          <p14:tracePt t="5196" x="5837238" y="4394200"/>
          <p14:tracePt t="5213" x="5859463" y="4394200"/>
          <p14:tracePt t="5229" x="5881688" y="4394200"/>
          <p14:tracePt t="5246" x="5903913" y="4371975"/>
          <p14:tracePt t="5372" x="5926138" y="4349750"/>
          <p14:tracePt t="5384" x="5948363" y="4327525"/>
          <p14:tracePt t="5392" x="5948363" y="4305300"/>
          <p14:tracePt t="5399" x="5970588" y="4283075"/>
          <p14:tracePt t="5416" x="5970588" y="4260850"/>
          <p14:tracePt t="5430" x="5992813" y="4216400"/>
          <p14:tracePt t="5445" x="6037263" y="4171950"/>
          <p14:tracePt t="5464" x="6059488" y="4083050"/>
          <p14:tracePt t="5480" x="6126163" y="4016375"/>
          <p14:tracePt t="5497" x="6126163" y="3973513"/>
          <p14:tracePt t="5513" x="6148388" y="3773488"/>
          <p14:tracePt t="5529" x="6148388" y="3662363"/>
          <p14:tracePt t="5546" x="6148388" y="3551238"/>
          <p14:tracePt t="5563" x="6148388" y="3484563"/>
          <p14:tracePt t="5581" x="6148388" y="3395663"/>
          <p14:tracePt t="5596" x="6103938" y="3284538"/>
          <p14:tracePt t="5613" x="6015038" y="3217863"/>
          <p14:tracePt t="5629" x="5992813" y="3195638"/>
          <p14:tracePt t="5647" x="5970588" y="3151188"/>
          <p14:tracePt t="5666" x="5948363" y="3106738"/>
          <p14:tracePt t="5680" x="5903913" y="3084513"/>
          <p14:tracePt t="5697" x="5837238" y="3062288"/>
          <p14:tracePt t="5712" x="5726113" y="3040063"/>
          <p14:tracePt t="5731" x="5637213" y="2995613"/>
          <p14:tracePt t="5746" x="5570538" y="2973388"/>
          <p14:tracePt t="5763" x="5459413" y="2906713"/>
          <p14:tracePt t="5781" x="5281613" y="2862263"/>
          <p14:tracePt t="5797" x="5170488" y="2841625"/>
          <p14:tracePt t="5813" x="5038725" y="2841625"/>
          <p14:tracePt t="5830" x="4883150" y="2819400"/>
          <p14:tracePt t="5846" x="4594225" y="2819400"/>
          <p14:tracePt t="5863" x="4438650" y="2819400"/>
          <p14:tracePt t="5881" x="4327525" y="2819400"/>
          <p14:tracePt t="5897" x="4260850" y="2819400"/>
          <p14:tracePt t="5914" x="4149725" y="2819400"/>
          <p14:tracePt t="5930" x="4083050" y="2819400"/>
          <p14:tracePt t="5947" x="3951288" y="2819400"/>
          <p14:tracePt t="5963" x="3840163" y="2862263"/>
          <p14:tracePt t="5981" x="3773488" y="2884488"/>
          <p14:tracePt t="5997" x="3706813" y="2906713"/>
          <p14:tracePt t="6014" x="3617913" y="2973388"/>
          <p14:tracePt t="6029" x="3595688" y="2973388"/>
          <p14:tracePt t="6047" x="3551238" y="3017838"/>
          <p14:tracePt t="6063" x="3529013" y="3062288"/>
          <p14:tracePt t="6081" x="3506788" y="3084513"/>
          <p14:tracePt t="6098" x="3484563" y="3151188"/>
          <p14:tracePt t="6114" x="3395663" y="3262313"/>
          <p14:tracePt t="6129" x="3328988" y="3351213"/>
          <p14:tracePt t="6146" x="3195638" y="3551238"/>
          <p14:tracePt t="6163" x="3173413" y="3617913"/>
          <p14:tracePt t="6181" x="3128963" y="3706813"/>
          <p14:tracePt t="6197" x="3084513" y="3795713"/>
          <p14:tracePt t="6214" x="3040063" y="3884613"/>
          <p14:tracePt t="6230" x="2973388" y="3973513"/>
          <p14:tracePt t="6247" x="2951163" y="4038600"/>
          <p14:tracePt t="6263" x="2928938" y="4105275"/>
          <p14:tracePt t="6281" x="2906713" y="4149725"/>
          <p14:tracePt t="6297" x="2884488" y="4260850"/>
          <p14:tracePt t="6313" x="2862263" y="4371975"/>
          <p14:tracePt t="6331" x="2862263" y="4460875"/>
          <p14:tracePt t="6348" x="2841625" y="4505325"/>
          <p14:tracePt t="6363" x="2841625" y="4572000"/>
          <p14:tracePt t="6380" x="2841625" y="4660900"/>
          <p14:tracePt t="6397" x="2841625" y="4705350"/>
          <p14:tracePt t="6414" x="2862263" y="4749800"/>
          <p14:tracePt t="6430" x="2906713" y="4883150"/>
          <p14:tracePt t="6448" x="3040063" y="4972050"/>
          <p14:tracePt t="6463" x="3151188" y="5083175"/>
          <p14:tracePt t="6481" x="3217863" y="5083175"/>
          <p14:tracePt t="6498" x="3328988" y="5148263"/>
          <p14:tracePt t="6514" x="3484563" y="5148263"/>
          <p14:tracePt t="6530" x="3595688" y="5170488"/>
          <p14:tracePt t="6548" x="3662363" y="5170488"/>
          <p14:tracePt t="6563" x="3729038" y="5192713"/>
          <p14:tracePt t="6580" x="3773488" y="5192713"/>
          <p14:tracePt t="6597" x="3817938" y="5192713"/>
          <p14:tracePt t="6613" x="3884613" y="5192713"/>
          <p14:tracePt t="6630" x="3995738" y="5192713"/>
          <p14:tracePt t="6648" x="4105275" y="5192713"/>
          <p14:tracePt t="6664" x="4305300" y="5192713"/>
          <p14:tracePt t="6681" x="4483100" y="5192713"/>
          <p14:tracePt t="6697" x="4616450" y="5192713"/>
          <p14:tracePt t="6715" x="4816475" y="5170488"/>
          <p14:tracePt t="6730" x="4838700" y="5148263"/>
          <p14:tracePt t="6747" x="4883150" y="5127625"/>
          <p14:tracePt t="6768" x="4905375" y="5127625"/>
          <p14:tracePt t="6781" x="4994275" y="5060950"/>
          <p14:tracePt t="6798" x="5083175" y="4994275"/>
          <p14:tracePt t="6815" x="5170488" y="4949825"/>
          <p14:tracePt t="6830" x="5192713" y="4927600"/>
          <p14:tracePt t="6848" x="5214938" y="4883150"/>
          <p14:tracePt t="6864" x="5237163" y="4816475"/>
          <p14:tracePt t="6881" x="5259388" y="4749800"/>
          <p14:tracePt t="6898" x="5259388" y="4727575"/>
          <p14:tracePt t="6913" x="5281613" y="4705350"/>
          <p14:tracePt t="6931" x="5326063" y="4660900"/>
          <p14:tracePt t="6947" x="5370513" y="4594225"/>
          <p14:tracePt t="6965" x="5414963" y="4505325"/>
          <p14:tracePt t="6980" x="5459413" y="4438650"/>
          <p14:tracePt t="6999" x="5481638" y="4394200"/>
          <p14:tracePt t="7014" x="5481638" y="4371975"/>
          <p14:tracePt t="7030" x="5481638" y="4327525"/>
          <p14:tracePt t="7048" x="5503863" y="4283075"/>
          <p14:tracePt t="7065" x="5503863" y="4260850"/>
          <p14:tracePt t="7110" x="5503863" y="4238625"/>
          <p14:tracePt t="7117" x="5526088" y="4216400"/>
          <p14:tracePt t="7134" x="5526088" y="4194175"/>
          <p14:tracePt t="7150" x="5526088" y="4149725"/>
          <p14:tracePt t="7164" x="5526088" y="4127500"/>
          <p14:tracePt t="7184" x="5526088" y="4105275"/>
          <p14:tracePt t="7198" x="5548313" y="4083050"/>
          <p14:tracePt t="7214" x="5548313" y="4060825"/>
          <p14:tracePt t="7231" x="5548313" y="4038600"/>
          <p14:tracePt t="7248" x="5548313" y="3951288"/>
          <p14:tracePt t="7264" x="5548313" y="3906838"/>
          <p14:tracePt t="7281" x="5548313" y="3884613"/>
          <p14:tracePt t="7297" x="5548313" y="3840163"/>
          <p14:tracePt t="7315" x="5548313" y="3751263"/>
          <p14:tracePt t="7352" x="5548313" y="3729038"/>
          <p14:tracePt t="7373" x="5548313" y="3706813"/>
          <p14:tracePt t="7384" x="5548313" y="3684588"/>
          <p14:tracePt t="7403" x="5548313" y="3662363"/>
          <p14:tracePt t="7413" x="5548313" y="3617913"/>
          <p14:tracePt t="7420" x="5526088" y="3595688"/>
          <p14:tracePt t="7445" x="5503863" y="3595688"/>
          <p14:tracePt t="7460" x="5481638" y="3573463"/>
          <p14:tracePt t="7467" x="5459413" y="3551238"/>
          <p14:tracePt t="7485" x="5414963" y="3551238"/>
          <p14:tracePt t="7500" x="5392738" y="3551238"/>
          <p14:tracePt t="7514" x="5281613" y="3529013"/>
          <p14:tracePt t="7532" x="5259388" y="3506788"/>
          <p14:tracePt t="7547" x="5237163" y="3484563"/>
          <p14:tracePt t="7565" x="5170488" y="3417888"/>
          <p14:tracePt t="7582" x="5083175" y="3395663"/>
          <p14:tracePt t="7598" x="4994275" y="3373438"/>
          <p14:tracePt t="7615" x="4972050" y="3373438"/>
          <p14:tracePt t="7630" x="4972050" y="3351213"/>
          <p14:tracePt t="7656" x="4949825" y="3351213"/>
          <p14:tracePt t="7685" x="4927600" y="3351213"/>
          <p14:tracePt t="7692" x="4905375" y="3351213"/>
          <p14:tracePt t="7701" x="4860925" y="3351213"/>
          <p14:tracePt t="7716" x="4838700" y="3351213"/>
          <p14:tracePt t="7732" x="4816475" y="3351213"/>
          <p14:tracePt t="7749" x="4794250" y="3351213"/>
          <p14:tracePt t="7765" x="4749800" y="3351213"/>
          <p14:tracePt t="7782" x="4727575" y="3351213"/>
          <p14:tracePt t="7799" x="4705350" y="3351213"/>
          <p14:tracePt t="7825" x="4683125" y="3351213"/>
          <p14:tracePt t="7843" x="4660900" y="3351213"/>
          <p14:tracePt t="7853" x="4616450" y="3351213"/>
          <p14:tracePt t="7865" x="4572000" y="3351213"/>
          <p14:tracePt t="7881" x="4505325" y="3351213"/>
          <p14:tracePt t="8003" x="4483100" y="3351213"/>
          <p14:tracePt t="8008" x="4438650" y="3351213"/>
          <p14:tracePt t="8176" x="4416425" y="3351213"/>
          <p14:tracePt t="9224" x="4394200" y="3351213"/>
          <p14:tracePt t="9237" x="4371975" y="3351213"/>
          <p14:tracePt t="9242" x="4327525" y="3351213"/>
          <p14:tracePt t="9252" x="4260850" y="3351213"/>
          <p14:tracePt t="9266" x="4238625" y="3351213"/>
          <p14:tracePt t="9284" x="4216400" y="3351213"/>
          <p14:tracePt t="9301" x="4171950" y="3351213"/>
          <p14:tracePt t="9318" x="4149725" y="3351213"/>
          <p14:tracePt t="9333" x="4060825" y="3351213"/>
          <p14:tracePt t="9351" x="3951288" y="3462338"/>
          <p14:tracePt t="9367" x="3817938" y="3529013"/>
          <p14:tracePt t="9383" x="3706813" y="3595688"/>
          <p14:tracePt t="9402" x="3551238" y="3706813"/>
          <p14:tracePt t="9418" x="3484563" y="3773488"/>
          <p14:tracePt t="9433" x="3462338" y="3795713"/>
          <p14:tracePt t="9460" x="3440113" y="3840163"/>
          <p14:tracePt t="9471" x="3417888" y="3862388"/>
          <p14:tracePt t="9484" x="3417888" y="3884613"/>
          <p14:tracePt t="9501" x="3351213" y="3973513"/>
          <p14:tracePt t="9517" x="3306763" y="4060825"/>
          <p14:tracePt t="9535" x="3284538" y="4171950"/>
          <p14:tracePt t="9550" x="3284538" y="4283075"/>
          <p14:tracePt t="9566" x="3262313" y="4349750"/>
          <p14:tracePt t="9584" x="3262313" y="4416425"/>
          <p14:tracePt t="9599" x="3262313" y="4460875"/>
          <p14:tracePt t="9618" x="3262313" y="4483100"/>
          <p14:tracePt t="9633" x="3262313" y="4527550"/>
          <p14:tracePt t="9651" x="3262313" y="4594225"/>
          <p14:tracePt t="9666" x="3328988" y="4660900"/>
          <p14:tracePt t="9684" x="3395663" y="4727575"/>
          <p14:tracePt t="9699" x="3484563" y="4816475"/>
          <p14:tracePt t="9718" x="3595688" y="4860925"/>
          <p14:tracePt t="9734" x="3751263" y="4905375"/>
          <p14:tracePt t="9750" x="3862388" y="4927600"/>
          <p14:tracePt t="9768" x="3973513" y="4949825"/>
          <p14:tracePt t="9783" x="4016375" y="4994275"/>
          <p14:tracePt t="9804" x="4060825" y="4994275"/>
          <p14:tracePt t="9818" x="4083050" y="4994275"/>
          <p14:tracePt t="9834" x="4149725" y="4994275"/>
          <p14:tracePt t="9850" x="4283075" y="4994275"/>
          <p14:tracePt t="9869" x="4394200" y="4994275"/>
          <p14:tracePt t="9883" x="4483100" y="4994275"/>
          <p14:tracePt t="9901" x="4505325" y="4994275"/>
          <p14:tracePt t="9924" x="4527550" y="4994275"/>
          <p14:tracePt t="9937" x="4549775" y="4994275"/>
          <p14:tracePt t="9940" x="4594225" y="4994275"/>
          <p14:tracePt t="9950" x="4616450" y="4994275"/>
          <p14:tracePt t="9967" x="4727575" y="4972050"/>
          <p14:tracePt t="9984" x="4749800" y="4972050"/>
          <p14:tracePt t="10000" x="4883150" y="4927600"/>
          <p14:tracePt t="10018" x="4972050" y="4905375"/>
          <p14:tracePt t="10033" x="5060950" y="4883150"/>
          <p14:tracePt t="10052" x="5105400" y="4838700"/>
          <p14:tracePt t="10068" x="5192713" y="4816475"/>
          <p14:tracePt t="10083" x="5303838" y="4749800"/>
          <p14:tracePt t="10101" x="5326063" y="4749800"/>
          <p14:tracePt t="10117" x="5414963" y="4727575"/>
          <p14:tracePt t="10135" x="5437188" y="4705350"/>
          <p14:tracePt t="10150" x="5526088" y="4638675"/>
          <p14:tracePt t="10168" x="5614988" y="4572000"/>
          <p14:tracePt t="10184" x="5748338" y="4505325"/>
          <p14:tracePt t="10202" x="5881688" y="4416425"/>
          <p14:tracePt t="10218" x="5970588" y="4371975"/>
          <p14:tracePt t="10234" x="6015038" y="4371975"/>
          <p14:tracePt t="10251" x="6126163" y="4327525"/>
          <p14:tracePt t="10267" x="6281738" y="4260850"/>
          <p14:tracePt t="10284" x="6480175" y="4171950"/>
          <p14:tracePt t="10300" x="6791325" y="4060825"/>
          <p14:tracePt t="10319" x="7169150" y="4016375"/>
          <p14:tracePt t="10334" x="7413625" y="4016375"/>
          <p14:tracePt t="10352" x="7634288" y="4016375"/>
          <p14:tracePt t="10367" x="7789863" y="4016375"/>
          <p14:tracePt t="10385" x="7923213" y="4016375"/>
          <p14:tracePt t="10400" x="8101013" y="4016375"/>
          <p14:tracePt t="10419" x="8301038" y="4016375"/>
          <p14:tracePt t="10434" x="8545513" y="3973513"/>
          <p14:tracePt t="10451" x="8610600" y="3973513"/>
          <p14:tracePt t="10467" x="8632825" y="3973513"/>
          <p14:tracePt t="10505" x="8655050" y="3973513"/>
          <p14:tracePt t="10510" x="8677275" y="3973513"/>
          <p14:tracePt t="10521" x="8699500" y="3973513"/>
          <p14:tracePt t="14311" x="8721725" y="3973513"/>
          <p14:tracePt t="14320" x="8721725" y="3951288"/>
          <p14:tracePt t="14327" x="8721725" y="3929063"/>
          <p14:tracePt t="14343" x="8699500" y="3929063"/>
          <p14:tracePt t="14354" x="8655050" y="3929063"/>
          <p14:tracePt t="14371" x="8523288" y="3884613"/>
          <p14:tracePt t="14388" x="8501063" y="3884613"/>
          <p14:tracePt t="14406" x="8434388" y="3862388"/>
          <p14:tracePt t="14442" x="8412163" y="3862388"/>
          <p14:tracePt t="14487" x="8389938" y="3862388"/>
          <p14:tracePt t="14617" x="8367713" y="3862388"/>
          <p14:tracePt t="14629" x="8345488" y="3862388"/>
          <p14:tracePt t="20082" x="8323263" y="3862388"/>
          <p14:tracePt t="20086" x="8301038" y="3862388"/>
          <p14:tracePt t="20097" x="8278813" y="3862388"/>
          <p14:tracePt t="20110" x="8256588" y="3862388"/>
          <p14:tracePt t="20128" x="8212138" y="3862388"/>
          <p14:tracePt t="20258" x="8189913" y="3862388"/>
          <p14:tracePt t="20265" x="8167688" y="3862388"/>
          <p14:tracePt t="20355" x="8145463" y="3840163"/>
          <p14:tracePt t="20365" x="8145463" y="3817938"/>
          <p14:tracePt t="20378" x="8101013" y="3773488"/>
          <p14:tracePt t="20395" x="8101013" y="3751263"/>
          <p14:tracePt t="20411" x="8078788" y="3684588"/>
          <p14:tracePt t="20429" x="8078788" y="3640138"/>
          <p14:tracePt t="20444" x="8056563" y="3529013"/>
          <p14:tracePt t="20462" x="8056563" y="3484563"/>
          <p14:tracePt t="20477" x="8056563" y="3417888"/>
          <p14:tracePt t="20495" x="8056563" y="3395663"/>
          <p14:tracePt t="20598" x="8056563" y="3373438"/>
          <p14:tracePt t="20603" x="8056563" y="3351213"/>
          <p14:tracePt t="20613" x="8078788" y="3328988"/>
          <p14:tracePt t="20626" x="8101013" y="3328988"/>
          <p14:tracePt t="20717" x="8123238" y="3328988"/>
          <p14:tracePt t="20725" x="8145463" y="3306763"/>
          <p14:tracePt t="20732" x="8167688" y="3284538"/>
          <p14:tracePt t="20745" x="8212138" y="3240088"/>
          <p14:tracePt t="20761" x="8212138" y="3217863"/>
          <p14:tracePt t="20779" x="8234363" y="3195638"/>
          <p14:tracePt t="20832" x="8256588" y="3173413"/>
          <p14:tracePt t="20849" x="8278813" y="3173413"/>
          <p14:tracePt t="20857" x="8301038" y="3151188"/>
          <p14:tracePt t="20866" x="8323263" y="3128963"/>
          <p14:tracePt t="20878" x="8323263" y="3062288"/>
          <p14:tracePt t="20896" x="8323263" y="3017838"/>
          <p14:tracePt t="20911" x="8345488" y="2951163"/>
          <p14:tracePt t="20932" x="8367713" y="2928938"/>
          <p14:tracePt t="20945" x="8367713" y="2884488"/>
          <p14:tracePt t="20963" x="8367713" y="2862263"/>
          <p14:tracePt t="20979" x="8367713" y="2819400"/>
          <p14:tracePt t="23173" x="8367713" y="2797175"/>
          <p14:tracePt t="24985" x="8367713" y="2928938"/>
          <p14:tracePt t="24993" x="8389938" y="2973388"/>
          <p14:tracePt t="25001" x="8434388" y="3128963"/>
          <p14:tracePt t="25018" x="8501063" y="3240088"/>
          <p14:tracePt t="25033" x="8632825" y="3462338"/>
          <p14:tracePt t="25048" x="8832850" y="3729038"/>
          <p14:tracePt t="25065" x="8921750" y="3773488"/>
          <p14:tracePt t="25082" x="8988425" y="3862388"/>
          <p14:tracePt t="25100" x="9032875" y="3906838"/>
          <p14:tracePt t="25127" x="9032875" y="3929063"/>
          <p14:tracePt t="25174" x="9055100" y="3973513"/>
          <p14:tracePt t="25185" x="9055100" y="3995738"/>
          <p14:tracePt t="25191" x="9055100" y="4016375"/>
          <p14:tracePt t="25202" x="9055100" y="4038600"/>
          <p14:tracePt t="25216" x="9055100" y="4060825"/>
          <p14:tracePt t="25233" x="9077325" y="4149725"/>
          <p14:tracePt t="25249" x="9077325" y="4171950"/>
          <p14:tracePt t="25266" x="9077325" y="4194175"/>
          <p14:tracePt t="25371" x="9077325" y="4216400"/>
          <p14:tracePt t="30343" x="9077325" y="4194175"/>
          <p14:tracePt t="31611" x="9055100" y="4194175"/>
          <p14:tracePt t="32693" x="9032875" y="4171950"/>
          <p14:tracePt t="43841" x="9010650" y="4149725"/>
          <p14:tracePt t="54949" x="9010650" y="4127500"/>
          <p14:tracePt t="54955" x="9077325" y="4127500"/>
          <p14:tracePt t="61014" x="9077325" y="4349750"/>
          <p14:tracePt t="61022" x="9055100" y="4349750"/>
          <p14:tracePt t="61034" x="9010650" y="4349750"/>
          <p14:tracePt t="61052" x="8966200" y="4349750"/>
          <p14:tracePt t="61068" x="8921750" y="4349750"/>
          <p14:tracePt t="61085" x="8899525" y="4349750"/>
          <p14:tracePt t="61104" x="8877300" y="4349750"/>
          <p14:tracePt t="61119" x="8832850" y="4349750"/>
          <p14:tracePt t="61135" x="8743950" y="4349750"/>
          <p14:tracePt t="61152" x="8632825" y="4305300"/>
          <p14:tracePt t="61168" x="8234363" y="4194175"/>
          <p14:tracePt t="61185" x="7834313" y="4038600"/>
          <p14:tracePt t="61201" x="7656513" y="3929063"/>
          <p14:tracePt t="61218" x="6880225" y="3440113"/>
          <p14:tracePt t="61234" x="6480175" y="3240088"/>
          <p14:tracePt t="61252" x="6148388" y="3062288"/>
          <p14:tracePt t="61269" x="5083175" y="2441575"/>
          <p14:tracePt t="61285" x="4238625" y="1974850"/>
          <p14:tracePt t="61301" x="3817938" y="1752600"/>
          <p14:tracePt t="61319" x="2486025" y="865188"/>
          <p14:tracePt t="61334" x="1487488" y="200025"/>
          <p14:tracePt t="61794" x="533400" y="4127500"/>
          <p14:tracePt t="61798" x="731838" y="4216400"/>
          <p14:tracePt t="61804" x="976313" y="4438650"/>
          <p14:tracePt t="61818" x="1176338" y="4572000"/>
          <p14:tracePt t="61836" x="1531938" y="4816475"/>
          <p14:tracePt t="61853" x="2019300" y="5127625"/>
          <p14:tracePt t="61854" x="2219325" y="5281613"/>
          <p14:tracePt t="61868" x="2508250" y="5414963"/>
          <p14:tracePt t="61885" x="3306763" y="5903913"/>
          <p14:tracePt t="61902" x="4016375" y="6391275"/>
          <p14:tracePt t="62050" x="6813550" y="6835775"/>
          <p14:tracePt t="62058" x="6991350" y="6813550"/>
          <p14:tracePt t="62068" x="7102475" y="6791325"/>
          <p14:tracePt t="62085" x="7235825" y="6746875"/>
          <p14:tracePt t="62103" x="7900988" y="6746875"/>
          <p14:tracePt t="62118" x="8078788" y="6746875"/>
          <p14:tracePt t="62137" x="8167688" y="6746875"/>
          <p14:tracePt t="62153" x="8234363" y="6746875"/>
          <p14:tracePt t="62243" x="8234363" y="6680200"/>
          <p14:tracePt t="62250" x="8234363" y="6613525"/>
          <p14:tracePt t="62258" x="8234363" y="6591300"/>
          <p14:tracePt t="62275" x="8145463" y="6480175"/>
          <p14:tracePt t="62278" x="8056563" y="6346825"/>
          <p14:tracePt t="62286" x="7945438" y="6281738"/>
          <p14:tracePt t="62302" x="7634288" y="6081713"/>
          <p14:tracePt t="62320" x="7324725" y="5903913"/>
          <p14:tracePt t="62335" x="7258050" y="5881688"/>
          <p14:tracePt t="62353" x="6858000" y="5726113"/>
          <p14:tracePt t="62369" x="6680200" y="5726113"/>
          <p14:tracePt t="62387" x="6346825" y="5726113"/>
          <p14:tracePt t="62402" x="6103938" y="5726113"/>
          <p14:tracePt t="62421" x="5681663" y="5592763"/>
          <p14:tracePt t="62436" x="5592763" y="5592763"/>
          <p14:tracePt t="62452" x="4927600" y="5548313"/>
          <p14:tracePt t="62470" x="4616450" y="5503863"/>
          <p14:tracePt t="62486" x="4171950" y="5481638"/>
          <p14:tracePt t="62502" x="3817938" y="5481638"/>
          <p14:tracePt t="62520" x="3417888" y="5481638"/>
          <p14:tracePt t="62536" x="3062288" y="5481638"/>
          <p14:tracePt t="62553" x="2686050" y="5481638"/>
          <p14:tracePt t="62569" x="2463800" y="5481638"/>
          <p14:tracePt t="62587" x="2063750" y="5481638"/>
          <p14:tracePt t="62602" x="1797050" y="5481638"/>
          <p14:tracePt t="62620" x="1398588" y="5481638"/>
          <p14:tracePt t="62636" x="1042988" y="5481638"/>
          <p14:tracePt t="62653" x="776288" y="5481638"/>
          <p14:tracePt t="62670" x="400050" y="5481638"/>
          <p14:tracePt t="62687" x="0" y="5526088"/>
          <p14:tracePt t="63210" x="4660900" y="6813550"/>
          <p14:tracePt t="63219" x="4883150" y="6791325"/>
          <p14:tracePt t="63238" x="5370513" y="6791325"/>
          <p14:tracePt t="63254" x="5703888" y="6769100"/>
          <p14:tracePt t="63270" x="5881688" y="6769100"/>
          <p14:tracePt t="63287" x="6015038" y="6724650"/>
          <p14:tracePt t="63303" x="6081713" y="6680200"/>
          <p14:tracePt t="63320" x="6170613" y="6613525"/>
          <p14:tracePt t="63337" x="6324600" y="6591300"/>
          <p14:tracePt t="63354" x="6480175" y="6524625"/>
          <p14:tracePt t="63371" x="6680200" y="6435725"/>
          <p14:tracePt t="63388" x="6791325" y="6413500"/>
          <p14:tracePt t="63404" x="7035800" y="6391275"/>
          <p14:tracePt t="63420" x="7213600" y="6346825"/>
          <p14:tracePt t="63437" x="7302500" y="6324600"/>
          <p14:tracePt t="63454" x="7369175" y="6324600"/>
          <p14:tracePt t="63470" x="7478713" y="6324600"/>
          <p14:tracePt t="63487" x="7478713" y="6302375"/>
          <p14:tracePt t="63508" x="7500938" y="6281738"/>
          <p14:tracePt t="63521" x="7523163" y="6281738"/>
          <p14:tracePt t="63537" x="7612063" y="6215063"/>
          <p14:tracePt t="63555" x="7700963" y="6192838"/>
          <p14:tracePt t="63570" x="7789863" y="6170613"/>
          <p14:tracePt t="63588" x="7856538" y="6148388"/>
          <p14:tracePt t="63603" x="7923213" y="6126163"/>
          <p14:tracePt t="63621" x="7967663" y="6103938"/>
          <p14:tracePt t="63637" x="8123238" y="6081713"/>
          <p14:tracePt t="63655" x="8389938" y="6037263"/>
          <p14:tracePt t="63671" x="8810625" y="59261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Arre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-1308100"/>
            <a:ext cx="11161713" cy="81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9F34215-43CA-F631-C76F-E0FA67F4DCB5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1683" name="Line 3"/>
          <p:cNvSpPr>
            <a:spLocks noChangeShapeType="1"/>
          </p:cNvSpPr>
          <p:nvPr/>
        </p:nvSpPr>
        <p:spPr bwMode="auto">
          <a:xfrm flipH="1" flipV="1">
            <a:off x="6084890" y="3357563"/>
            <a:ext cx="7143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48978" y="6329443"/>
            <a:ext cx="2695022" cy="4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160" tIns="27080" rIns="54160" bIns="27080">
            <a:spAutoFit/>
          </a:bodyPr>
          <a:lstStyle>
            <a:lvl1pPr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400" b="1" i="1" kern="0" dirty="0">
                <a:solidFill>
                  <a:srgbClr val="FFFFFF"/>
                </a:solidFill>
                <a:latin typeface="Arial" pitchFamily="34" charset="0"/>
              </a:rPr>
              <a:t>Oscar Jensen - Paula Sánchez</a:t>
            </a:r>
          </a:p>
          <a:p>
            <a:pPr algn="ctr" eaLnBrk="1" hangingPunct="1">
              <a:defRPr/>
            </a:pPr>
            <a:r>
              <a:rPr lang="es-AR" sz="1400" b="1" i="1" kern="0" dirty="0">
                <a:solidFill>
                  <a:srgbClr val="FFFFFF"/>
                </a:solidFill>
                <a:latin typeface="Arial" pitchFamily="34" charset="0"/>
              </a:rPr>
              <a:t>Chubut - Argentina</a:t>
            </a:r>
            <a:endParaRPr lang="es-ES" sz="1400" b="1" i="1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1685" name="Line 5"/>
          <p:cNvSpPr>
            <a:spLocks noChangeShapeType="1"/>
          </p:cNvSpPr>
          <p:nvPr/>
        </p:nvSpPr>
        <p:spPr bwMode="auto">
          <a:xfrm flipH="1" flipV="1">
            <a:off x="1692275" y="3716338"/>
            <a:ext cx="7143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V="1">
            <a:off x="7164388" y="3500440"/>
            <a:ext cx="2159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7708BB5-ACDD-95CD-E683-265A457CA398}"/>
              </a:ext>
            </a:extLst>
          </p:cNvPr>
          <p:cNvSpPr/>
          <p:nvPr/>
        </p:nvSpPr>
        <p:spPr>
          <a:xfrm>
            <a:off x="2853691" y="3932238"/>
            <a:ext cx="3159760" cy="13382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C45BF2-8242-6E3D-007D-F7FCCB5AFFF2}"/>
              </a:ext>
            </a:extLst>
          </p:cNvPr>
          <p:cNvSpPr txBox="1"/>
          <p:nvPr/>
        </p:nvSpPr>
        <p:spPr>
          <a:xfrm>
            <a:off x="1054716" y="58197"/>
            <a:ext cx="7978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Ciclo doméstico (sur de Chubut)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9AFADE-1982-83FA-B033-A4E3D2DEF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6845015-4498-DB72-198D-1CB0BF0A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2</a:t>
            </a:fld>
            <a:endParaRPr lang="es-AR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650AD47-9130-E0A4-7B62-A7B5AEB3AB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9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0"/>
    </mc:Choice>
    <mc:Fallback xmlns="">
      <p:transition spd="slow" advTm="2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9" x="2813050" y="6216650"/>
          <p14:tracePt t="4460" x="2925763" y="6753225"/>
          <p14:tracePt t="4469" x="3065463" y="6700838"/>
          <p14:tracePt t="4479" x="3187700" y="6683375"/>
          <p14:tracePt t="4496" x="3378200" y="6613525"/>
          <p14:tracePt t="4514" x="3570288" y="6562725"/>
          <p14:tracePt t="4530" x="3884613" y="6423025"/>
          <p14:tracePt t="4546" x="4144963" y="6300788"/>
          <p14:tracePt t="4563" x="4459288" y="6143625"/>
          <p14:tracePt t="4579" x="4806950" y="5970588"/>
          <p14:tracePt t="4596" x="5156200" y="5743575"/>
          <p14:tracePt t="4613" x="5503863" y="5518150"/>
          <p14:tracePt t="4630" x="5921375" y="5168900"/>
          <p14:tracePt t="4646" x="6375400" y="4891088"/>
          <p14:tracePt t="4663" x="7123113" y="4543425"/>
          <p14:tracePt t="4680" x="7924800" y="4143375"/>
          <p14:tracePt t="4696" x="8499475" y="3951288"/>
          <p14:tracePt t="4714" x="8864600" y="3759200"/>
          <p14:tracePt t="6037" x="8951913" y="3376613"/>
          <p14:tracePt t="6047" x="8831263" y="3394075"/>
          <p14:tracePt t="6064" x="8604250" y="3481388"/>
          <p14:tracePt t="6080" x="8394700" y="3586163"/>
          <p14:tracePt t="6101" x="8169275" y="3621088"/>
          <p14:tracePt t="6115" x="7994650" y="3689350"/>
          <p14:tracePt t="6131" x="7907338" y="3689350"/>
          <p14:tracePt t="6148" x="7889875" y="3689350"/>
          <p14:tracePt t="6164" x="7872413" y="3689350"/>
          <p14:tracePt t="6181" x="7837488" y="3706813"/>
          <p14:tracePt t="6496" x="7820025" y="3724275"/>
          <p14:tracePt t="6504" x="7802563" y="3724275"/>
          <p14:tracePt t="6514" x="7750175" y="3759200"/>
          <p14:tracePt t="6532" x="7680325" y="3794125"/>
          <p14:tracePt t="6548" x="7612063" y="3881438"/>
          <p14:tracePt t="6565" x="7559675" y="3898900"/>
          <p14:tracePt t="6582" x="7472363" y="3951288"/>
          <p14:tracePt t="6598" x="7367588" y="4038600"/>
          <p14:tracePt t="6615" x="7297738" y="4073525"/>
          <p14:tracePt t="6631" x="7280275" y="4090988"/>
          <p14:tracePt t="6649" x="7262813" y="4090988"/>
          <p14:tracePt t="6703" x="7245350" y="4090988"/>
          <p14:tracePt t="6710" x="7227888" y="4108450"/>
          <p14:tracePt t="6724" x="7210425" y="4143375"/>
          <p14:tracePt t="6796" x="7192963" y="4160838"/>
          <p14:tracePt t="6804" x="7175500" y="4176713"/>
          <p14:tracePt t="6815" x="7175500" y="4194175"/>
          <p14:tracePt t="6832" x="7070725" y="4229100"/>
          <p14:tracePt t="6848" x="7035800" y="4264025"/>
          <p14:tracePt t="6865" x="7002463" y="4298950"/>
          <p14:tracePt t="6881" x="6967538" y="4316413"/>
          <p14:tracePt t="6899" x="6915150" y="4316413"/>
          <p14:tracePt t="6915" x="6845300" y="4351338"/>
          <p14:tracePt t="6932" x="6600825" y="4421188"/>
          <p14:tracePt t="6948" x="6443663" y="4421188"/>
          <p14:tracePt t="6966" x="6288088" y="4473575"/>
          <p14:tracePt t="6982" x="6165850" y="4473575"/>
          <p14:tracePt t="6999" x="6078538" y="4473575"/>
          <p14:tracePt t="7015" x="5991225" y="4491038"/>
          <p14:tracePt t="7033" x="5921375" y="4491038"/>
          <p14:tracePt t="7049" x="5886450" y="4508500"/>
          <p14:tracePt t="7067" x="5834063" y="4525963"/>
          <p14:tracePt t="7187" x="5816600" y="4525963"/>
          <p14:tracePt t="7225" x="5816600" y="4508500"/>
          <p14:tracePt t="7242" x="5816600" y="4491038"/>
          <p14:tracePt t="7254" x="5816600" y="4473575"/>
          <p14:tracePt t="7271" x="5851525" y="4456113"/>
          <p14:tracePt t="7279" x="5868988" y="4438650"/>
          <p14:tracePt t="7288" x="5886450" y="4438650"/>
          <p14:tracePt t="7300" x="5903913" y="4421188"/>
          <p14:tracePt t="7317" x="6026150" y="4368800"/>
          <p14:tracePt t="7334" x="6288088" y="4298950"/>
          <p14:tracePt t="7349" x="6426200" y="4281488"/>
          <p14:tracePt t="7367" x="6583363" y="4281488"/>
          <p14:tracePt t="7383" x="6723063" y="4281488"/>
          <p14:tracePt t="7401" x="6862763" y="4281488"/>
          <p14:tracePt t="7416" x="7053263" y="4281488"/>
          <p14:tracePt t="7434" x="7262813" y="4298950"/>
          <p14:tracePt t="7449" x="7402513" y="4316413"/>
          <p14:tracePt t="7466" x="7697788" y="4316413"/>
          <p14:tracePt t="7483" x="7977188" y="4316413"/>
          <p14:tracePt t="7500" x="8134350" y="4316413"/>
          <p14:tracePt t="7517" x="8255000" y="4316413"/>
          <p14:tracePt t="7658" x="8237538" y="4316413"/>
          <p14:tracePt t="7724" x="8204200" y="4333875"/>
          <p14:tracePt t="7738" x="8186738" y="4333875"/>
          <p14:tracePt t="7746" x="8169275" y="4351338"/>
          <p14:tracePt t="7754" x="8151813" y="4351338"/>
          <p14:tracePt t="7767" x="8116888" y="4368800"/>
          <p14:tracePt t="7785" x="8081963" y="4368800"/>
          <p14:tracePt t="7800" x="8029575" y="4368800"/>
          <p14:tracePt t="7818" x="7959725" y="4368800"/>
          <p14:tracePt t="7834" x="7872413" y="4368800"/>
          <p14:tracePt t="7850" x="7802563" y="4386263"/>
          <p14:tracePt t="7866" x="7627938" y="4386263"/>
          <p14:tracePt t="7886" x="7559675" y="4403725"/>
          <p14:tracePt t="7900" x="7524750" y="4403725"/>
          <p14:tracePt t="7917" x="7489825" y="4403725"/>
          <p14:tracePt t="8154" x="7472363" y="4403725"/>
          <p14:tracePt t="8157" x="7454900" y="4421188"/>
          <p14:tracePt t="8188" x="7437438" y="4421188"/>
          <p14:tracePt t="8263" x="7419975" y="4421188"/>
          <p14:tracePt t="8270" x="7402513" y="4421188"/>
          <p14:tracePt t="8284" x="7367588" y="4421188"/>
          <p14:tracePt t="8301" x="7315200" y="4421188"/>
          <p14:tracePt t="8318" x="7262813" y="4421188"/>
          <p14:tracePt t="8334" x="7210425" y="4421188"/>
          <p14:tracePt t="8351" x="7123113" y="4421188"/>
          <p14:tracePt t="8367" x="7105650" y="4421188"/>
          <p14:tracePt t="8386" x="7070725" y="4421188"/>
          <p14:tracePt t="8401" x="7018338" y="4421188"/>
          <p14:tracePt t="8421" x="7002463" y="4421188"/>
          <p14:tracePt t="8435" x="6985000" y="4421188"/>
          <p14:tracePt t="8451" x="6932613" y="4421188"/>
          <p14:tracePt t="8467" x="6880225" y="4421188"/>
          <p14:tracePt t="8484" x="6810375" y="4421188"/>
          <p14:tracePt t="8502" x="6705600" y="4421188"/>
          <p14:tracePt t="8517" x="6618288" y="4421188"/>
          <p14:tracePt t="8535" x="6530975" y="4421188"/>
          <p14:tracePt t="8550" x="6461125" y="4456113"/>
          <p14:tracePt t="8569" x="6426200" y="4456113"/>
          <p14:tracePt t="8585" x="6392863" y="4456113"/>
          <p14:tracePt t="8602" x="6357938" y="4456113"/>
          <p14:tracePt t="8617" x="6305550" y="4473575"/>
          <p14:tracePt t="8635" x="6200775" y="4491038"/>
          <p14:tracePt t="8652" x="6096000" y="4491038"/>
          <p14:tracePt t="8667" x="5938838" y="4491038"/>
          <p14:tracePt t="8685" x="5799138" y="4491038"/>
          <p14:tracePt t="8702" x="5591175" y="4491038"/>
          <p14:tracePt t="8717" x="5451475" y="4491038"/>
          <p14:tracePt t="8736" x="5294313" y="4525963"/>
          <p14:tracePt t="8751" x="5207000" y="4525963"/>
          <p14:tracePt t="8768" x="5103813" y="4543425"/>
          <p14:tracePt t="8785" x="4911725" y="4560888"/>
          <p14:tracePt t="8803" x="4719638" y="4560888"/>
          <p14:tracePt t="8819" x="4597400" y="4560888"/>
          <p14:tracePt t="8834" x="4476750" y="4560888"/>
          <p14:tracePt t="8852" x="4389438" y="4560888"/>
          <p14:tracePt t="8868" x="4284663" y="4560888"/>
          <p14:tracePt t="8885" x="4249738" y="4560888"/>
          <p14:tracePt t="8901" x="4179888" y="4578350"/>
          <p14:tracePt t="8919" x="4127500" y="4578350"/>
          <p14:tracePt t="8935" x="3970338" y="4595813"/>
          <p14:tracePt t="8951" x="3849688" y="4630738"/>
          <p14:tracePt t="8969" x="3675063" y="4630738"/>
          <p14:tracePt t="8986" x="3552825" y="4630738"/>
          <p14:tracePt t="9001" x="3309938" y="4648200"/>
          <p14:tracePt t="9019" x="3240088" y="4664075"/>
          <p14:tracePt t="9036" x="3152775" y="4681538"/>
          <p14:tracePt t="9054" x="3013075" y="4699000"/>
          <p14:tracePt t="9071" x="2908300" y="4716463"/>
          <p14:tracePt t="9089" x="2768600" y="4768850"/>
          <p14:tracePt t="9104" x="2613025" y="4768850"/>
          <p14:tracePt t="9120" x="2473325" y="4821238"/>
          <p14:tracePt t="9135" x="2281238" y="4838700"/>
          <p14:tracePt t="9152" x="2125663" y="4891088"/>
          <p14:tracePt t="9168" x="1881188" y="4960938"/>
          <p14:tracePt t="9186" x="1776413" y="4995863"/>
          <p14:tracePt t="9202" x="1654175" y="5048250"/>
          <p14:tracePt t="9219" x="1619250" y="5065713"/>
          <p14:tracePt t="9239" x="1601788" y="5083175"/>
          <p14:tracePt t="9256" x="1601788" y="5100638"/>
          <p14:tracePt t="9268" x="1584325" y="5151438"/>
          <p14:tracePt t="9285" x="1566863" y="5151438"/>
          <p14:tracePt t="9303" x="1549400" y="5168900"/>
          <p14:tracePt t="9406" x="1531938" y="5168900"/>
          <p14:tracePt t="9428" x="1531938" y="5135563"/>
          <p14:tracePt t="9438" x="1531938" y="5100638"/>
          <p14:tracePt t="9444" x="1531938" y="5030788"/>
          <p14:tracePt t="9456" x="1531938" y="5013325"/>
          <p14:tracePt t="9469" x="1531938" y="4943475"/>
          <p14:tracePt t="9485" x="1531938" y="4891088"/>
          <p14:tracePt t="9503" x="1566863" y="4803775"/>
          <p14:tracePt t="9523" x="1584325" y="4768850"/>
          <p14:tracePt t="9537" x="1584325" y="4751388"/>
          <p14:tracePt t="9553" x="1584325" y="4733925"/>
          <p14:tracePt t="9569" x="1584325" y="4699000"/>
          <p14:tracePt t="9585" x="1584325" y="4681538"/>
          <p14:tracePt t="9607" x="1584325" y="4648200"/>
          <p14:tracePt t="9618" x="1584325" y="4630738"/>
          <p14:tracePt t="9636" x="1584325" y="4613275"/>
          <p14:tracePt t="9659" x="1584325" y="4595813"/>
          <p14:tracePt t="9707" x="1601788" y="4560888"/>
          <p14:tracePt t="9724" x="1619250" y="4543425"/>
          <p14:tracePt t="9806" x="1636713" y="4525963"/>
          <p14:tracePt t="10025" x="1671638" y="4508500"/>
          <p14:tracePt t="10032" x="1671638" y="4491038"/>
          <p14:tracePt t="10041" x="1724025" y="4473575"/>
          <p14:tracePt t="10054" x="1758950" y="4456113"/>
          <p14:tracePt t="10069" x="1863725" y="4403725"/>
          <p14:tracePt t="10087" x="2141538" y="4333875"/>
          <p14:tracePt t="10102" x="2490788" y="4333875"/>
          <p14:tracePt t="10120" x="2908300" y="4246563"/>
          <p14:tracePt t="10137" x="3257550" y="4194175"/>
          <p14:tracePt t="10154" x="3448050" y="4143375"/>
          <p14:tracePt t="10169" x="3675063" y="4125913"/>
          <p14:tracePt t="10185" x="3814763" y="4125913"/>
          <p14:tracePt t="10203" x="3970338" y="4108450"/>
          <p14:tracePt t="10219" x="4144963" y="4108450"/>
          <p14:tracePt t="10236" x="4302125" y="4073525"/>
          <p14:tracePt t="10252" x="4476750" y="4073525"/>
          <p14:tracePt t="10269" x="4564063" y="4073525"/>
          <p14:tracePt t="10285" x="4649788" y="4073525"/>
          <p14:tracePt t="10304" x="4737100" y="4073525"/>
          <p14:tracePt t="10320" x="4824413" y="4073525"/>
          <p14:tracePt t="10335" x="4946650" y="4073525"/>
          <p14:tracePt t="10354" x="4981575" y="4073525"/>
          <p14:tracePt t="10369" x="5068888" y="4073525"/>
          <p14:tracePt t="10406" x="5086350" y="4073525"/>
          <p14:tracePt t="10413" x="5138738" y="4073525"/>
          <p14:tracePt t="10422" x="5224463" y="4073525"/>
          <p14:tracePt t="10436" x="5276850" y="4073525"/>
          <p14:tracePt t="10455" x="5381625" y="4073525"/>
          <p14:tracePt t="10470" x="5591175" y="4073525"/>
          <p14:tracePt t="10486" x="5903913" y="4073525"/>
          <p14:tracePt t="10505" x="6183313" y="4073525"/>
          <p14:tracePt t="10520" x="6270625" y="4073525"/>
          <p14:tracePt t="10536" x="6323013" y="4073525"/>
          <p14:tracePt t="10601" x="6340475" y="4073525"/>
          <p14:tracePt t="10609" x="6357938" y="4056063"/>
          <p14:tracePt t="10937" x="6392863" y="4056063"/>
          <p14:tracePt t="10947" x="6530975" y="4056063"/>
          <p14:tracePt t="10953" x="6670675" y="4056063"/>
          <p14:tracePt t="10970" x="6897688" y="4056063"/>
          <p14:tracePt t="10986" x="7105650" y="4056063"/>
          <p14:tracePt t="11005" x="7280275" y="4056063"/>
          <p14:tracePt t="11020" x="7332663" y="4056063"/>
          <p14:tracePt t="11037" x="7367588" y="4056063"/>
          <p14:tracePt t="11360" x="7385050" y="4056063"/>
          <p14:tracePt t="11374" x="7454900" y="4056063"/>
          <p14:tracePt t="11379" x="7559675" y="4056063"/>
          <p14:tracePt t="11386" x="7802563" y="4056063"/>
          <p14:tracePt t="11404" x="8221663" y="4056063"/>
          <p14:tracePt t="11421" x="8499475" y="4056063"/>
          <p14:tracePt t="11848" x="9074150" y="4298950"/>
          <p14:tracePt t="11856" x="9056688" y="4333875"/>
          <p14:tracePt t="11877" x="9039225" y="4351338"/>
          <p14:tracePt t="11886" x="9021763" y="4351338"/>
          <p14:tracePt t="11905" x="9004300" y="4351338"/>
          <p14:tracePt t="11921" x="8986838" y="4386263"/>
          <p14:tracePt t="11936" x="8969375" y="4386263"/>
          <p14:tracePt t="11974" x="8969375" y="4403725"/>
          <p14:tracePt t="11979" x="8969375" y="4421188"/>
          <p14:tracePt t="11990" x="8969375" y="4438650"/>
          <p14:tracePt t="12008" x="8969375" y="4491038"/>
          <p14:tracePt t="12022" x="8969375" y="4508500"/>
          <p14:tracePt t="12038" x="8969375" y="4543425"/>
          <p14:tracePt t="12055" x="8986838" y="4560888"/>
          <p14:tracePt t="12091" x="8986838" y="4578350"/>
          <p14:tracePt t="12125" x="8986838" y="4630738"/>
          <p14:tracePt t="12151" x="8969375" y="4648200"/>
          <p14:tracePt t="12174" x="8951913" y="4664075"/>
          <p14:tracePt t="12184" x="8934450" y="4664075"/>
          <p14:tracePt t="12191" x="8899525" y="4681538"/>
          <p14:tracePt t="12205" x="8864600" y="4681538"/>
          <p14:tracePt t="12222" x="8796338" y="4716463"/>
          <p14:tracePt t="12238" x="8778875" y="4716463"/>
          <p14:tracePt t="12255" x="8743950" y="4733925"/>
          <p14:tracePt t="12311" x="8726488" y="4733925"/>
          <p14:tracePt t="12319" x="8709025" y="4751388"/>
          <p14:tracePt t="12327" x="8691563" y="4768850"/>
          <p14:tracePt t="12342" x="8674100" y="4768850"/>
          <p14:tracePt t="12363" x="8656638" y="4786313"/>
          <p14:tracePt t="12377" x="8639175" y="4803775"/>
          <p14:tracePt t="12393" x="8621713" y="4821238"/>
          <p14:tracePt t="12410" x="8604250" y="4821238"/>
          <p14:tracePt t="12423" x="8586788" y="4821238"/>
          <p14:tracePt t="12438" x="8551863" y="4821238"/>
          <p14:tracePt t="12455" x="8534400" y="4821238"/>
          <p14:tracePt t="12493" x="8516938" y="4821238"/>
          <p14:tracePt t="12500" x="8499475" y="4821238"/>
          <p14:tracePt t="12509" x="8482013" y="4821238"/>
          <p14:tracePt t="12523" x="8464550" y="4803775"/>
          <p14:tracePt t="12538" x="8394700" y="4751388"/>
          <p14:tracePt t="12556" x="8221663" y="4681538"/>
          <p14:tracePt t="12571" x="8151813" y="4578350"/>
          <p14:tracePt t="12589" x="8064500" y="4473575"/>
          <p14:tracePt t="12605" x="7994650" y="4386263"/>
          <p14:tracePt t="12622" x="7977188" y="4351338"/>
          <p14:tracePt t="12639" x="7907338" y="4298950"/>
          <p14:tracePt t="12656" x="7837488" y="4264025"/>
          <p14:tracePt t="12673" x="7802563" y="4246563"/>
          <p14:tracePt t="12688" x="7750175" y="4229100"/>
          <p14:tracePt t="12706" x="7645400" y="4176713"/>
          <p14:tracePt t="12721" x="7542213" y="4090988"/>
          <p14:tracePt t="12739" x="7489825" y="4038600"/>
          <p14:tracePt t="12755" x="7472363" y="4038600"/>
          <p14:tracePt t="12781" x="7454900" y="4021138"/>
          <p14:tracePt t="12833" x="7472363" y="4003675"/>
          <p14:tracePt t="13042" x="7454900" y="4003675"/>
          <p14:tracePt t="13049" x="7437438" y="4003675"/>
          <p14:tracePt t="13059" x="7419975" y="4003675"/>
          <p14:tracePt t="13065" x="7402513" y="4003675"/>
          <p14:tracePt t="13082" x="7367588" y="4003675"/>
          <p14:tracePt t="13170" x="7350125" y="4003675"/>
          <p14:tracePt t="13198" x="7332663" y="4003675"/>
          <p14:tracePt t="13209" x="7315200" y="4003675"/>
          <p14:tracePt t="13217" x="7297738" y="4003675"/>
          <p14:tracePt t="13249" x="7297738" y="4021138"/>
          <p14:tracePt t="13259" x="7280275" y="4021138"/>
          <p14:tracePt t="13267" x="7262813" y="4021138"/>
          <p14:tracePt t="13287" x="7245350" y="4021138"/>
          <p14:tracePt t="13293" x="7227888" y="4021138"/>
          <p14:tracePt t="13310" x="7210425" y="4021138"/>
          <p14:tracePt t="13326" x="7192963" y="4021138"/>
          <p14:tracePt t="13329" x="7175500" y="4021138"/>
          <p14:tracePt t="13339" x="7140575" y="4021138"/>
          <p14:tracePt t="13356" x="7088188" y="4021138"/>
          <p14:tracePt t="13373" x="6967538" y="4021138"/>
          <p14:tracePt t="13389" x="6932613" y="4021138"/>
          <p14:tracePt t="13406" x="6897688" y="4021138"/>
          <p14:tracePt t="13448" x="6880225" y="4021138"/>
          <p14:tracePt t="13460" x="6810375" y="4021138"/>
          <p14:tracePt t="13470" x="6705600" y="4021138"/>
          <p14:tracePt t="13477" x="6653213" y="4021138"/>
          <p14:tracePt t="13489" x="6565900" y="4021138"/>
          <p14:tracePt t="13506" x="6392863" y="4021138"/>
          <p14:tracePt t="13523" x="6288088" y="4021138"/>
          <p14:tracePt t="13540" x="6148388" y="4021138"/>
          <p14:tracePt t="13543" x="6130925" y="4021138"/>
          <p14:tracePt t="13659" x="6113463" y="4021138"/>
          <p14:tracePt t="13666" x="6078538" y="4021138"/>
          <p14:tracePt t="13677" x="6026150" y="4021138"/>
          <p14:tracePt t="13690" x="5973763" y="4021138"/>
          <p14:tracePt t="13706" x="5661025" y="4021138"/>
          <p14:tracePt t="13724" x="5173663" y="4021138"/>
          <p14:tracePt t="13727" x="5016500" y="4021138"/>
          <p14:tracePt t="13740" x="4841875" y="4021138"/>
          <p14:tracePt t="13757" x="4564063" y="4021138"/>
          <p14:tracePt t="13761" x="4459288" y="4021138"/>
          <p14:tracePt t="13772" x="4371975" y="4021138"/>
          <p14:tracePt t="13790" x="4284663" y="4038600"/>
          <p14:tracePt t="13807" x="4214813" y="4056063"/>
          <p14:tracePt t="13869" x="4249738" y="4038600"/>
          <p14:tracePt t="13878" x="4302125" y="4038600"/>
          <p14:tracePt t="13889" x="4389438" y="3986213"/>
          <p14:tracePt t="13907" x="4632325" y="3898900"/>
          <p14:tracePt t="13923" x="4964113" y="3846513"/>
          <p14:tracePt t="13942" x="5538788" y="3673475"/>
          <p14:tracePt t="13945" x="5816600" y="3638550"/>
          <p14:tracePt t="13948" x="6061075" y="3586163"/>
          <p14:tracePt t="13960" x="6235700" y="3568700"/>
          <p14:tracePt t="13963" x="6496050" y="3533775"/>
          <p14:tracePt t="13973" x="6635750" y="3516313"/>
          <p14:tracePt t="13990" x="7002463" y="3429000"/>
          <p14:tracePt t="14006" x="7245350" y="3376613"/>
          <p14:tracePt t="14023" x="7385050" y="3341688"/>
          <p14:tracePt t="14039" x="7402513" y="3324225"/>
          <p14:tracePt t="14058" x="7437438" y="3306763"/>
          <p14:tracePt t="14114" x="7454900" y="3306763"/>
          <p14:tracePt t="14127" x="7472363" y="3306763"/>
          <p14:tracePt t="14325" x="7454900" y="3306763"/>
          <p14:tracePt t="14336" x="7437438" y="3306763"/>
          <p14:tracePt t="14360" x="7419975" y="3306763"/>
          <p14:tracePt t="14367" x="7402513" y="3324225"/>
          <p14:tracePt t="15483" x="7385050" y="3324225"/>
          <p14:tracePt t="15722" x="7367588" y="3324225"/>
          <p14:tracePt t="15885" x="7350125" y="3306763"/>
          <p14:tracePt t="15999" x="7315200" y="3271838"/>
          <p14:tracePt t="16050" x="7297738" y="3254375"/>
          <p14:tracePt t="16082" x="7280275" y="3236913"/>
          <p14:tracePt t="16223" x="7280275" y="3219450"/>
          <p14:tracePt t="21109" x="7280275" y="3201988"/>
          <p14:tracePt t="21134" x="7297738" y="3201988"/>
          <p14:tracePt t="21140" x="7350125" y="3201988"/>
          <p14:tracePt t="21150" x="7419975" y="3201988"/>
          <p14:tracePt t="21165" x="7524750" y="3254375"/>
          <p14:tracePt t="21179" x="7767638" y="3341688"/>
          <p14:tracePt t="21196" x="7959725" y="3411538"/>
          <p14:tracePt t="21215" x="8221663" y="3498850"/>
          <p14:tracePt t="21230" x="8534400" y="3586163"/>
          <p14:tracePt t="21247" x="8639175" y="3621088"/>
          <p14:tracePt t="21263" x="8709025" y="3638550"/>
          <p14:tracePt t="21280" x="8761413" y="3689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Arr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-1308100"/>
            <a:ext cx="11161713" cy="81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1683" name="Line 3"/>
          <p:cNvSpPr>
            <a:spLocks noChangeShapeType="1"/>
          </p:cNvSpPr>
          <p:nvPr/>
        </p:nvSpPr>
        <p:spPr bwMode="auto">
          <a:xfrm flipH="1" flipV="1">
            <a:off x="6084890" y="3357563"/>
            <a:ext cx="7143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48978" y="6329443"/>
            <a:ext cx="2695022" cy="4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160" tIns="27080" rIns="54160" bIns="27080">
            <a:spAutoFit/>
          </a:bodyPr>
          <a:lstStyle>
            <a:lvl1pPr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400" b="1" i="1" kern="0" dirty="0">
                <a:solidFill>
                  <a:srgbClr val="FFFFFF"/>
                </a:solidFill>
                <a:latin typeface="Arial" pitchFamily="34" charset="0"/>
              </a:rPr>
              <a:t>Oscar Jensen - Paula Sánchez</a:t>
            </a:r>
          </a:p>
          <a:p>
            <a:pPr algn="ctr" eaLnBrk="1" hangingPunct="1">
              <a:defRPr/>
            </a:pPr>
            <a:r>
              <a:rPr lang="es-AR" sz="1400" b="1" i="1" kern="0" dirty="0">
                <a:solidFill>
                  <a:srgbClr val="FFFFFF"/>
                </a:solidFill>
                <a:latin typeface="Arial" pitchFamily="34" charset="0"/>
              </a:rPr>
              <a:t>Chubut - Argentina</a:t>
            </a:r>
            <a:endParaRPr lang="es-ES" sz="1400" b="1" i="1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1685" name="Line 5"/>
          <p:cNvSpPr>
            <a:spLocks noChangeShapeType="1"/>
          </p:cNvSpPr>
          <p:nvPr/>
        </p:nvSpPr>
        <p:spPr bwMode="auto">
          <a:xfrm flipH="1" flipV="1">
            <a:off x="1692275" y="3716338"/>
            <a:ext cx="7143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V="1">
            <a:off x="7164388" y="3500440"/>
            <a:ext cx="21590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7708BB5-ACDD-95CD-E683-265A457CA398}"/>
              </a:ext>
            </a:extLst>
          </p:cNvPr>
          <p:cNvSpPr/>
          <p:nvPr/>
        </p:nvSpPr>
        <p:spPr>
          <a:xfrm>
            <a:off x="2853691" y="3932238"/>
            <a:ext cx="3159760" cy="13382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4" descr="QPMN1">
            <a:extLst>
              <a:ext uri="{FF2B5EF4-FFF2-40B4-BE49-F238E27FC236}">
                <a16:creationId xmlns:a16="http://schemas.microsoft.com/office/drawing/2014/main" id="{8260B22D-CE42-DAFE-3EA7-CFC54F43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1" r="7523" b="29630"/>
          <a:stretch>
            <a:fillRect/>
          </a:stretch>
        </p:blipFill>
        <p:spPr bwMode="auto">
          <a:xfrm>
            <a:off x="3708400" y="5516565"/>
            <a:ext cx="838200" cy="1055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h7751">
            <a:extLst>
              <a:ext uri="{FF2B5EF4-FFF2-40B4-BE49-F238E27FC236}">
                <a16:creationId xmlns:a16="http://schemas.microsoft.com/office/drawing/2014/main" id="{30B367B6-987C-21A4-5235-51FA41C6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546350"/>
            <a:ext cx="1403350" cy="104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4E3E1615-2856-ED10-B1E2-82ABCC976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5516565"/>
          <a:ext cx="12954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1005842" imgH="804605" progId="">
                  <p:embed/>
                </p:oleObj>
              </mc:Choice>
              <mc:Fallback>
                <p:oleObj name="Image" r:id="rId8" imgW="1005842" imgH="804605" progId="">
                  <p:embed/>
                  <p:pic>
                    <p:nvPicPr>
                      <p:cNvPr id="6" name="Object 11">
                        <a:extLst>
                          <a:ext uri="{FF2B5EF4-FFF2-40B4-BE49-F238E27FC236}">
                            <a16:creationId xmlns:a16="http://schemas.microsoft.com/office/drawing/2014/main" id="{4E3E1615-2856-ED10-B1E2-82ABCC976D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516565"/>
                        <a:ext cx="1295400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962467D1-DDC1-9EAB-637B-D9BEFAD36B67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EFB0D6-4D69-55F7-496D-9784EFF4ADB4}"/>
              </a:ext>
            </a:extLst>
          </p:cNvPr>
          <p:cNvSpPr txBox="1"/>
          <p:nvPr/>
        </p:nvSpPr>
        <p:spPr>
          <a:xfrm>
            <a:off x="1054716" y="58197"/>
            <a:ext cx="7978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Ciclo doméstico (sur de Chubut)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3A1242-DF33-FECF-E35C-287E238C6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4F704F-32AC-804B-C573-54C0525409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583" y="2196728"/>
            <a:ext cx="1781126" cy="104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288E38-31D3-D22A-1D90-9602730D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3</a:t>
            </a:fld>
            <a:endParaRPr lang="es-AR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B27E61F-0E3E-5781-EE13-EC0549FB0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9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0"/>
    </mc:Choice>
    <mc:Fallback xmlns="">
      <p:transition spd="slow" advTm="2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9" x="8761413" y="3706813"/>
          <p14:tracePt t="1556" x="8709025" y="3741738"/>
          <p14:tracePt t="1565" x="8621713" y="3794125"/>
          <p14:tracePt t="1576" x="8516938" y="3916363"/>
          <p14:tracePt t="1600" x="8272463" y="4108450"/>
          <p14:tracePt t="1609" x="8151813" y="4211638"/>
          <p14:tracePt t="1625" x="7977188" y="4351338"/>
          <p14:tracePt t="1643" x="7854950" y="4421188"/>
          <p14:tracePt t="1658" x="7680325" y="4560888"/>
          <p14:tracePt t="1677" x="7454900" y="4786313"/>
          <p14:tracePt t="1692" x="6932613" y="5256213"/>
          <p14:tracePt t="1709" x="6583363" y="5465763"/>
          <p14:tracePt t="1725" x="6305550" y="5673725"/>
          <p14:tracePt t="1744" x="6165850" y="5726113"/>
          <p14:tracePt t="1759" x="6113463" y="5761038"/>
          <p14:tracePt t="1777" x="6096000" y="5795963"/>
          <p14:tracePt t="1792" x="6078538" y="5830888"/>
          <p14:tracePt t="1809" x="6043613" y="5848350"/>
          <p14:tracePt t="1825" x="6026150" y="5865813"/>
          <p14:tracePt t="1863" x="6008688" y="5865813"/>
          <p14:tracePt t="1884" x="5991225" y="5865813"/>
          <p14:tracePt t="1896" x="5938838" y="5865813"/>
          <p14:tracePt t="1901" x="5799138" y="5830888"/>
          <p14:tracePt t="1911" x="5748338" y="5795963"/>
          <p14:tracePt t="1925" x="5451475" y="5673725"/>
          <p14:tracePt t="1941" x="5329238" y="5570538"/>
          <p14:tracePt t="1959" x="5068888" y="5448300"/>
          <p14:tracePt t="1976" x="4667250" y="5308600"/>
          <p14:tracePt t="1993" x="4614863" y="5256213"/>
          <p14:tracePt t="2009" x="4441825" y="5168900"/>
          <p14:tracePt t="2026" x="4389438" y="5135563"/>
          <p14:tracePt t="2042" x="4371975" y="5100638"/>
          <p14:tracePt t="2060" x="4371975" y="5030788"/>
          <p14:tracePt t="2076" x="4371975" y="5013325"/>
          <p14:tracePt t="2094" x="4406900" y="4943475"/>
          <p14:tracePt t="2109" x="4494213" y="4873625"/>
          <p14:tracePt t="2126" x="4579938" y="4838700"/>
          <p14:tracePt t="2143" x="4649788" y="4821238"/>
          <p14:tracePt t="2161" x="4719638" y="4786313"/>
          <p14:tracePt t="2176" x="4806950" y="4768850"/>
          <p14:tracePt t="2194" x="4964113" y="4664075"/>
          <p14:tracePt t="2209" x="5138738" y="4543425"/>
          <p14:tracePt t="2226" x="5156200" y="4525963"/>
          <p14:tracePt t="2242" x="5189538" y="4491038"/>
          <p14:tracePt t="2260" x="5207000" y="4473575"/>
          <p14:tracePt t="2276" x="5224463" y="4351338"/>
          <p14:tracePt t="2294" x="5224463" y="4316413"/>
          <p14:tracePt t="2309" x="5224463" y="4246563"/>
          <p14:tracePt t="2325" x="5224463" y="4194175"/>
          <p14:tracePt t="2344" x="5138738" y="4160838"/>
          <p14:tracePt t="2360" x="5086350" y="4143375"/>
          <p14:tracePt t="2377" x="4999038" y="4143375"/>
          <p14:tracePt t="2393" x="4911725" y="4143375"/>
          <p14:tracePt t="2408" x="4737100" y="4160838"/>
          <p14:tracePt t="2427" x="4614863" y="4176713"/>
          <p14:tracePt t="2443" x="4424363" y="4229100"/>
          <p14:tracePt t="2461" x="4214813" y="4316413"/>
          <p14:tracePt t="2476" x="3814763" y="4403725"/>
          <p14:tracePt t="2493" x="3622675" y="4438650"/>
          <p14:tracePt t="2509" x="3465513" y="4525963"/>
          <p14:tracePt t="2527" x="3360738" y="4560888"/>
          <p14:tracePt t="2544" x="3292475" y="4595813"/>
          <p14:tracePt t="2560" x="3292475" y="4613275"/>
          <p14:tracePt t="2577" x="3275013" y="4648200"/>
          <p14:tracePt t="2593" x="3275013" y="4681538"/>
          <p14:tracePt t="2610" x="3275013" y="4716463"/>
          <p14:tracePt t="2626" x="3275013" y="4751388"/>
          <p14:tracePt t="2643" x="3275013" y="4838700"/>
          <p14:tracePt t="2660" x="3275013" y="4908550"/>
          <p14:tracePt t="2677" x="3275013" y="4978400"/>
          <p14:tracePt t="2694" x="3327400" y="5013325"/>
          <p14:tracePt t="2709" x="3344863" y="5048250"/>
          <p14:tracePt t="2728" x="3395663" y="5135563"/>
          <p14:tracePt t="2744" x="3430588" y="5135563"/>
          <p14:tracePt t="2761" x="3500438" y="5151438"/>
          <p14:tracePt t="2777" x="3657600" y="5151438"/>
          <p14:tracePt t="2794" x="3727450" y="5151438"/>
          <p14:tracePt t="2809" x="3849688" y="5168900"/>
          <p14:tracePt t="2826" x="4005263" y="5168900"/>
          <p14:tracePt t="2843" x="4127500" y="5168900"/>
          <p14:tracePt t="2861" x="4406900" y="5168900"/>
          <p14:tracePt t="2877" x="4614863" y="5168900"/>
          <p14:tracePt t="2894" x="4876800" y="5168900"/>
          <p14:tracePt t="2909" x="5189538" y="5168900"/>
          <p14:tracePt t="2927" x="5468938" y="5168900"/>
          <p14:tracePt t="2944" x="5678488" y="5168900"/>
          <p14:tracePt t="2961" x="5956300" y="5168900"/>
          <p14:tracePt t="2977" x="5973763" y="5168900"/>
          <p14:tracePt t="2994" x="5991225" y="5168900"/>
          <p14:tracePt t="3030" x="6008688" y="5168900"/>
          <p14:tracePt t="3038" x="6026150" y="5168900"/>
          <p14:tracePt t="3046" x="6043613" y="5168900"/>
          <p14:tracePt t="3060" x="6096000" y="5135563"/>
          <p14:tracePt t="3078" x="6200775" y="5048250"/>
          <p14:tracePt t="3093" x="6235700" y="5030788"/>
          <p14:tracePt t="3110" x="6270625" y="5013325"/>
          <p14:tracePt t="3126" x="6288088" y="5013325"/>
          <p14:tracePt t="3145" x="6375400" y="4943475"/>
          <p14:tracePt t="3161" x="6426200" y="4926013"/>
          <p14:tracePt t="3178" x="6461125" y="4891088"/>
          <p14:tracePt t="3194" x="6478588" y="4873625"/>
          <p14:tracePt t="3210" x="6513513" y="4856163"/>
          <p14:tracePt t="3265" x="6513513" y="4821238"/>
          <p14:tracePt t="3282" x="6513513" y="4768850"/>
          <p14:tracePt t="3291" x="6513513" y="4733925"/>
          <p14:tracePt t="3306" x="6513513" y="4681538"/>
          <p14:tracePt t="3316" x="6513513" y="4664075"/>
          <p14:tracePt t="3326" x="6513513" y="4630738"/>
          <p14:tracePt t="3344" x="6513513" y="4578350"/>
          <p14:tracePt t="3362" x="6513513" y="4543425"/>
          <p14:tracePt t="3377" x="6496050" y="4525963"/>
          <p14:tracePt t="3394" x="6461125" y="4473575"/>
          <p14:tracePt t="3410" x="6461125" y="4456113"/>
          <p14:tracePt t="3428" x="6408738" y="4421188"/>
          <p14:tracePt t="3445" x="6392863" y="4403725"/>
          <p14:tracePt t="3460" x="6357938" y="4351338"/>
          <p14:tracePt t="3478" x="6305550" y="4333875"/>
          <p14:tracePt t="3494" x="6235700" y="4316413"/>
          <p14:tracePt t="3511" x="6130925" y="4316413"/>
          <p14:tracePt t="3527" x="5991225" y="4316413"/>
          <p14:tracePt t="3544" x="5903913" y="4298950"/>
          <p14:tracePt t="3561" x="5730875" y="4264025"/>
          <p14:tracePt t="3578" x="5626100" y="4264025"/>
          <p14:tracePt t="3594" x="5451475" y="4211638"/>
          <p14:tracePt t="3611" x="5399088" y="4194175"/>
          <p14:tracePt t="3626" x="5381625" y="4194175"/>
          <p14:tracePt t="3644" x="5329238" y="4194175"/>
          <p14:tracePt t="3660" x="5276850" y="4194175"/>
          <p14:tracePt t="3678" x="5189538" y="4194175"/>
          <p14:tracePt t="3694" x="5121275" y="4194175"/>
          <p14:tracePt t="3710" x="5103813" y="4194175"/>
          <p14:tracePt t="3728" x="5051425" y="4194175"/>
          <p14:tracePt t="3744" x="5016500" y="4194175"/>
          <p14:tracePt t="3762" x="4946650" y="4211638"/>
          <p14:tracePt t="3778" x="4894263" y="4211638"/>
          <p14:tracePt t="3794" x="4841875" y="4229100"/>
          <p14:tracePt t="3811" x="4789488" y="4229100"/>
          <p14:tracePt t="3827" x="4754563" y="4264025"/>
          <p14:tracePt t="3845" x="4719638" y="4281488"/>
          <p14:tracePt t="3862" x="4702175" y="4298950"/>
          <p14:tracePt t="3878" x="4684713" y="4333875"/>
          <p14:tracePt t="3898" x="4632325" y="4368800"/>
          <p14:tracePt t="3911" x="4632325" y="4386263"/>
          <p14:tracePt t="3927" x="4579938" y="4403725"/>
          <p14:tracePt t="3945" x="4564063" y="4403725"/>
          <p14:tracePt t="3962" x="4476750" y="4403725"/>
          <p14:tracePt t="3977" x="4354513" y="4403725"/>
          <p14:tracePt t="3995" x="4302125" y="4403725"/>
          <p14:tracePt t="4010" x="4249738" y="4403725"/>
          <p14:tracePt t="4027" x="4144963" y="4351338"/>
          <p14:tracePt t="4044" x="4057650" y="4298950"/>
          <p14:tracePt t="4062" x="3970338" y="4246563"/>
          <p14:tracePt t="4078" x="3867150" y="4160838"/>
          <p14:tracePt t="4095" x="3832225" y="4143375"/>
          <p14:tracePt t="4110" x="3814763" y="4125913"/>
          <p14:tracePt t="4136" x="3797300" y="4108450"/>
          <p14:tracePt t="4148" x="3762375" y="4090988"/>
          <p14:tracePt t="4172" x="3744913" y="4090988"/>
          <p14:tracePt t="4180" x="3727450" y="4056063"/>
          <p14:tracePt t="4199" x="3692525" y="4038600"/>
          <p14:tracePt t="4211" x="3675063" y="4038600"/>
          <p14:tracePt t="4227" x="3640138" y="4003675"/>
          <p14:tracePt t="4245" x="3587750" y="3968750"/>
          <p14:tracePt t="4268" x="3587750" y="3951288"/>
          <p14:tracePt t="4293" x="3570288" y="3898900"/>
          <p14:tracePt t="4332" x="3552825" y="3863975"/>
          <p14:tracePt t="4353" x="3552825" y="3829050"/>
          <p14:tracePt t="4365" x="3552825" y="3811588"/>
          <p14:tracePt t="4387" x="3552825" y="3741738"/>
          <p14:tracePt t="4399" x="3552825" y="3724275"/>
          <p14:tracePt t="4408" x="3587750" y="3689350"/>
          <p14:tracePt t="4416" x="3622675" y="3689350"/>
          <p14:tracePt t="4428" x="3640138" y="3673475"/>
          <p14:tracePt t="4446" x="3797300" y="3603625"/>
          <p14:tracePt t="4463" x="3832225" y="3568700"/>
          <p14:tracePt t="4478" x="3832225" y="3551238"/>
          <p14:tracePt t="4495" x="3849688" y="3498850"/>
          <p14:tracePt t="4511" x="3884613" y="3411538"/>
          <p14:tracePt t="4528" x="3937000" y="3306763"/>
          <p14:tracePt t="4545" x="3954463" y="3254375"/>
          <p14:tracePt t="4562" x="3954463" y="3201988"/>
          <p14:tracePt t="4579" x="3954463" y="3116263"/>
          <p14:tracePt t="4599" x="3954463" y="3081338"/>
          <p14:tracePt t="4612" x="3954463" y="3063875"/>
          <p14:tracePt t="4628" x="3902075" y="2994025"/>
          <p14:tracePt t="4645" x="3867150" y="2959100"/>
          <p14:tracePt t="4663" x="3832225" y="2941638"/>
          <p14:tracePt t="4680" x="3797300" y="2906713"/>
          <p14:tracePt t="4696" x="3779838" y="2854325"/>
          <p14:tracePt t="4713" x="3727450" y="2836863"/>
          <p14:tracePt t="4727" x="3675063" y="2784475"/>
          <p14:tracePt t="4745" x="3640138" y="2784475"/>
          <p14:tracePt t="4763" x="3587750" y="2732088"/>
          <p14:tracePt t="4780" x="3500438" y="2697163"/>
          <p14:tracePt t="4795" x="3413125" y="2681288"/>
          <p14:tracePt t="4813" x="3360738" y="2663825"/>
          <p14:tracePt t="4828" x="3309938" y="2663825"/>
          <p14:tracePt t="4866" x="3292475" y="2663825"/>
          <p14:tracePt t="4882" x="3275013" y="2663825"/>
          <p14:tracePt t="4890" x="3240088" y="2663825"/>
          <p14:tracePt t="4915" x="3222625" y="2663825"/>
          <p14:tracePt t="4968" x="3205163" y="2663825"/>
          <p14:tracePt t="4976" x="3187700" y="2663825"/>
          <p14:tracePt t="4984" x="3170238" y="2663825"/>
          <p14:tracePt t="4996" x="3100388" y="2681288"/>
          <p14:tracePt t="5011" x="3030538" y="2714625"/>
          <p14:tracePt t="5030" x="2908300" y="2767013"/>
          <p14:tracePt t="5045" x="2855913" y="2784475"/>
          <p14:tracePt t="5062" x="2855913" y="2801938"/>
          <p14:tracePt t="5079" x="2820988" y="2819400"/>
          <p14:tracePt t="5096" x="2803525" y="2819400"/>
          <p14:tracePt t="5113" x="2751138" y="2871788"/>
          <p14:tracePt t="5128" x="2700338" y="2924175"/>
          <p14:tracePt t="5146" x="2700338" y="2941638"/>
          <p14:tracePt t="5164" x="2647950" y="3011488"/>
          <p14:tracePt t="5179" x="2647950" y="3046413"/>
          <p14:tracePt t="5197" x="2647950" y="3098800"/>
          <p14:tracePt t="5213" x="2647950" y="3201988"/>
          <p14:tracePt t="5228" x="2647950" y="3254375"/>
          <p14:tracePt t="5247" x="2665413" y="3341688"/>
          <p14:tracePt t="5263" x="2682875" y="3394075"/>
          <p14:tracePt t="5279" x="2751138" y="3516313"/>
          <p14:tracePt t="5296" x="2786063" y="3551238"/>
          <p14:tracePt t="5312" x="2838450" y="3586163"/>
          <p14:tracePt t="5329" x="2890838" y="3603625"/>
          <p14:tracePt t="5346" x="2943225" y="3638550"/>
          <p14:tracePt t="5364" x="3013075" y="3638550"/>
          <p14:tracePt t="5380" x="3082925" y="3638550"/>
          <p14:tracePt t="5397" x="3187700" y="3656013"/>
          <p14:tracePt t="5413" x="3413125" y="3656013"/>
          <p14:tracePt t="5428" x="3517900" y="3656013"/>
          <p14:tracePt t="5447" x="3675063" y="3656013"/>
          <p14:tracePt t="5464" x="3814763" y="3656013"/>
          <p14:tracePt t="5479" x="3937000" y="3656013"/>
          <p14:tracePt t="5496" x="4022725" y="3656013"/>
          <p14:tracePt t="5512" x="4092575" y="3621088"/>
          <p14:tracePt t="5529" x="4127500" y="3586163"/>
          <p14:tracePt t="5545" x="4144963" y="3533775"/>
          <p14:tracePt t="5563" x="4162425" y="3481388"/>
          <p14:tracePt t="5579" x="4162425" y="3446463"/>
          <p14:tracePt t="5597" x="4162425" y="3394075"/>
          <p14:tracePt t="5612" x="4162425" y="3306763"/>
          <p14:tracePt t="5629" x="4162425" y="3271838"/>
          <p14:tracePt t="5646" x="4162425" y="3254375"/>
          <p14:tracePt t="5663" x="4127500" y="3116263"/>
          <p14:tracePt t="5681" x="4110038" y="3063875"/>
          <p14:tracePt t="5696" x="4057650" y="2959100"/>
          <p14:tracePt t="5713" x="3987800" y="2889250"/>
          <p14:tracePt t="5729" x="3902075" y="2801938"/>
          <p14:tracePt t="5746" x="3884613" y="2767013"/>
          <p14:tracePt t="5765" x="3814763" y="2681288"/>
          <p14:tracePt t="5780" x="3762375" y="2663825"/>
          <p14:tracePt t="5796" x="3657600" y="2628900"/>
          <p14:tracePt t="5813" x="3570288" y="2628900"/>
          <p14:tracePt t="5828" x="3465513" y="2611438"/>
          <p14:tracePt t="5846" x="3360738" y="2611438"/>
          <p14:tracePt t="5864" x="3222625" y="2611438"/>
          <p14:tracePt t="5881" x="3135313" y="2611438"/>
          <p14:tracePt t="5896" x="3030538" y="2611438"/>
          <p14:tracePt t="5913" x="2943225" y="2611438"/>
          <p14:tracePt t="5929" x="2873375" y="2611438"/>
          <p14:tracePt t="5947" x="2820988" y="2611438"/>
          <p14:tracePt t="5964" x="2768600" y="2611438"/>
          <p14:tracePt t="5981" x="2700338" y="2611438"/>
          <p14:tracePt t="5996" x="2647950" y="2646363"/>
          <p14:tracePt t="6013" x="2578100" y="2663825"/>
          <p14:tracePt t="6029" x="2508250" y="2749550"/>
          <p14:tracePt t="6047" x="2455863" y="2819400"/>
          <p14:tracePt t="6064" x="2403475" y="2941638"/>
          <p14:tracePt t="6080" x="2368550" y="3028950"/>
          <p14:tracePt t="6097" x="2368550" y="3116263"/>
          <p14:tracePt t="6113" x="2351088" y="3219450"/>
          <p14:tracePt t="6130" x="2351088" y="3254375"/>
          <p14:tracePt t="6146" x="2351088" y="3289300"/>
          <p14:tracePt t="6165" x="2351088" y="3359150"/>
          <p14:tracePt t="6181" x="2351088" y="3394075"/>
          <p14:tracePt t="6196" x="2403475" y="3446463"/>
          <p14:tracePt t="6214" x="2455863" y="3568700"/>
          <p14:tracePt t="6231" x="2525713" y="3656013"/>
          <p14:tracePt t="6246" x="2578100" y="3673475"/>
          <p14:tracePt t="6264" x="2647950" y="3706813"/>
          <p14:tracePt t="6280" x="2751138" y="3706813"/>
          <p14:tracePt t="6297" x="2820988" y="3724275"/>
          <p14:tracePt t="6313" x="2890838" y="3741738"/>
          <p14:tracePt t="6330" x="2943225" y="3741738"/>
          <p14:tracePt t="6346" x="2978150" y="3741738"/>
          <p14:tracePt t="6365" x="3030538" y="3741738"/>
          <p14:tracePt t="6381" x="3082925" y="3741738"/>
          <p14:tracePt t="6396" x="3117850" y="3741738"/>
          <p14:tracePt t="6414" x="3135313" y="3741738"/>
          <p14:tracePt t="6450" x="3152775" y="3724275"/>
          <p14:tracePt t="6456" x="3170238" y="3724275"/>
          <p14:tracePt t="6466" x="3222625" y="3689350"/>
          <p14:tracePt t="6480" x="3309938" y="3621088"/>
          <p14:tracePt t="6497" x="3344863" y="3603625"/>
          <p14:tracePt t="6514" x="3360738" y="3603625"/>
          <p14:tracePt t="6530" x="3378200" y="3603625"/>
          <p14:tracePt t="6726" x="3395663" y="3586163"/>
          <p14:tracePt t="6743" x="3395663" y="3568700"/>
          <p14:tracePt t="6752" x="3395663" y="3533775"/>
          <p14:tracePt t="6765" x="3395663" y="3516313"/>
          <p14:tracePt t="6780" x="3430588" y="3481388"/>
          <p14:tracePt t="6797" x="3448050" y="3446463"/>
          <p14:tracePt t="6813" x="3482975" y="3394075"/>
          <p14:tracePt t="6831" x="3535363" y="3359150"/>
          <p14:tracePt t="6848" x="3552825" y="3324225"/>
          <p14:tracePt t="6865" x="3587750" y="3254375"/>
          <p14:tracePt t="6882" x="3605213" y="3219450"/>
          <p14:tracePt t="6927" x="3605213" y="3201988"/>
          <p14:tracePt t="6934" x="3605213" y="3184525"/>
          <p14:tracePt t="6947" x="3605213" y="3168650"/>
          <p14:tracePt t="6965" x="3605213" y="3116263"/>
          <p14:tracePt t="6981" x="3605213" y="3028950"/>
          <p14:tracePt t="6998" x="3605213" y="2941638"/>
          <p14:tracePt t="7013" x="3605213" y="2889250"/>
          <p14:tracePt t="7031" x="3605213" y="2871788"/>
          <p14:tracePt t="7047" x="3605213" y="2854325"/>
          <p14:tracePt t="7069" x="3587750" y="2854325"/>
          <p14:tracePt t="7082" x="3552825" y="2819400"/>
          <p14:tracePt t="7097" x="3517900" y="2801938"/>
          <p14:tracePt t="7115" x="3482975" y="2767013"/>
          <p14:tracePt t="7130" x="3465513" y="2767013"/>
          <p14:tracePt t="7147" x="3430588" y="2767013"/>
          <p14:tracePt t="7165" x="3344863" y="2767013"/>
          <p14:tracePt t="7182" x="3327400" y="2767013"/>
          <p14:tracePt t="7199" x="3205163" y="2767013"/>
          <p14:tracePt t="7214" x="3082925" y="2767013"/>
          <p14:tracePt t="7231" x="3065463" y="2767013"/>
          <p14:tracePt t="7247" x="3048000" y="2767013"/>
          <p14:tracePt t="7265" x="2943225" y="2767013"/>
          <p14:tracePt t="7281" x="2925763" y="2767013"/>
          <p14:tracePt t="7298" x="2908300" y="2767013"/>
          <p14:tracePt t="7315" x="2890838" y="2767013"/>
          <p14:tracePt t="7331" x="2803525" y="2767013"/>
          <p14:tracePt t="7348" x="2700338" y="2801938"/>
          <p14:tracePt t="7365" x="2630488" y="2836863"/>
          <p14:tracePt t="7381" x="2578100" y="2854325"/>
          <p14:tracePt t="7398" x="2525713" y="2889250"/>
          <p14:tracePt t="7414" x="2473325" y="2959100"/>
          <p14:tracePt t="7431" x="2455863" y="2976563"/>
          <p14:tracePt t="7448" x="2368550" y="3046413"/>
          <p14:tracePt t="7465" x="2298700" y="3168650"/>
          <p14:tracePt t="7482" x="2246313" y="3236913"/>
          <p14:tracePt t="7497" x="2228850" y="3341688"/>
          <p14:tracePt t="7515" x="2193925" y="3376613"/>
          <p14:tracePt t="7532" x="2176463" y="3498850"/>
          <p14:tracePt t="7549" x="2159000" y="3568700"/>
          <p14:tracePt t="7566" x="2141538" y="3673475"/>
          <p14:tracePt t="7582" x="2141538" y="3776663"/>
          <p14:tracePt t="7599" x="2141538" y="3863975"/>
          <p14:tracePt t="7614" x="2141538" y="4003675"/>
          <p14:tracePt t="7631" x="2176463" y="4194175"/>
          <p14:tracePt t="7648" x="2228850" y="4316413"/>
          <p14:tracePt t="7666" x="2298700" y="4403725"/>
          <p14:tracePt t="7682" x="2351088" y="4525963"/>
          <p14:tracePt t="7699" x="2420938" y="4595813"/>
          <p14:tracePt t="7715" x="2490788" y="4664075"/>
          <p14:tracePt t="7732" x="2560638" y="4716463"/>
          <p14:tracePt t="7747" x="2700338" y="4803775"/>
          <p14:tracePt t="7766" x="2820988" y="4856163"/>
          <p14:tracePt t="7783" x="2978150" y="4926013"/>
          <p14:tracePt t="7798" x="3187700" y="5030788"/>
          <p14:tracePt t="7817" x="3344863" y="5083175"/>
          <p14:tracePt t="7832" x="3482975" y="5135563"/>
          <p14:tracePt t="7848" x="3657600" y="5221288"/>
          <p14:tracePt t="7865" x="3797300" y="5273675"/>
          <p14:tracePt t="7882" x="3954463" y="5378450"/>
          <p14:tracePt t="7899" x="4057650" y="5413375"/>
          <p14:tracePt t="7915" x="4110038" y="5430838"/>
          <p14:tracePt t="7931" x="4162425" y="5465763"/>
          <p14:tracePt t="7953" x="4179888" y="5465763"/>
          <p14:tracePt t="7966" x="4214813" y="5483225"/>
          <p14:tracePt t="7982" x="4284663" y="5535613"/>
          <p14:tracePt t="7999" x="4354513" y="5605463"/>
          <p14:tracePt t="8015" x="4529138" y="5656263"/>
          <p14:tracePt t="8033" x="4684713" y="5778500"/>
          <p14:tracePt t="8048" x="4859338" y="5900738"/>
          <p14:tracePt t="8065" x="4999038" y="5970588"/>
          <p14:tracePt t="8082" x="5173663" y="6126163"/>
          <p14:tracePt t="8098" x="5294313" y="6178550"/>
          <p14:tracePt t="8115" x="5434013" y="6230938"/>
          <p14:tracePt t="8131" x="5591175" y="6300788"/>
          <p14:tracePt t="8148" x="5678488" y="6335713"/>
          <p14:tracePt t="8167" x="5730875" y="6335713"/>
          <p14:tracePt t="8183" x="5748338" y="6353175"/>
          <p14:tracePt t="8223" x="5748338" y="6370638"/>
          <p14:tracePt t="8258" x="5748338" y="6388100"/>
          <p14:tracePt t="8275" x="5748338" y="6405563"/>
          <p14:tracePt t="8288" x="5748338" y="6440488"/>
          <p14:tracePt t="8298" x="5748338" y="6457950"/>
          <p14:tracePt t="8316" x="5730875" y="6475413"/>
          <p14:tracePt t="8338" x="5713413" y="6475413"/>
          <p14:tracePt t="8375" x="5695950" y="6475413"/>
          <p14:tracePt t="8387" x="5678488" y="6475413"/>
          <p14:tracePt t="8453" x="5661025" y="6475413"/>
          <p14:tracePt t="8469" x="5748338" y="6423025"/>
          <p14:tracePt t="8478" x="5799138" y="6388100"/>
          <p14:tracePt t="8485" x="5903913" y="6370638"/>
          <p14:tracePt t="8498" x="5991225" y="6318250"/>
          <p14:tracePt t="8516" x="6235700" y="6230938"/>
          <p14:tracePt t="8531" x="6357938" y="6230938"/>
          <p14:tracePt t="8549" x="6478588" y="6178550"/>
          <p14:tracePt t="8572" x="6496050" y="6178550"/>
          <p14:tracePt t="8583" x="6513513" y="6161088"/>
          <p14:tracePt t="8598" x="6583363" y="6040438"/>
          <p14:tracePt t="8617" x="6618288" y="5988050"/>
          <p14:tracePt t="8632" x="6653213" y="5900738"/>
          <p14:tracePt t="8650" x="6653213" y="5883275"/>
          <p14:tracePt t="8666" x="6670675" y="5848350"/>
          <p14:tracePt t="8683" x="6670675" y="5830888"/>
          <p14:tracePt t="8699" x="6688138" y="5778500"/>
          <p14:tracePt t="8717" x="6688138" y="5761038"/>
          <p14:tracePt t="8733" x="6688138" y="5743575"/>
          <p14:tracePt t="8749" x="6688138" y="5691188"/>
          <p14:tracePt t="8767" x="6688138" y="5605463"/>
          <p14:tracePt t="8783" x="6688138" y="5570538"/>
          <p14:tracePt t="9158" x="6688138" y="5553075"/>
          <p14:tracePt t="9165" x="6688138" y="5535613"/>
          <p14:tracePt t="9171" x="6583363" y="5518150"/>
          <p14:tracePt t="9185" x="6443663" y="5518150"/>
          <p14:tracePt t="9199" x="6043613" y="5413375"/>
          <p14:tracePt t="9216" x="5591175" y="5378450"/>
          <p14:tracePt t="9232" x="5189538" y="5308600"/>
          <p14:tracePt t="9250" x="4946650" y="5273675"/>
          <p14:tracePt t="9266" x="4702175" y="5221288"/>
          <p14:tracePt t="9282" x="4632325" y="5221288"/>
          <p14:tracePt t="9300" x="4614863" y="5221288"/>
          <p14:tracePt t="9338" x="4597400" y="5221288"/>
          <p14:tracePt t="9354" x="4579938" y="5238750"/>
          <p14:tracePt t="9358" x="4546600" y="5256213"/>
          <p14:tracePt t="9369" x="4529138" y="5273675"/>
          <p14:tracePt t="9383" x="4529138" y="5291138"/>
          <p14:tracePt t="9400" x="4476750" y="5326063"/>
          <p14:tracePt t="9416" x="4424363" y="5395913"/>
          <p14:tracePt t="9434" x="4406900" y="5448300"/>
          <p14:tracePt t="9450" x="4371975" y="5535613"/>
          <p14:tracePt t="9467" x="4319588" y="5605463"/>
          <p14:tracePt t="9484" x="4319588" y="5656263"/>
          <p14:tracePt t="9500" x="4284663" y="5691188"/>
          <p14:tracePt t="9517" x="4267200" y="5743575"/>
          <p14:tracePt t="9533" x="4249738" y="5761038"/>
          <p14:tracePt t="9550" x="4214813" y="5761038"/>
          <p14:tracePt t="9578" x="4214813" y="5795963"/>
          <p14:tracePt t="9590" x="4214813" y="5813425"/>
          <p14:tracePt t="9601" x="4214813" y="5830888"/>
          <p14:tracePt t="9616" x="4214813" y="5848350"/>
          <p14:tracePt t="9634" x="4214813" y="5900738"/>
          <p14:tracePt t="9650" x="4214813" y="5935663"/>
          <p14:tracePt t="9667" x="4214813" y="5988050"/>
          <p14:tracePt t="9683" x="4232275" y="6040438"/>
          <p14:tracePt t="9701" x="4249738" y="6075363"/>
          <p14:tracePt t="9716" x="4284663" y="6161088"/>
          <p14:tracePt t="9733" x="4302125" y="6196013"/>
          <p14:tracePt t="9750" x="4319588" y="6318250"/>
          <p14:tracePt t="9767" x="4337050" y="6405563"/>
          <p14:tracePt t="9783" x="4354513" y="6457950"/>
          <p14:tracePt t="9801" x="4371975" y="6510338"/>
          <p14:tracePt t="9816" x="4371975" y="6527800"/>
          <p14:tracePt t="9834" x="4371975" y="6562725"/>
          <p14:tracePt t="9922" x="4389438" y="6580188"/>
          <p14:tracePt t="9942" x="4424363" y="6580188"/>
          <p14:tracePt t="9954" x="4476750" y="6580188"/>
          <p14:tracePt t="9958" x="4564063" y="6580188"/>
          <p14:tracePt t="9970" x="4632325" y="6580188"/>
          <p14:tracePt t="9984" x="4719638" y="6580188"/>
          <p14:tracePt t="10001" x="4929188" y="6580188"/>
          <p14:tracePt t="10017" x="5033963" y="6580188"/>
          <p14:tracePt t="10034" x="5156200" y="6580188"/>
          <p14:tracePt t="10050" x="5207000" y="6580188"/>
          <p14:tracePt t="10067" x="5241925" y="6562725"/>
          <p14:tracePt t="10083" x="5311775" y="6545263"/>
          <p14:tracePt t="10101" x="5381625" y="6492875"/>
          <p14:tracePt t="10117" x="5468938" y="6475413"/>
          <p14:tracePt t="10134" x="5503863" y="6457950"/>
          <p14:tracePt t="10151" x="5538788" y="6370638"/>
          <p14:tracePt t="10168" x="5573713" y="6370638"/>
          <p14:tracePt t="10183" x="5608638" y="6335713"/>
          <p14:tracePt t="10201" x="5608638" y="6300788"/>
          <p14:tracePt t="10217" x="5608638" y="6230938"/>
          <p14:tracePt t="10234" x="5608638" y="6213475"/>
          <p14:tracePt t="10251" x="5626100" y="6178550"/>
          <p14:tracePt t="10268" x="5626100" y="6161088"/>
          <p14:tracePt t="10283" x="5626100" y="6126163"/>
          <p14:tracePt t="10338" x="5626100" y="6110288"/>
          <p14:tracePt t="10346" x="5626100" y="6092825"/>
          <p14:tracePt t="10372" x="5643563" y="6092825"/>
          <p14:tracePt t="10433" x="5661025" y="6075363"/>
          <p14:tracePt t="10498" x="5661025" y="6057900"/>
          <p14:tracePt t="10506" x="5661025" y="6040438"/>
          <p14:tracePt t="10526" x="5661025" y="6022975"/>
          <p14:tracePt t="10537" x="5661025" y="5988050"/>
          <p14:tracePt t="10550" x="5661025" y="5970588"/>
          <p14:tracePt t="10583" x="5643563" y="5970588"/>
          <p14:tracePt t="10590" x="5626100" y="5970588"/>
          <p14:tracePt t="10601" x="5591175" y="5970588"/>
          <p14:tracePt t="10617" x="5503863" y="5970588"/>
          <p14:tracePt t="10635" x="5346700" y="5970588"/>
          <p14:tracePt t="10651" x="5173663" y="5988050"/>
          <p14:tracePt t="10668" x="5016500" y="6005513"/>
          <p14:tracePt t="10685" x="4894263" y="6092825"/>
          <p14:tracePt t="10701" x="4754563" y="6196013"/>
          <p14:tracePt t="10719" x="4667250" y="6248400"/>
          <p14:tracePt t="10734" x="4597400" y="6283325"/>
          <p14:tracePt t="10752" x="4564063" y="6335713"/>
          <p14:tracePt t="10914" x="4546600" y="6335713"/>
          <p14:tracePt t="10923" x="4529138" y="6335713"/>
          <p14:tracePt t="10935" x="4459288" y="6370638"/>
          <p14:tracePt t="10952" x="4424363" y="6370638"/>
          <p14:tracePt t="10968" x="4371975" y="6388100"/>
          <p14:tracePt t="10985" x="4337050" y="6388100"/>
          <p14:tracePt t="11002" x="4302125" y="6388100"/>
          <p14:tracePt t="11018" x="4267200" y="6388100"/>
          <p14:tracePt t="11108" x="4249738" y="6388100"/>
          <p14:tracePt t="11138" x="4232275" y="6388100"/>
          <p14:tracePt t="11158" x="4179888" y="6353175"/>
          <p14:tracePt t="11183" x="4179888" y="6335713"/>
          <p14:tracePt t="11190" x="4162425" y="6318250"/>
          <p14:tracePt t="11215" x="4162425" y="6300788"/>
          <p14:tracePt t="11230" x="4162425" y="6283325"/>
          <p14:tracePt t="11389" x="4162425" y="6265863"/>
          <p14:tracePt t="11489" x="4162425" y="6248400"/>
          <p14:tracePt t="11495" x="4179888" y="6213475"/>
          <p14:tracePt t="11509" x="4179888" y="6196013"/>
          <p14:tracePt t="11519" x="4179888" y="6178550"/>
          <p14:tracePt t="11535" x="4214813" y="6126163"/>
          <p14:tracePt t="11553" x="4214813" y="6110288"/>
          <p14:tracePt t="11568" x="4249738" y="6075363"/>
          <p14:tracePt t="11586" x="4267200" y="6040438"/>
          <p14:tracePt t="11602" x="4302125" y="6005513"/>
          <p14:tracePt t="11619" x="4319588" y="5988050"/>
          <p14:tracePt t="11636" x="4319588" y="5935663"/>
          <p14:tracePt t="11653" x="4319588" y="5883275"/>
          <p14:tracePt t="11669" x="4319588" y="5848350"/>
          <p14:tracePt t="11686" x="4319588" y="5830888"/>
          <p14:tracePt t="11702" x="4319588" y="5726113"/>
          <p14:tracePt t="11719" x="4302125" y="5691188"/>
          <p14:tracePt t="11735" x="4267200" y="5638800"/>
          <p14:tracePt t="11753" x="4232275" y="5622925"/>
          <p14:tracePt t="11768" x="4179888" y="5588000"/>
          <p14:tracePt t="11787" x="4162425" y="5588000"/>
          <p14:tracePt t="11803" x="4092575" y="5588000"/>
          <p14:tracePt t="11819" x="4057650" y="5588000"/>
          <p14:tracePt t="11835" x="4040188" y="5588000"/>
          <p14:tracePt t="11852" x="4005263" y="5588000"/>
          <p14:tracePt t="11870" x="3970338" y="5588000"/>
          <p14:tracePt t="11886" x="3937000" y="5588000"/>
          <p14:tracePt t="11903" x="3884613" y="5638800"/>
          <p14:tracePt t="11919" x="3867150" y="5691188"/>
          <p14:tracePt t="11936" x="3849688" y="5708650"/>
          <p14:tracePt t="11952" x="3814763" y="5778500"/>
          <p14:tracePt t="11969" x="3797300" y="5830888"/>
          <p14:tracePt t="11986" x="3797300" y="5883275"/>
          <p14:tracePt t="12003" x="3797300" y="6022975"/>
          <p14:tracePt t="12019" x="3797300" y="6092825"/>
          <p14:tracePt t="12036" x="3797300" y="6126163"/>
          <p14:tracePt t="12054" x="3797300" y="6143625"/>
          <p14:tracePt t="12070" x="3797300" y="6178550"/>
          <p14:tracePt t="12086" x="3797300" y="6230938"/>
          <p14:tracePt t="12103" x="3797300" y="6265863"/>
          <p14:tracePt t="12122" x="3797300" y="6300788"/>
          <p14:tracePt t="12137" x="3832225" y="6353175"/>
          <p14:tracePt t="12153" x="3884613" y="6405563"/>
          <p14:tracePt t="12169" x="4005263" y="6492875"/>
          <p14:tracePt t="12186" x="4092575" y="6562725"/>
          <p14:tracePt t="12202" x="4162425" y="6580188"/>
          <p14:tracePt t="12220" x="4249738" y="6613525"/>
          <p14:tracePt t="12236" x="4371975" y="6630988"/>
          <p14:tracePt t="12253" x="4441825" y="6665913"/>
          <p14:tracePt t="12269" x="4614863" y="6735763"/>
          <p14:tracePt t="12286" x="4684713" y="6735763"/>
          <p14:tracePt t="12303" x="4737100" y="6735763"/>
          <p14:tracePt t="12319" x="4772025" y="6735763"/>
          <p14:tracePt t="12342" x="4789488" y="6735763"/>
          <p14:tracePt t="12352" x="4789488" y="6718300"/>
          <p14:tracePt t="12370" x="4789488" y="6683375"/>
          <p14:tracePt t="12386" x="4806950" y="6580188"/>
          <p14:tracePt t="12403" x="4841875" y="6475413"/>
          <p14:tracePt t="12420" x="4859338" y="6370638"/>
          <p14:tracePt t="12435" x="4859338" y="6300788"/>
          <p14:tracePt t="12453" x="4859338" y="6248400"/>
          <p14:tracePt t="12469" x="4859338" y="6143625"/>
          <p14:tracePt t="12487" x="4789488" y="6057900"/>
          <p14:tracePt t="12503" x="4737100" y="6005513"/>
          <p14:tracePt t="12519" x="4667250" y="5935663"/>
          <p14:tracePt t="12535" x="4546600" y="5883275"/>
          <p14:tracePt t="12553" x="4406900" y="5813425"/>
          <p14:tracePt t="12570" x="4284663" y="5726113"/>
          <p14:tracePt t="12586" x="4214813" y="5708650"/>
          <p14:tracePt t="12603" x="4144963" y="5673725"/>
          <p14:tracePt t="12619" x="4057650" y="5622925"/>
          <p14:tracePt t="12637" x="4022725" y="5622925"/>
          <p14:tracePt t="12639" x="3987800" y="5588000"/>
          <p14:tracePt t="12657" x="3970338" y="5588000"/>
          <p14:tracePt t="12670" x="3919538" y="5588000"/>
          <p14:tracePt t="12685" x="3867150" y="5570538"/>
          <p14:tracePt t="12740" x="3849688" y="5570538"/>
          <p14:tracePt t="12747" x="3814763" y="5570538"/>
          <p14:tracePt t="12756" x="3797300" y="5588000"/>
          <p14:tracePt t="12773" x="3779838" y="5622925"/>
          <p14:tracePt t="12786" x="3762375" y="5638800"/>
          <p14:tracePt t="12803" x="3762375" y="5691188"/>
          <p14:tracePt t="12821" x="3744913" y="5778500"/>
          <p14:tracePt t="12838" x="3744913" y="5830888"/>
          <p14:tracePt t="12852" x="3744913" y="5883275"/>
          <p14:tracePt t="12870" x="3744913" y="5953125"/>
          <p14:tracePt t="12886" x="3744913" y="6022975"/>
          <p14:tracePt t="12903" x="3744913" y="6075363"/>
          <p14:tracePt t="12921" x="3744913" y="6110288"/>
          <p14:tracePt t="12936" x="3744913" y="6126163"/>
          <p14:tracePt t="12953" x="3744913" y="6213475"/>
          <p14:tracePt t="12970" x="3762375" y="6230938"/>
          <p14:tracePt t="12987" x="3779838" y="6248400"/>
          <p14:tracePt t="13003" x="3814763" y="6283325"/>
          <p14:tracePt t="13020" x="3867150" y="6335713"/>
          <p14:tracePt t="13036" x="3937000" y="6423025"/>
          <p14:tracePt t="13058" x="3987800" y="6440488"/>
          <p14:tracePt t="13089" x="4005263" y="6440488"/>
          <p14:tracePt t="13107" x="4022725" y="6440488"/>
          <p14:tracePt t="13258" x="4040188" y="6440488"/>
          <p14:tracePt t="13274" x="4057650" y="6440488"/>
          <p14:tracePt t="13290" x="4075113" y="6440488"/>
          <p14:tracePt t="13319" x="4092575" y="6440488"/>
          <p14:tracePt t="13335" x="4110038" y="6440488"/>
          <p14:tracePt t="13514" x="4127500" y="6440488"/>
          <p14:tracePt t="14051" x="4144963" y="6440488"/>
          <p14:tracePt t="14060" x="4197350" y="6440488"/>
          <p14:tracePt t="14077" x="4232275" y="6440488"/>
          <p14:tracePt t="14089" x="4249738" y="6440488"/>
          <p14:tracePt t="14104" x="4302125" y="6440488"/>
          <p14:tracePt t="14123" x="4319588" y="6440488"/>
          <p14:tracePt t="14160" x="4337050" y="6440488"/>
          <p14:tracePt t="14181" x="4354513" y="6440488"/>
          <p14:tracePt t="14192" x="4371975" y="6440488"/>
          <p14:tracePt t="14200" x="4406900" y="6440488"/>
          <p14:tracePt t="14216" x="4424363" y="6440488"/>
          <p14:tracePt t="14223" x="4459288" y="6440488"/>
          <p14:tracePt t="14238" x="4476750" y="6440488"/>
          <p14:tracePt t="14533" x="4494213" y="6440488"/>
          <p14:tracePt t="14543" x="4511675" y="6440488"/>
          <p14:tracePt t="14556" x="4529138" y="6440488"/>
          <p14:tracePt t="14573" x="4597400" y="6440488"/>
          <p14:tracePt t="14588" x="4667250" y="6440488"/>
          <p14:tracePt t="14605" x="4806950" y="6440488"/>
          <p14:tracePt t="14621" x="4999038" y="6440488"/>
          <p14:tracePt t="14638" x="5086350" y="6440488"/>
          <p14:tracePt t="14655" x="5121275" y="6440488"/>
          <p14:tracePt t="14672" x="5138738" y="6440488"/>
          <p14:tracePt t="14694" x="5156200" y="6440488"/>
          <p14:tracePt t="14704" x="5189538" y="6440488"/>
          <p14:tracePt t="14723" x="5224463" y="6440488"/>
          <p14:tracePt t="14738" x="5276850" y="6440488"/>
          <p14:tracePt t="14754" x="5346700" y="6440488"/>
          <p14:tracePt t="14773" x="5399088" y="6440488"/>
          <p14:tracePt t="14788" x="5434013" y="6440488"/>
          <p14:tracePt t="14805" x="5468938" y="6440488"/>
          <p14:tracePt t="14823" x="5538788" y="6423025"/>
          <p14:tracePt t="14838" x="5678488" y="6370638"/>
          <p14:tracePt t="14856" x="5816600" y="6318250"/>
          <p14:tracePt t="14872" x="5903913" y="6300788"/>
          <p14:tracePt t="14890" x="5938838" y="6283325"/>
          <p14:tracePt t="14942" x="5956300" y="6265863"/>
          <p14:tracePt t="14959" x="5956300" y="6248400"/>
          <p14:tracePt t="14967" x="5973763" y="6230938"/>
          <p14:tracePt t="14974" x="5973763" y="6213475"/>
          <p14:tracePt t="14988" x="5973763" y="6196013"/>
          <p14:tracePt t="15753" x="5991225" y="6178550"/>
          <p14:tracePt t="15760" x="5991225" y="6161088"/>
          <p14:tracePt t="15773" x="6043613" y="6126163"/>
          <p14:tracePt t="15790" x="6148388" y="6110288"/>
          <p14:tracePt t="15805" x="6305550" y="6075363"/>
          <p14:tracePt t="15823" x="6513513" y="5970588"/>
          <p14:tracePt t="15839" x="6792913" y="5918200"/>
          <p14:tracePt t="15855" x="7018338" y="5900738"/>
          <p14:tracePt t="15873" x="7262813" y="5865813"/>
          <p14:tracePt t="15889" x="7437438" y="5830888"/>
          <p14:tracePt t="15906" x="7507288" y="5830888"/>
          <p14:tracePt t="15924" x="7524750" y="5830888"/>
          <p14:tracePt t="15938" x="7559675" y="5813425"/>
          <p14:tracePt t="15957" x="7594600" y="5813425"/>
          <p14:tracePt t="16043" x="7612063" y="5813425"/>
          <p14:tracePt t="16055" x="7627938" y="5795963"/>
          <p14:tracePt t="16918" x="7627938" y="5778500"/>
          <p14:tracePt t="16926" x="7645400" y="5761038"/>
          <p14:tracePt t="16940" x="7662863" y="5743575"/>
          <p14:tracePt t="16958" x="7662863" y="5691188"/>
          <p14:tracePt t="16975" x="7662863" y="5622925"/>
          <p14:tracePt t="16990" x="7662863" y="5588000"/>
          <p14:tracePt t="17008" x="7662863" y="5570538"/>
          <p14:tracePt t="17025" x="7662863" y="5518150"/>
          <p14:tracePt t="17040" x="7645400" y="5483225"/>
          <p14:tracePt t="17058" x="7627938" y="5395913"/>
          <p14:tracePt t="17075" x="7594600" y="5326063"/>
          <p14:tracePt t="17092" x="7524750" y="5221288"/>
          <p14:tracePt t="17108" x="7454900" y="5151438"/>
          <p14:tracePt t="17125" x="7419975" y="5100638"/>
          <p14:tracePt t="17141" x="7419975" y="5065713"/>
          <p14:tracePt t="17158" x="7419975" y="4978400"/>
          <p14:tracePt t="17174" x="7419975" y="4926013"/>
          <p14:tracePt t="17191" x="7437438" y="4873625"/>
          <p14:tracePt t="17208" x="7437438" y="4856163"/>
          <p14:tracePt t="17224" x="7437438" y="4786313"/>
          <p14:tracePt t="17241" x="7419975" y="4751388"/>
          <p14:tracePt t="17257" x="7419975" y="4716463"/>
          <p14:tracePt t="17275" x="7419975" y="4699000"/>
          <p14:tracePt t="17295" x="7419975" y="4681538"/>
          <p14:tracePt t="17308" x="7419975" y="4630738"/>
          <p14:tracePt t="17324" x="7419975" y="4613275"/>
          <p14:tracePt t="17342" x="7419975" y="4578350"/>
          <p14:tracePt t="17379" x="7419975" y="4560888"/>
          <p14:tracePt t="17398" x="7419975" y="4543425"/>
          <p14:tracePt t="17411" x="7419975" y="4508500"/>
          <p14:tracePt t="17421" x="7419975" y="4491038"/>
          <p14:tracePt t="17430" x="7419975" y="4473575"/>
          <p14:tracePt t="17440" x="7419975" y="4456113"/>
          <p14:tracePt t="17461" x="7419975" y="4438650"/>
          <p14:tracePt t="17478" x="7437438" y="4421188"/>
          <p14:tracePt t="17500" x="7454900" y="4403725"/>
          <p14:tracePt t="17510" x="7472363" y="4368800"/>
          <p14:tracePt t="17524" x="7489825" y="4351338"/>
          <p14:tracePt t="17631" x="7507288" y="4333875"/>
          <p14:tracePt t="17638" x="7542213" y="4316413"/>
          <p14:tracePt t="17649" x="7594600" y="4298950"/>
          <p14:tracePt t="17663" x="7612063" y="4298950"/>
          <p14:tracePt t="17674" x="7680325" y="4281488"/>
          <p14:tracePt t="17691" x="7732713" y="4264025"/>
          <p14:tracePt t="17709" x="7785100" y="4264025"/>
          <p14:tracePt t="17725" x="7820025" y="4264025"/>
          <p14:tracePt t="17741" x="7837488" y="4264025"/>
          <p14:tracePt t="17759" x="7854950" y="4264025"/>
          <p14:tracePt t="17776" x="7959725" y="4264025"/>
          <p14:tracePt t="17791" x="8081963" y="4264025"/>
          <p14:tracePt t="17809" x="8186738" y="4264025"/>
          <p14:tracePt t="17825" x="8289925" y="4298950"/>
          <p14:tracePt t="17896" x="8307388" y="4298950"/>
          <p14:tracePt t="17905" x="8342313" y="4298950"/>
          <p14:tracePt t="17912" x="8359775" y="4298950"/>
          <p14:tracePt t="17926" x="8412163" y="4298950"/>
          <p14:tracePt t="17941" x="8482013" y="4298950"/>
          <p14:tracePt t="17958" x="8516938" y="4298950"/>
          <p14:tracePt t="18164" x="8534400" y="4298950"/>
          <p14:tracePt t="18172" x="8551863" y="4298950"/>
          <p14:tracePt t="18185" x="8569325" y="4298950"/>
          <p14:tracePt t="18194" x="8586788" y="4298950"/>
          <p14:tracePt t="18209" x="8604250" y="4298950"/>
          <p14:tracePt t="18226" x="8639175" y="4298950"/>
          <p14:tracePt t="18242" x="8709025" y="4281488"/>
          <p14:tracePt t="18283" x="8726488" y="4264025"/>
          <p14:tracePt t="18295" x="8726488" y="4229100"/>
          <p14:tracePt t="18299" x="8726488" y="4211638"/>
          <p14:tracePt t="18307" x="8726488" y="4176713"/>
          <p14:tracePt t="18326" x="8691563" y="4125913"/>
          <p14:tracePt t="18343" x="8674100" y="4038600"/>
          <p14:tracePt t="18358" x="8656638" y="3951288"/>
          <p14:tracePt t="18376" x="8604250" y="3794125"/>
          <p14:tracePt t="18393" x="8586788" y="3741738"/>
          <p14:tracePt t="18408" x="8534400" y="3533775"/>
          <p14:tracePt t="18426" x="8464550" y="3429000"/>
          <p14:tracePt t="18443" x="8412163" y="3289300"/>
          <p14:tracePt t="18458" x="8359775" y="3168650"/>
          <p14:tracePt t="18476" x="8307388" y="3116263"/>
          <p14:tracePt t="18493" x="8272463" y="3081338"/>
          <p14:tracePt t="18508" x="8221663" y="3028950"/>
          <p14:tracePt t="18526" x="8221663" y="2994025"/>
          <p14:tracePt t="18542" x="8186738" y="2959100"/>
          <p14:tracePt t="18560" x="8169275" y="2941638"/>
          <p14:tracePt t="18576" x="8151813" y="2941638"/>
          <p14:tracePt t="18592" x="8116888" y="2889250"/>
          <p14:tracePt t="18610" x="8064500" y="2889250"/>
          <p14:tracePt t="18625" x="8029575" y="2889250"/>
          <p14:tracePt t="18643" x="8012113" y="2889250"/>
          <p14:tracePt t="18659" x="7837488" y="2994025"/>
          <p14:tracePt t="18677" x="7577138" y="3271838"/>
          <p14:tracePt t="18691" x="7297738" y="3656013"/>
          <p14:tracePt t="18708" x="7192963" y="3811588"/>
          <p14:tracePt t="18726" x="7192963" y="3933825"/>
          <p14:tracePt t="18742" x="7192963" y="3986213"/>
          <p14:tracePt t="18759" x="7245350" y="4038600"/>
          <p14:tracePt t="18777" x="7262813" y="4090988"/>
          <p14:tracePt t="18830" x="7262813" y="4108450"/>
          <p14:tracePt t="18837" x="7262813" y="4143375"/>
          <p14:tracePt t="18845" x="7227888" y="4160838"/>
          <p14:tracePt t="18859" x="7210425" y="4160838"/>
          <p14:tracePt t="19014" x="7192963" y="4160838"/>
          <p14:tracePt t="19020" x="7158038" y="4160838"/>
          <p14:tracePt t="19031" x="7105650" y="4160838"/>
          <p14:tracePt t="19044" x="7035800" y="4160838"/>
          <p14:tracePt t="19059" x="6932613" y="4160838"/>
          <p14:tracePt t="19077" x="6723063" y="4160838"/>
          <p14:tracePt t="19093" x="6408738" y="4160838"/>
          <p14:tracePt t="19110" x="6061075" y="4160838"/>
          <p14:tracePt t="19125" x="5956300" y="4160838"/>
          <p14:tracePt t="19142" x="5886450" y="4160838"/>
          <p14:tracePt t="19159" x="5851525" y="4160838"/>
          <p14:tracePt t="19600" x="5799138" y="4194175"/>
          <p14:tracePt t="19614" x="5730875" y="4194175"/>
          <p14:tracePt t="19619" x="5556250" y="4246563"/>
          <p14:tracePt t="19629" x="5381625" y="4246563"/>
          <p14:tracePt t="19643" x="4929188" y="4246563"/>
          <p14:tracePt t="19661" x="4441825" y="4246563"/>
          <p14:tracePt t="19676" x="3954463" y="4246563"/>
          <p14:tracePt t="19694" x="3500438" y="4264025"/>
          <p14:tracePt t="19710" x="3135313" y="4316413"/>
          <p14:tracePt t="19728" x="2960688" y="4333875"/>
          <p14:tracePt t="19804" x="2960688" y="4351338"/>
          <p14:tracePt t="19831" x="2943225" y="4368800"/>
          <p14:tracePt t="19841" x="2925763" y="4386263"/>
          <p14:tracePt t="19854" x="2908300" y="4421188"/>
          <p14:tracePt t="19864" x="2908300" y="4438650"/>
          <p14:tracePt t="19877" x="2890838" y="4438650"/>
          <p14:tracePt t="19893" x="2855913" y="4491038"/>
          <p14:tracePt t="19911" x="2820988" y="4508500"/>
          <p14:tracePt t="19926" x="2700338" y="4595813"/>
          <p14:tracePt t="19944" x="2665413" y="4595813"/>
          <p14:tracePt t="19960" x="2595563" y="4613275"/>
          <p14:tracePt t="19978" x="2543175" y="4664075"/>
          <p14:tracePt t="19994" x="2473325" y="4733925"/>
          <p14:tracePt t="20011" x="2386013" y="4768850"/>
          <p14:tracePt t="20026" x="2368550" y="4768850"/>
          <p14:tracePt t="20082" x="2403475" y="4768850"/>
          <p14:tracePt t="20091" x="2490788" y="4768850"/>
          <p14:tracePt t="20098" x="2595563" y="4733925"/>
          <p14:tracePt t="20111" x="2735263" y="4733925"/>
          <p14:tracePt t="20128" x="3275013" y="4648200"/>
          <p14:tracePt t="20144" x="3970338" y="4525963"/>
          <p14:tracePt t="20161" x="4806950" y="4421188"/>
          <p14:tracePt t="20177" x="5416550" y="4316413"/>
          <p14:tracePt t="20194" x="5973763" y="4176713"/>
          <p14:tracePt t="20210" x="6408738" y="4073525"/>
          <p14:tracePt t="20227" x="6792913" y="3933825"/>
          <p14:tracePt t="20244" x="7053263" y="3829050"/>
          <p14:tracePt t="20262" x="7123113" y="3776663"/>
          <p14:tracePt t="20277" x="7158038" y="3741738"/>
          <p14:tracePt t="20295" x="7210425" y="3689350"/>
          <p14:tracePt t="20311" x="7227888" y="3638550"/>
          <p14:tracePt t="20329" x="7245350" y="3586163"/>
          <p14:tracePt t="20344" x="7332663" y="3481388"/>
          <p14:tracePt t="20361" x="7454900" y="3394075"/>
          <p14:tracePt t="20378" x="7594600" y="3289300"/>
          <p14:tracePt t="20395" x="7697788" y="3254375"/>
          <p14:tracePt t="20410" x="7802563" y="3168650"/>
          <p14:tracePt t="20428" x="7854950" y="3081338"/>
          <p14:tracePt t="20444" x="7889875" y="3028950"/>
          <p14:tracePt t="20461" x="7924800" y="2959100"/>
          <p14:tracePt t="20477" x="7977188" y="2889250"/>
          <p14:tracePt t="20495" x="8029575" y="2767013"/>
          <p14:tracePt t="20511" x="8099425" y="2697163"/>
          <p14:tracePt t="20527" x="8186738" y="2611438"/>
          <p14:tracePt t="20545" x="8221663" y="2559050"/>
          <p14:tracePt t="20560" x="8359775" y="2454275"/>
          <p14:tracePt t="20578" x="8394700" y="2419350"/>
          <p14:tracePt t="20594" x="8412163" y="2401888"/>
          <p14:tracePt t="20611" x="8412163" y="2384425"/>
          <p14:tracePt t="20628" x="8412163" y="2314575"/>
          <p14:tracePt t="20646" x="8377238" y="2262188"/>
          <p14:tracePt t="20661" x="8289925" y="2227263"/>
          <p14:tracePt t="20679" x="8204200" y="2176463"/>
          <p14:tracePt t="20694" x="7924800" y="2089150"/>
          <p14:tracePt t="20710" x="7767638" y="2054225"/>
          <p14:tracePt t="20728" x="7612063" y="2036763"/>
          <p14:tracePt t="20746" x="7472363" y="1984375"/>
          <p14:tracePt t="20761" x="7315200" y="1984375"/>
          <p14:tracePt t="20778" x="7123113" y="1984375"/>
          <p14:tracePt t="20794" x="6897688" y="1984375"/>
          <p14:tracePt t="20812" x="6705600" y="1984375"/>
          <p14:tracePt t="20828" x="6565900" y="1984375"/>
          <p14:tracePt t="20844" x="6375400" y="1984375"/>
          <p14:tracePt t="20861" x="6218238" y="2071688"/>
          <p14:tracePt t="20878" x="6113463" y="2141538"/>
          <p14:tracePt t="20895" x="6061075" y="2176463"/>
          <p14:tracePt t="20910" x="5973763" y="2244725"/>
          <p14:tracePt t="20929" x="5903913" y="2314575"/>
          <p14:tracePt t="20946" x="5834063" y="2366963"/>
          <p14:tracePt t="20961" x="5783263" y="2489200"/>
          <p14:tracePt t="20978" x="5713413" y="2593975"/>
          <p14:tracePt t="20995" x="5678488" y="2697163"/>
          <p14:tracePt t="21011" x="5661025" y="2749550"/>
          <p14:tracePt t="21029" x="5661025" y="2801938"/>
          <p14:tracePt t="21045" x="5661025" y="2871788"/>
          <p14:tracePt t="21061" x="5661025" y="2941638"/>
          <p14:tracePt t="21078" x="5678488" y="2994025"/>
          <p14:tracePt t="21094" x="5765800" y="3151188"/>
          <p14:tracePt t="21112" x="5834063" y="3219450"/>
          <p14:tracePt t="21128" x="5921375" y="3306763"/>
          <p14:tracePt t="21144" x="6043613" y="3376613"/>
          <p14:tracePt t="21163" x="6183313" y="3411538"/>
          <p14:tracePt t="21178" x="6375400" y="3446463"/>
          <p14:tracePt t="21194" x="6670675" y="3516313"/>
          <p14:tracePt t="21211" x="6827838" y="3516313"/>
          <p14:tracePt t="21229" x="7035800" y="3516313"/>
          <p14:tracePt t="21245" x="7192963" y="3516313"/>
          <p14:tracePt t="21263" x="7437438" y="3516313"/>
          <p14:tracePt t="21278" x="7680325" y="3516313"/>
          <p14:tracePt t="21296" x="7994650" y="3516313"/>
          <p14:tracePt t="21312" x="8289925" y="3516313"/>
          <p14:tracePt t="21328" x="8691563" y="3463925"/>
          <p14:tracePt t="21346" x="8951913" y="3411538"/>
          <p14:tracePt t="21361" x="9091613" y="3394075"/>
          <p14:tracePt t="21380" x="9126538" y="3376613"/>
          <p14:tracePt t="21631" x="9074150" y="2262188"/>
          <p14:tracePt t="21646" x="8986838" y="2262188"/>
          <p14:tracePt t="21663" x="8796338" y="2193925"/>
          <p14:tracePt t="21678" x="8604250" y="2124075"/>
          <p14:tracePt t="21695" x="8324850" y="2106613"/>
          <p14:tracePt t="21712" x="7924800" y="2054225"/>
          <p14:tracePt t="21730" x="7437438" y="2019300"/>
          <p14:tracePt t="21745" x="7088188" y="2001838"/>
          <p14:tracePt t="21763" x="6723063" y="1966913"/>
          <p14:tracePt t="21778" x="6496050" y="1931988"/>
          <p14:tracePt t="21797" x="6357938" y="1931988"/>
          <p14:tracePt t="21813" x="6323013" y="1931988"/>
          <p14:tracePt t="21828" x="6270625" y="1931988"/>
          <p14:tracePt t="21846" x="6253163" y="1931988"/>
          <p14:tracePt t="21863" x="6200775" y="1949450"/>
          <p14:tracePt t="21879" x="6148388" y="2001838"/>
          <p14:tracePt t="21896" x="6061075" y="2106613"/>
          <p14:tracePt t="21912" x="6008688" y="2159000"/>
          <p14:tracePt t="21929" x="5886450" y="2366963"/>
          <p14:tracePt t="21947" x="5816600" y="2471738"/>
          <p14:tracePt t="21962" x="5816600" y="2524125"/>
          <p14:tracePt t="21980" x="5816600" y="2663825"/>
          <p14:tracePt t="21996" x="5816600" y="2767013"/>
          <p14:tracePt t="22012" x="5816600" y="2924175"/>
          <p14:tracePt t="22028" x="5851525" y="3046413"/>
          <p14:tracePt t="22046" x="5903913" y="3168650"/>
          <p14:tracePt t="22063" x="5973763" y="3271838"/>
          <p14:tracePt t="22079" x="6113463" y="3376613"/>
          <p14:tracePt t="22097" x="6288088" y="3463925"/>
          <p14:tracePt t="22114" x="6548438" y="3498850"/>
          <p14:tracePt t="22129" x="6880225" y="3551238"/>
          <p14:tracePt t="22146" x="7402513" y="3551238"/>
          <p14:tracePt t="22162" x="8151813" y="3551238"/>
          <p14:tracePt t="22180" x="8674100" y="3551238"/>
          <p14:tracePt t="22429" x="8813800" y="1914525"/>
          <p14:tracePt t="22447" x="8289925" y="1914525"/>
          <p14:tracePt t="22464" x="7732713" y="1914525"/>
          <p14:tracePt t="22479" x="7280275" y="1914525"/>
          <p14:tracePt t="22497" x="6950075" y="2019300"/>
          <p14:tracePt t="22513" x="6530975" y="2193925"/>
          <p14:tracePt t="22531" x="6061075" y="2559050"/>
          <p14:tracePt t="22546" x="6008688" y="2749550"/>
          <p14:tracePt t="22563" x="6008688" y="2906713"/>
          <p14:tracePt t="22579" x="6026150" y="3098800"/>
          <p14:tracePt t="22596" x="6096000" y="3219450"/>
          <p14:tracePt t="22613" x="6183313" y="3324225"/>
          <p14:tracePt t="22630" x="6253163" y="3394075"/>
          <p14:tracePt t="22646" x="6392863" y="3481388"/>
          <p14:tracePt t="22663" x="6548438" y="3586163"/>
          <p14:tracePt t="22680" x="6723063" y="3656013"/>
          <p14:tracePt t="22695" x="6845300" y="3706813"/>
          <p14:tracePt t="22714" x="7002463" y="3794125"/>
          <p14:tracePt t="22731" x="7262813" y="3863975"/>
          <p14:tracePt t="22746" x="7489825" y="3881438"/>
          <p14:tracePt t="22764" x="7645400" y="3881438"/>
          <p14:tracePt t="22781" x="7837488" y="3881438"/>
          <p14:tracePt t="22796" x="7959725" y="3881438"/>
          <p14:tracePt t="22895" x="7977188" y="38814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árbol, perro, exterior, suelo&#10;&#10;Descripción generada con confianza muy alta">
            <a:extLst>
              <a:ext uri="{FF2B5EF4-FFF2-40B4-BE49-F238E27FC236}">
                <a16:creationId xmlns:a16="http://schemas.microsoft.com/office/drawing/2014/main" id="{5FA22232-C75E-D994-FDD1-FCB689F68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7748"/>
            <a:ext cx="9144000" cy="6458412"/>
          </a:xfrm>
          <a:prstGeom prst="rect">
            <a:avLst/>
          </a:prstGeom>
        </p:spPr>
      </p:pic>
      <p:pic>
        <p:nvPicPr>
          <p:cNvPr id="2" name="Picture 4" descr="QPMN1">
            <a:extLst>
              <a:ext uri="{FF2B5EF4-FFF2-40B4-BE49-F238E27FC236}">
                <a16:creationId xmlns:a16="http://schemas.microsoft.com/office/drawing/2014/main" id="{64CD08CC-CC9B-6E2B-4347-47F847D7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1" r="7523" b="29630"/>
          <a:stretch>
            <a:fillRect/>
          </a:stretch>
        </p:blipFill>
        <p:spPr bwMode="auto">
          <a:xfrm rot="5400000">
            <a:off x="4973633" y="5850288"/>
            <a:ext cx="838200" cy="1055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h7751">
            <a:extLst>
              <a:ext uri="{FF2B5EF4-FFF2-40B4-BE49-F238E27FC236}">
                <a16:creationId xmlns:a16="http://schemas.microsoft.com/office/drawing/2014/main" id="{24C77B20-6636-D318-D7FF-13A63726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04" y="5627246"/>
            <a:ext cx="1403350" cy="104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A265D477-1A11-2C92-F25F-DC9A3D26FC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7579" y="5200663"/>
            <a:ext cx="726205" cy="11387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9E14E954-4F8D-E0B9-BE0D-990152B29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6320" y="5527040"/>
            <a:ext cx="1283496" cy="52832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s-AR" sz="2400" ker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0F2F97D-1379-C214-581B-BCDD9AEDC50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t="14539" r="65630"/>
          <a:stretch/>
        </p:blipFill>
        <p:spPr>
          <a:xfrm rot="16200000">
            <a:off x="7790209" y="5756437"/>
            <a:ext cx="711203" cy="106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92D6A57-DC0A-644A-045F-905FAE67B129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EBD632-5E9B-923A-2679-5EE1211197E0}"/>
              </a:ext>
            </a:extLst>
          </p:cNvPr>
          <p:cNvSpPr txBox="1"/>
          <p:nvPr/>
        </p:nvSpPr>
        <p:spPr>
          <a:xfrm>
            <a:off x="1054716" y="58197"/>
            <a:ext cx="7978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Ciclo doméstico (sur de Chubut)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BF64A81-31C1-A649-7E58-AC37194C9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D9D60C-5E47-2519-AB20-831E81DB95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763" y="3429000"/>
            <a:ext cx="1528237" cy="89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F4299F-F966-2684-9E78-9CFAC61E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4</a:t>
            </a:fld>
            <a:endParaRPr lang="es-AR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CDEC572-6704-8266-90A7-21579D3492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1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0"/>
    </mc:Choice>
    <mc:Fallback xmlns="">
      <p:transition spd="slow" advTm="3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637" x="9004300" y="3551238"/>
          <p14:tracePt t="1647" x="8969375" y="3533775"/>
          <p14:tracePt t="1665" x="8831263" y="3481388"/>
          <p14:tracePt t="1681" x="8691563" y="3394075"/>
          <p14:tracePt t="1698" x="8394700" y="3133725"/>
          <p14:tracePt t="1714" x="8134350" y="2906713"/>
          <p14:tracePt t="1732" x="7854950" y="2611438"/>
          <p14:tracePt t="1747" x="7750175" y="2384425"/>
          <p14:tracePt t="1765" x="7715250" y="2244725"/>
          <p14:tracePt t="1781" x="7697788" y="2124075"/>
          <p14:tracePt t="1797" x="7680325" y="1914525"/>
          <p14:tracePt t="1814" x="7680325" y="1862138"/>
          <p14:tracePt t="1851" x="7662863" y="1844675"/>
          <p14:tracePt t="1900" x="7645400" y="1792288"/>
          <p14:tracePt t="1907" x="7612063" y="1774825"/>
          <p14:tracePt t="1917" x="7594600" y="1757363"/>
          <p14:tracePt t="1932" x="7524750" y="1706563"/>
          <p14:tracePt t="1948" x="7297738" y="1584325"/>
          <p14:tracePt t="1963" x="7002463" y="1549400"/>
          <p14:tracePt t="1982" x="6600825" y="1462088"/>
          <p14:tracePt t="1998" x="6270625" y="1357313"/>
          <p14:tracePt t="2014" x="5903913" y="1304925"/>
          <p14:tracePt t="2033" x="5713413" y="1270000"/>
          <p14:tracePt t="2049" x="5434013" y="1270000"/>
          <p14:tracePt t="2064" x="5138738" y="1270000"/>
          <p14:tracePt t="2082" x="4824413" y="1270000"/>
          <p14:tracePt t="2099" x="4476750" y="1270000"/>
          <p14:tracePt t="2114" x="4179888" y="1270000"/>
          <p14:tracePt t="2133" x="3867150" y="1304925"/>
          <p14:tracePt t="2149" x="3448050" y="1304925"/>
          <p14:tracePt t="2165" x="3257550" y="1304925"/>
          <p14:tracePt t="2182" x="2820988" y="1409700"/>
          <p14:tracePt t="2197" x="2525713" y="1427163"/>
          <p14:tracePt t="2216" x="1968500" y="1479550"/>
          <p14:tracePt t="2232" x="1566863" y="1654175"/>
          <p14:tracePt t="2249" x="1271588" y="1689100"/>
          <p14:tracePt t="2266" x="1149350" y="1739900"/>
          <p14:tracePt t="2281" x="889000" y="1757363"/>
          <p14:tracePt t="2298" x="731838" y="1827213"/>
          <p14:tracePt t="2315" x="696913" y="1844675"/>
          <p14:tracePt t="2331" x="644525" y="1897063"/>
          <p14:tracePt t="2349" x="627063" y="1914525"/>
          <p14:tracePt t="2365" x="574675" y="1984375"/>
          <p14:tracePt t="2382" x="434975" y="2089150"/>
          <p14:tracePt t="2399" x="382588" y="2124075"/>
          <p14:tracePt t="2415" x="227013" y="2297113"/>
          <p14:tracePt t="2433" x="87313" y="2471738"/>
          <p14:tracePt t="2668" x="174625" y="5448300"/>
          <p14:tracePt t="2682" x="400050" y="5588000"/>
          <p14:tracePt t="2699" x="679450" y="5918200"/>
          <p14:tracePt t="2715" x="992188" y="6092825"/>
          <p14:tracePt t="2733" x="1166813" y="6161088"/>
          <p14:tracePt t="2749" x="1549400" y="6178550"/>
          <p14:tracePt t="2765" x="1793875" y="6178550"/>
          <p14:tracePt t="2782" x="1985963" y="6178550"/>
          <p14:tracePt t="2798" x="2108200" y="6126163"/>
          <p14:tracePt t="2815" x="2455863" y="6126163"/>
          <p14:tracePt t="2832" x="2613025" y="6126163"/>
          <p14:tracePt t="2850" x="2820988" y="6126163"/>
          <p14:tracePt t="2866" x="3048000" y="6057900"/>
          <p14:tracePt t="2883" x="3378200" y="5970588"/>
          <p14:tracePt t="2900" x="3448050" y="5900738"/>
          <p14:tracePt t="2915" x="3622675" y="5865813"/>
          <p14:tracePt t="2932" x="4040188" y="5638800"/>
          <p14:tracePt t="2949" x="4267200" y="5518150"/>
          <p14:tracePt t="2966" x="4406900" y="5465763"/>
          <p14:tracePt t="2983" x="4494213" y="5343525"/>
          <p14:tracePt t="3010" x="4529138" y="5326063"/>
          <p14:tracePt t="3020" x="4564063" y="5308600"/>
          <p14:tracePt t="3033" x="4614863" y="5308600"/>
          <p14:tracePt t="3048" x="4772025" y="5221288"/>
          <p14:tracePt t="3066" x="4894263" y="5100638"/>
          <p14:tracePt t="3082" x="5033963" y="5048250"/>
          <p14:tracePt t="3098" x="5329238" y="4873625"/>
          <p14:tracePt t="3117" x="5591175" y="4630738"/>
          <p14:tracePt t="3133" x="6026150" y="4456113"/>
          <p14:tracePt t="3149" x="6408738" y="4386263"/>
          <p14:tracePt t="3165" x="6757988" y="4229100"/>
          <p14:tracePt t="3183" x="7262813" y="4143375"/>
          <p14:tracePt t="3198" x="7542213" y="4021138"/>
          <p14:tracePt t="3216" x="7942263" y="3916363"/>
          <p14:tracePt t="3232" x="8204200" y="3811588"/>
          <p14:tracePt t="3249" x="8674100" y="3706813"/>
          <p14:tracePt t="4811" x="7907338" y="3306763"/>
          <p14:tracePt t="4820" x="7332663" y="3306763"/>
          <p14:tracePt t="4834" x="6757988" y="3306763"/>
          <p14:tracePt t="4850" x="5956300" y="3306763"/>
          <p14:tracePt t="4868" x="5399088" y="3306763"/>
          <p14:tracePt t="4884" x="5156200" y="3306763"/>
          <p14:tracePt t="4902" x="5016500" y="3306763"/>
          <p14:tracePt t="4918" x="4946650" y="3324225"/>
          <p14:tracePt t="4933" x="4894263" y="3359150"/>
          <p14:tracePt t="4952" x="4789488" y="3376613"/>
          <p14:tracePt t="4967" x="4597400" y="3376613"/>
          <p14:tracePt t="4986" x="4389438" y="3376613"/>
          <p14:tracePt t="5001" x="4144963" y="3376613"/>
          <p14:tracePt t="5017" x="3884613" y="3376613"/>
          <p14:tracePt t="5035" x="3587750" y="3411538"/>
          <p14:tracePt t="5050" x="3292475" y="3446463"/>
          <p14:tracePt t="5069" x="2995613" y="3516313"/>
          <p14:tracePt t="5084" x="2838450" y="3603625"/>
          <p14:tracePt t="5101" x="2751138" y="3638550"/>
          <p14:tracePt t="5117" x="2700338" y="3638550"/>
          <p14:tracePt t="5133" x="2595563" y="3638550"/>
          <p14:tracePt t="5151" x="2455863" y="3638550"/>
          <p14:tracePt t="5169" x="2298700" y="3638550"/>
          <p14:tracePt t="5184" x="2193925" y="3586163"/>
          <p14:tracePt t="5201" x="2159000" y="3533775"/>
          <p14:tracePt t="5218" x="2141538" y="3498850"/>
          <p14:tracePt t="5236" x="2125663" y="3463925"/>
          <p14:tracePt t="5251" x="2038350" y="3376613"/>
          <p14:tracePt t="5268" x="2003425" y="3324225"/>
          <p14:tracePt t="5284" x="1951038" y="3184525"/>
          <p14:tracePt t="5301" x="1776413" y="2994025"/>
          <p14:tracePt t="5317" x="1758950" y="2941638"/>
          <p14:tracePt t="5335" x="1706563" y="2784475"/>
          <p14:tracePt t="5351" x="1601788" y="2697163"/>
          <p14:tracePt t="5367" x="1531938" y="2681288"/>
          <p14:tracePt t="5385" x="1516063" y="2646363"/>
          <p14:tracePt t="5401" x="1446213" y="2489200"/>
          <p14:tracePt t="5418" x="1393825" y="2454275"/>
          <p14:tracePt t="5434" x="1358900" y="2401888"/>
          <p14:tracePt t="5452" x="1271588" y="2279650"/>
          <p14:tracePt t="5472" x="1254125" y="2262188"/>
          <p14:tracePt t="5487" x="1236663" y="2244725"/>
          <p14:tracePt t="5501" x="1219200" y="2244725"/>
          <p14:tracePt t="5517" x="1201738" y="2244725"/>
          <p14:tracePt t="5535" x="1166813" y="2244725"/>
          <p14:tracePt t="5552" x="1096963" y="2314575"/>
          <p14:tracePt t="5567" x="1062038" y="2401888"/>
          <p14:tracePt t="5585" x="957263" y="2576513"/>
          <p14:tracePt t="5601" x="871538" y="2714625"/>
          <p14:tracePt t="5618" x="801688" y="2924175"/>
          <p14:tracePt t="5635" x="784225" y="3151188"/>
          <p14:tracePt t="5651" x="749300" y="3254375"/>
          <p14:tracePt t="5669" x="749300" y="3446463"/>
          <p14:tracePt t="5684" x="749300" y="3586163"/>
          <p14:tracePt t="5701" x="766763" y="3724275"/>
          <p14:tracePt t="5718" x="819150" y="3863975"/>
          <p14:tracePt t="5736" x="819150" y="3968750"/>
          <p14:tracePt t="5753" x="889000" y="4038600"/>
          <p14:tracePt t="5770" x="889000" y="4108450"/>
          <p14:tracePt t="5784" x="906463" y="4160838"/>
          <p14:tracePt t="5801" x="906463" y="4246563"/>
          <p14:tracePt t="5818" x="906463" y="4281488"/>
          <p14:tracePt t="5835" x="922338" y="4333875"/>
          <p14:tracePt t="5852" x="939800" y="4421188"/>
          <p14:tracePt t="5873" x="957263" y="4438650"/>
          <p14:tracePt t="5885" x="957263" y="4456113"/>
          <p14:tracePt t="6131" x="957263" y="4421188"/>
          <p14:tracePt t="6140" x="957263" y="4403725"/>
          <p14:tracePt t="6200" x="957263" y="4368800"/>
          <p14:tracePt t="6207" x="974725" y="4351338"/>
          <p14:tracePt t="6219" x="992188" y="4333875"/>
          <p14:tracePt t="6237" x="1044575" y="4281488"/>
          <p14:tracePt t="6253" x="1062038" y="4264025"/>
          <p14:tracePt t="6268" x="1096963" y="4229100"/>
          <p14:tracePt t="6440" x="1096963" y="4211638"/>
          <p14:tracePt t="6661" x="1096963" y="4194175"/>
          <p14:tracePt t="6700" x="1096963" y="4176713"/>
          <p14:tracePt t="6740" x="1096963" y="4143375"/>
          <p14:tracePt t="7008" x="1096963" y="4125913"/>
          <p14:tracePt t="7127" x="1096963" y="4108450"/>
          <p14:tracePt t="7139" x="1096963" y="4090988"/>
          <p14:tracePt t="9433" x="1289050" y="4090988"/>
          <p14:tracePt t="9441" x="1636713" y="4090988"/>
          <p14:tracePt t="9456" x="2316163" y="4090988"/>
          <p14:tracePt t="9473" x="3797300" y="3968750"/>
          <p14:tracePt t="9487" x="5033963" y="4194175"/>
          <p14:tracePt t="9505" x="5991225" y="4403725"/>
          <p14:tracePt t="9521" x="6688138" y="4525963"/>
          <p14:tracePt t="9539" x="7035800" y="4578350"/>
          <p14:tracePt t="9555" x="7158038" y="4630738"/>
          <p14:tracePt t="9573" x="7210425" y="4681538"/>
          <p14:tracePt t="9589" x="7210425" y="4699000"/>
          <p14:tracePt t="9606" x="7175500" y="4786313"/>
          <p14:tracePt t="9621" x="7123113" y="4838700"/>
          <p14:tracePt t="9663" x="7123113" y="4856163"/>
          <p14:tracePt t="9676" x="7105650" y="4856163"/>
          <p14:tracePt t="9681" x="7070725" y="4873625"/>
          <p14:tracePt t="9691" x="7035800" y="4891088"/>
          <p14:tracePt t="9704" x="7018338" y="4908550"/>
          <p14:tracePt t="9722" x="7002463" y="5083175"/>
          <p14:tracePt t="9739" x="7002463" y="5343525"/>
          <p14:tracePt t="9755" x="6880225" y="5743575"/>
          <p14:tracePt t="9774" x="6827838" y="6005513"/>
          <p14:tracePt t="9789" x="6810375" y="6126163"/>
          <p14:tracePt t="9805" x="6810375" y="6230938"/>
          <p14:tracePt t="9822" x="6810375" y="6300788"/>
          <p14:tracePt t="9838" x="6810375" y="6318250"/>
          <p14:tracePt t="9856" x="7002463" y="6353175"/>
          <p14:tracePt t="9872" x="7070725" y="6353175"/>
          <p14:tracePt t="9890" x="7123113" y="6353175"/>
          <p14:tracePt t="9905" x="7175500" y="6353175"/>
          <p14:tracePt t="9925" x="7227888" y="6353175"/>
          <p14:tracePt t="9939" x="7297738" y="6353175"/>
          <p14:tracePt t="9957" x="7332663" y="6300788"/>
          <p14:tracePt t="9972" x="7385050" y="6265863"/>
          <p14:tracePt t="9990" x="7437438" y="6265863"/>
          <p14:tracePt t="10005" x="7472363" y="6248400"/>
          <p14:tracePt t="10023" x="7507288" y="6230938"/>
          <p14:tracePt t="10039" x="7577138" y="6196013"/>
          <p14:tracePt t="10057" x="7612063" y="6161088"/>
          <p14:tracePt t="10073" x="7662863" y="6126163"/>
          <p14:tracePt t="10090" x="7942263" y="6040438"/>
          <p14:tracePt t="10105" x="8186738" y="5953125"/>
          <p14:tracePt t="10122" x="8569325" y="5900738"/>
          <p14:tracePt t="10139" x="8986838" y="5865813"/>
          <p14:tracePt t="10680" x="8778875" y="5761038"/>
          <p14:tracePt t="10691" x="8586788" y="5813425"/>
          <p14:tracePt t="10706" x="7785100" y="5953125"/>
          <p14:tracePt t="10725" x="7315200" y="6057900"/>
          <p14:tracePt t="10740" x="6985000" y="6143625"/>
          <p14:tracePt t="10756" x="6723063" y="6143625"/>
          <p14:tracePt t="10774" x="6496050" y="6143625"/>
          <p14:tracePt t="10791" x="6392863" y="6161088"/>
          <p14:tracePt t="10806" x="6357938" y="6213475"/>
          <p14:tracePt t="10823" x="6253163" y="6265863"/>
          <p14:tracePt t="10839" x="6235700" y="6265863"/>
          <p14:tracePt t="10858" x="6183313" y="6283325"/>
          <p14:tracePt t="10873" x="6061075" y="6318250"/>
          <p14:tracePt t="10892" x="5834063" y="6388100"/>
          <p14:tracePt t="10906" x="5783263" y="6457950"/>
          <p14:tracePt t="10924" x="5748338" y="6457950"/>
          <p14:tracePt t="10941" x="5730875" y="6457950"/>
          <p14:tracePt t="10994" x="5713413" y="6475413"/>
          <p14:tracePt t="10999" x="5661025" y="6492875"/>
          <p14:tracePt t="11027" x="5661025" y="6510338"/>
          <p14:tracePt t="11079" x="5661025" y="6527800"/>
          <p14:tracePt t="11088" x="5643563" y="6545263"/>
          <p14:tracePt t="11269" x="5626100" y="6545263"/>
          <p14:tracePt t="11279" x="5608638" y="6580188"/>
          <p14:tracePt t="11295" x="5591175" y="6580188"/>
          <p14:tracePt t="11310" x="5573713" y="6597650"/>
          <p14:tracePt t="11312" x="5556250" y="6597650"/>
          <p14:tracePt t="11327" x="5521325" y="6613525"/>
          <p14:tracePt t="11341" x="5503863" y="6613525"/>
          <p14:tracePt t="11357" x="5451475" y="6665913"/>
          <p14:tracePt t="11375" x="5364163" y="6770688"/>
          <p14:tracePt t="11390" x="5346700" y="6823075"/>
          <p14:tracePt t="11617" x="6340475" y="6718300"/>
          <p14:tracePt t="11626" x="6340475" y="6683375"/>
          <p14:tracePt t="11641" x="6305550" y="6597650"/>
          <p14:tracePt t="11659" x="6288088" y="6510338"/>
          <p14:tracePt t="11675" x="6148388" y="6300788"/>
          <p14:tracePt t="11691" x="6096000" y="6213475"/>
          <p14:tracePt t="11708" x="5834063" y="6075363"/>
          <p14:tracePt t="11724" x="5730875" y="5970588"/>
          <p14:tracePt t="11741" x="5591175" y="5900738"/>
          <p14:tracePt t="11759" x="5556250" y="5883275"/>
          <p14:tracePt t="11774" x="5503863" y="5865813"/>
          <p14:tracePt t="11792" x="5451475" y="5865813"/>
          <p14:tracePt t="11808" x="5434013" y="5865813"/>
          <p14:tracePt t="11825" x="5364163" y="5865813"/>
          <p14:tracePt t="11841" x="5329238" y="5865813"/>
          <p14:tracePt t="11858" x="5173663" y="5883275"/>
          <p14:tracePt t="11874" x="4999038" y="5970588"/>
          <p14:tracePt t="11892" x="4929188" y="6022975"/>
          <p14:tracePt t="11909" x="4894263" y="6075363"/>
          <p14:tracePt t="11924" x="4841875" y="6143625"/>
          <p14:tracePt t="11942" x="4789488" y="6196013"/>
          <p14:tracePt t="11959" x="4772025" y="6248400"/>
          <p14:tracePt t="11974" x="4772025" y="6318250"/>
          <p14:tracePt t="11991" x="4772025" y="6405563"/>
          <p14:tracePt t="12008" x="4824413" y="6510338"/>
          <p14:tracePt t="12025" x="4859338" y="6562725"/>
          <p14:tracePt t="12041" x="4929188" y="6613525"/>
          <p14:tracePt t="12059" x="5051425" y="6665913"/>
          <p14:tracePt t="12075" x="5103813" y="6683375"/>
          <p14:tracePt t="12092" x="5207000" y="6718300"/>
          <p14:tracePt t="12109" x="5224463" y="6718300"/>
          <p14:tracePt t="12124" x="5381625" y="6718300"/>
          <p14:tracePt t="12142" x="5521325" y="6718300"/>
          <p14:tracePt t="12157" x="5591175" y="6718300"/>
          <p14:tracePt t="12176" x="5608638" y="6718300"/>
          <p14:tracePt t="12192" x="5661025" y="6718300"/>
          <p14:tracePt t="12208" x="5730875" y="6718300"/>
          <p14:tracePt t="12225" x="5765800" y="6718300"/>
          <p14:tracePt t="12242" x="5886450" y="6597650"/>
          <p14:tracePt t="12259" x="6183313" y="6580188"/>
          <p14:tracePt t="12275" x="6408738" y="6527800"/>
          <p14:tracePt t="12292" x="6513513" y="6492875"/>
          <p14:tracePt t="12308" x="6548438" y="6423025"/>
          <p14:tracePt t="12326" x="6565900" y="6405563"/>
          <p14:tracePt t="12341" x="6565900" y="6283325"/>
          <p14:tracePt t="12359" x="6548438" y="6248400"/>
          <p14:tracePt t="12376" x="6513513" y="6213475"/>
          <p14:tracePt t="12396" x="6496050" y="6178550"/>
          <p14:tracePt t="12417" x="6461125" y="6126163"/>
          <p14:tracePt t="12429" x="6443663" y="6110288"/>
          <p14:tracePt t="12442" x="6323013" y="6057900"/>
          <p14:tracePt t="12458" x="6270625" y="6057900"/>
          <p14:tracePt t="12475" x="6253163" y="6040438"/>
          <p14:tracePt t="12492" x="6026150" y="6022975"/>
          <p14:tracePt t="12508" x="5886450" y="6022975"/>
          <p14:tracePt t="12526" x="5783263" y="6022975"/>
          <p14:tracePt t="12542" x="5661025" y="6022975"/>
          <p14:tracePt t="12558" x="5591175" y="6040438"/>
          <p14:tracePt t="12576" x="5538788" y="6075363"/>
          <p14:tracePt t="12592" x="5468938" y="6143625"/>
          <p14:tracePt t="12610" x="5434013" y="6178550"/>
          <p14:tracePt t="12625" x="5416550" y="6300788"/>
          <p14:tracePt t="12642" x="5399088" y="6370638"/>
          <p14:tracePt t="12659" x="5399088" y="6492875"/>
          <p14:tracePt t="12675" x="5399088" y="6580188"/>
          <p14:tracePt t="12693" x="5538788" y="6683375"/>
          <p14:tracePt t="12708" x="5678488" y="6700838"/>
          <p14:tracePt t="12727" x="5991225" y="6753225"/>
          <p14:tracePt t="12743" x="6061075" y="6770688"/>
          <p14:tracePt t="12758" x="6375400" y="6770688"/>
          <p14:tracePt t="12776" x="6705600" y="6770688"/>
          <p14:tracePt t="12791" x="6932613" y="6770688"/>
          <p14:tracePt t="12809" x="7002463" y="6770688"/>
          <p14:tracePt t="12825" x="7158038" y="6648450"/>
          <p14:tracePt t="12841" x="7245350" y="6597650"/>
          <p14:tracePt t="12859" x="7367588" y="6527800"/>
          <p14:tracePt t="12874" x="7419975" y="6475413"/>
          <p14:tracePt t="12893" x="7680325" y="6370638"/>
          <p14:tracePt t="12909" x="7802563" y="6318250"/>
          <p14:tracePt t="12925" x="7924800" y="6265863"/>
          <p14:tracePt t="12942" x="7977188" y="6248400"/>
          <p14:tracePt t="12959" x="7977188" y="6230938"/>
          <p14:tracePt t="12979" x="7977188" y="6213475"/>
          <p14:tracePt t="12994" x="7977188" y="6178550"/>
          <p14:tracePt t="13010" x="8012113" y="6126163"/>
          <p14:tracePt t="13027" x="8047038" y="6092825"/>
          <p14:tracePt t="13041" x="8064500" y="6040438"/>
          <p14:tracePt t="13060" x="8134350" y="5988050"/>
          <p14:tracePt t="13077" x="8255000" y="5988050"/>
          <p14:tracePt t="13093" x="8324850" y="5988050"/>
          <p14:tracePt t="13110" x="8342313" y="5970588"/>
          <p14:tracePt t="13125" x="8377238" y="5918200"/>
          <p14:tracePt t="13143" x="8412163" y="5865813"/>
          <p14:tracePt t="13160" x="8412163" y="5830888"/>
          <p14:tracePt t="13176" x="8412163" y="5795963"/>
          <p14:tracePt t="13197" x="8412163" y="5778500"/>
          <p14:tracePt t="13209" x="8272463" y="5708650"/>
          <p14:tracePt t="13227" x="8221663" y="5708650"/>
          <p14:tracePt t="13242" x="8081963" y="5656263"/>
          <p14:tracePt t="13260" x="8047038" y="5656263"/>
          <p14:tracePt t="13276" x="7959725" y="5656263"/>
          <p14:tracePt t="13293" x="7889875" y="5673725"/>
          <p14:tracePt t="13309" x="7837488" y="5726113"/>
          <p14:tracePt t="13326" x="7785100" y="5778500"/>
          <p14:tracePt t="13342" x="7767638" y="5813425"/>
          <p14:tracePt t="13360" x="7697788" y="5883275"/>
          <p14:tracePt t="13377" x="7627938" y="6075363"/>
          <p14:tracePt t="13393" x="7612063" y="6196013"/>
          <p14:tracePt t="13410" x="7594600" y="6248400"/>
          <p14:tracePt t="13427" x="7577138" y="6335713"/>
          <p14:tracePt t="13442" x="7577138" y="6353175"/>
          <p14:tracePt t="13460" x="7577138" y="6405563"/>
          <p14:tracePt t="13478" x="7577138" y="6440488"/>
          <p14:tracePt t="13493" x="7594600" y="6527800"/>
          <p14:tracePt t="13509" x="7627938" y="6545263"/>
          <p14:tracePt t="13527" x="7697788" y="6580188"/>
          <p14:tracePt t="13542" x="7715250" y="6597650"/>
          <p14:tracePt t="13563" x="7732713" y="6597650"/>
          <p14:tracePt t="13578" x="7802563" y="6630988"/>
          <p14:tracePt t="13592" x="7977188" y="6648450"/>
          <p14:tracePt t="13610" x="7994650" y="6648450"/>
          <p14:tracePt t="13625" x="8064500" y="6648450"/>
          <p14:tracePt t="13643" x="8116888" y="6613525"/>
          <p14:tracePt t="13659" x="8169275" y="6562725"/>
          <p14:tracePt t="13678" x="8221663" y="6440488"/>
          <p14:tracePt t="13694" x="8307388" y="6335713"/>
          <p14:tracePt t="13709" x="8342313" y="6143625"/>
          <p14:tracePt t="13727" x="8359775" y="6022975"/>
          <p14:tracePt t="13742" x="8359775" y="5918200"/>
          <p14:tracePt t="13771" x="8359775" y="5900738"/>
          <p14:tracePt t="13779" x="8359775" y="5883275"/>
          <p14:tracePt t="13793" x="8342313" y="5848350"/>
          <p14:tracePt t="13810" x="8289925" y="5795963"/>
          <p14:tracePt t="13826" x="8186738" y="5778500"/>
          <p14:tracePt t="13843" x="8064500" y="5743575"/>
          <p14:tracePt t="13860" x="7942263" y="5691188"/>
          <p14:tracePt t="13878" x="7924800" y="5691188"/>
          <p14:tracePt t="13895" x="7872413" y="5691188"/>
          <p14:tracePt t="13909" x="7820025" y="5691188"/>
          <p14:tracePt t="13926" x="7732713" y="5691188"/>
          <p14:tracePt t="13943" x="7697788" y="5708650"/>
          <p14:tracePt t="13961" x="7612063" y="5743575"/>
          <p14:tracePt t="13976" x="7594600" y="5778500"/>
          <p14:tracePt t="14005" x="7594600" y="5795963"/>
          <p14:tracePt t="14015" x="7577138" y="5813425"/>
          <p14:tracePt t="14027" x="7559675" y="5813425"/>
          <p14:tracePt t="14043" x="7542213" y="5830888"/>
          <p14:tracePt t="14064" x="7524750" y="5865813"/>
          <p14:tracePt t="14085" x="7507288" y="5883275"/>
          <p14:tracePt t="14124" x="7507288" y="5918200"/>
          <p14:tracePt t="14130" x="7507288" y="5953125"/>
          <p14:tracePt t="14143" x="7507288" y="5970588"/>
          <p14:tracePt t="14196" x="7507288" y="5988050"/>
          <p14:tracePt t="14201" x="7507288" y="6005513"/>
          <p14:tracePt t="14213" x="7559675" y="6040438"/>
          <p14:tracePt t="14648" x="7524750" y="6022975"/>
          <p14:tracePt t="14665" x="7507288" y="6022975"/>
          <p14:tracePt t="14672" x="7489825" y="6005513"/>
          <p14:tracePt t="14687" x="7472363" y="6005513"/>
          <p14:tracePt t="14731" x="7454900" y="5988050"/>
          <p14:tracePt t="14901" x="7419975" y="5970588"/>
          <p14:tracePt t="14940" x="7402513" y="5935663"/>
          <p14:tracePt t="15465" x="7402513" y="5900738"/>
          <p14:tracePt t="16316" x="7419975" y="5900738"/>
          <p14:tracePt t="16335" x="7419975" y="5918200"/>
          <p14:tracePt t="16349" x="7437438" y="5935663"/>
          <p14:tracePt t="16474" x="7437438" y="5953125"/>
          <p14:tracePt t="16550" x="7437438" y="5970588"/>
          <p14:tracePt t="16558" x="7437438" y="5988050"/>
          <p14:tracePt t="16565" x="7419975" y="6005513"/>
          <p14:tracePt t="16585" x="7402513" y="6022975"/>
          <p14:tracePt t="16616" x="7385050" y="6057900"/>
          <p14:tracePt t="16784" x="7385050" y="6075363"/>
          <p14:tracePt t="17484" x="7402513" y="6057900"/>
          <p14:tracePt t="19092" x="7385050" y="6040438"/>
          <p14:tracePt t="19103" x="7315200" y="6005513"/>
          <p14:tracePt t="19115" x="7262813" y="5953125"/>
          <p14:tracePt t="19131" x="7018338" y="5795963"/>
          <p14:tracePt t="19150" x="6792913" y="5638800"/>
          <p14:tracePt t="19166" x="6478588" y="5553075"/>
          <p14:tracePt t="19182" x="6078538" y="5378450"/>
          <p14:tracePt t="19199" x="5713413" y="5273675"/>
          <p14:tracePt t="19215" x="5468938" y="5151438"/>
          <p14:tracePt t="19232" x="5294313" y="5065713"/>
          <p14:tracePt t="19248" x="5241925" y="4995863"/>
          <p14:tracePt t="19266" x="5189538" y="4943475"/>
          <p14:tracePt t="19287" x="5189538" y="4926013"/>
          <p14:tracePt t="19302" x="5156200" y="4891088"/>
          <p14:tracePt t="19315" x="5138738" y="4856163"/>
          <p14:tracePt t="19333" x="5086350" y="4838700"/>
          <p14:tracePt t="19348" x="4981575" y="4768850"/>
          <p14:tracePt t="19366" x="4894263" y="4664075"/>
          <p14:tracePt t="19381" x="4894263" y="4613275"/>
          <p14:tracePt t="19399" x="4894263" y="4525963"/>
          <p14:tracePt t="19416" x="4894263" y="4438650"/>
          <p14:tracePt t="19431" x="4894263" y="4351338"/>
          <p14:tracePt t="19449" x="4876800" y="4211638"/>
          <p14:tracePt t="19466" x="4859338" y="4160838"/>
          <p14:tracePt t="19482" x="4789488" y="4003675"/>
          <p14:tracePt t="19499" x="4772025" y="3863975"/>
          <p14:tracePt t="19515" x="4737100" y="3811588"/>
          <p14:tracePt t="19533" x="4719638" y="3724275"/>
          <p14:tracePt t="19549" x="4719638" y="3689350"/>
          <p14:tracePt t="19566" x="4649788" y="3621088"/>
          <p14:tracePt t="19582" x="4597400" y="3568700"/>
          <p14:tracePt t="19599" x="4579938" y="3533775"/>
          <p14:tracePt t="19615" x="4564063" y="3516313"/>
          <p14:tracePt t="19632" x="4511675" y="3481388"/>
          <p14:tracePt t="19649" x="4389438" y="3359150"/>
          <p14:tracePt t="19666" x="4302125" y="3341688"/>
          <p14:tracePt t="19681" x="4232275" y="3289300"/>
          <p14:tracePt t="19699" x="4092575" y="3219450"/>
          <p14:tracePt t="19716" x="4040188" y="3201988"/>
          <p14:tracePt t="19733" x="3987800" y="3168650"/>
          <p14:tracePt t="19749" x="3954463" y="3168650"/>
          <p14:tracePt t="19766" x="3937000" y="3168650"/>
          <p14:tracePt t="19782" x="3919538" y="3168650"/>
          <p14:tracePt t="19799" x="3902075" y="3168650"/>
          <p14:tracePt t="19815" x="3762375" y="3201988"/>
          <p14:tracePt t="19832" x="3657600" y="3271838"/>
          <p14:tracePt t="19849" x="3587750" y="3306763"/>
          <p14:tracePt t="19866" x="3535363" y="3341688"/>
          <p14:tracePt t="19883" x="3482975" y="3411538"/>
          <p14:tracePt t="19899" x="3448050" y="3463925"/>
          <p14:tracePt t="19916" x="3430588" y="3498850"/>
          <p14:tracePt t="19931" x="3395663" y="3621088"/>
          <p14:tracePt t="19950" x="3378200" y="3656013"/>
          <p14:tracePt t="19966" x="3327400" y="3794125"/>
          <p14:tracePt t="19982" x="3275013" y="3863975"/>
          <p14:tracePt t="19999" x="3275013" y="3916363"/>
          <p14:tracePt t="20016" x="3240088" y="4021138"/>
          <p14:tracePt t="20031" x="3205163" y="4056063"/>
          <p14:tracePt t="20050" x="3205163" y="4108450"/>
          <p14:tracePt t="20066" x="3205163" y="4160838"/>
          <p14:tracePt t="20082" x="3205163" y="4246563"/>
          <p14:tracePt t="20100" x="3205163" y="4264025"/>
          <p14:tracePt t="20117" x="3257550" y="4403725"/>
          <p14:tracePt t="20131" x="3275013" y="4421188"/>
          <p14:tracePt t="20150" x="3327400" y="4456113"/>
          <p14:tracePt t="20165" x="3535363" y="4543425"/>
          <p14:tracePt t="20186" x="3552825" y="4543425"/>
          <p14:tracePt t="20200" x="3622675" y="4543425"/>
          <p14:tracePt t="20217" x="3762375" y="4543425"/>
          <p14:tracePt t="20232" x="3884613" y="4543425"/>
          <p14:tracePt t="20250" x="3954463" y="4508500"/>
          <p14:tracePt t="20267" x="4005263" y="4473575"/>
          <p14:tracePt t="20283" x="4075113" y="4333875"/>
          <p14:tracePt t="20300" x="4162425" y="4125913"/>
          <p14:tracePt t="20315" x="4197350" y="3951288"/>
          <p14:tracePt t="20332" x="4214813" y="3759200"/>
          <p14:tracePt t="20349" x="4337050" y="3481388"/>
          <p14:tracePt t="20367" x="4354513" y="3341688"/>
          <p14:tracePt t="20382" x="4354513" y="3219450"/>
          <p14:tracePt t="20400" x="4337050" y="3116263"/>
          <p14:tracePt t="20416" x="4284663" y="3028950"/>
          <p14:tracePt t="20434" x="4110038" y="2924175"/>
          <p14:tracePt t="20449" x="3727450" y="2836863"/>
          <p14:tracePt t="20467" x="3430588" y="2801938"/>
          <p14:tracePt t="20483" x="3257550" y="2749550"/>
          <p14:tracePt t="20500" x="3100388" y="2749550"/>
          <p14:tracePt t="20516" x="2925763" y="2749550"/>
          <p14:tracePt t="20534" x="2873375" y="2749550"/>
          <p14:tracePt t="20550" x="2768600" y="2784475"/>
          <p14:tracePt t="20567" x="2717800" y="2871788"/>
          <p14:tracePt t="20583" x="2700338" y="2941638"/>
          <p14:tracePt t="20600" x="2700338" y="3063875"/>
          <p14:tracePt t="20616" x="2700338" y="3168650"/>
          <p14:tracePt t="20633" x="2735263" y="3254375"/>
          <p14:tracePt t="20650" x="2838450" y="3359150"/>
          <p14:tracePt t="20667" x="3082925" y="3446463"/>
          <p14:tracePt t="20683" x="3517900" y="3498850"/>
          <p14:tracePt t="20701" x="4284663" y="3498850"/>
          <p14:tracePt t="20717" x="5138738" y="3271838"/>
          <p14:tracePt t="20732" x="6548438" y="3098800"/>
          <p14:tracePt t="20751" x="7210425" y="3046413"/>
          <p14:tracePt t="20767" x="7577138" y="3028950"/>
          <p14:tracePt t="20783" x="7802563" y="3028950"/>
          <p14:tracePt t="20801" x="7872413" y="2959100"/>
          <p14:tracePt t="20878" x="7889875" y="2959100"/>
          <p14:tracePt t="21926" x="7907338" y="2959100"/>
          <p14:tracePt t="21940" x="7924800" y="2976563"/>
          <p14:tracePt t="21945" x="7924800" y="2994025"/>
          <p14:tracePt t="21956" x="7924800" y="3011488"/>
          <p14:tracePt t="21959" x="7942263" y="3063875"/>
          <p14:tracePt t="21967" x="7959725" y="3116263"/>
          <p14:tracePt t="21983" x="7994650" y="3168650"/>
          <p14:tracePt t="22002" x="7994650" y="3219450"/>
          <p14:tracePt t="22019" x="7994650" y="3324225"/>
          <p14:tracePt t="22034" x="7994650" y="3446463"/>
          <p14:tracePt t="22052" x="8012113" y="3551238"/>
          <p14:tracePt t="22068" x="8012113" y="3689350"/>
          <p14:tracePt t="22085" x="7994650" y="3898900"/>
          <p14:tracePt t="22100" x="7977188" y="3968750"/>
          <p14:tracePt t="22118" x="7924800" y="4298950"/>
          <p14:tracePt t="22134" x="7872413" y="4438650"/>
          <p14:tracePt t="22152" x="7820025" y="4543425"/>
          <p14:tracePt t="22169" x="7750175" y="4699000"/>
          <p14:tracePt t="22184" x="7662863" y="4768850"/>
          <p14:tracePt t="22202" x="7612063" y="4838700"/>
          <p14:tracePt t="22218" x="7577138" y="4873625"/>
          <p14:tracePt t="22235" x="7542213" y="4891088"/>
          <p14:tracePt t="22251" x="7524750" y="4908550"/>
          <p14:tracePt t="22268" x="7489825" y="4960938"/>
          <p14:tracePt t="22284" x="7472363" y="4978400"/>
          <p14:tracePt t="22302" x="7437438" y="5013325"/>
          <p14:tracePt t="22318" x="7385050" y="5048250"/>
          <p14:tracePt t="22334" x="7367588" y="5065713"/>
          <p14:tracePt t="22352" x="7332663" y="5118100"/>
          <p14:tracePt t="22372" x="7315200" y="5135563"/>
          <p14:tracePt t="22389" x="7297738" y="5135563"/>
          <p14:tracePt t="22401" x="7262813" y="5151438"/>
          <p14:tracePt t="22418" x="7158038" y="5186363"/>
          <p14:tracePt t="22434" x="7123113" y="5186363"/>
          <p14:tracePt t="22452" x="7088188" y="5186363"/>
          <p14:tracePt t="22516" x="7053263" y="5186363"/>
          <p14:tracePt t="22524" x="7018338" y="5168900"/>
          <p14:tracePt t="22708" x="7018338" y="5151438"/>
          <p14:tracePt t="22790" x="7018338" y="5118100"/>
          <p14:tracePt t="22843" x="7002463" y="5100638"/>
          <p14:tracePt t="22923" x="6985000" y="5100638"/>
          <p14:tracePt t="22938" x="6950075" y="5100638"/>
          <p14:tracePt t="22944" x="6932613" y="5100638"/>
          <p14:tracePt t="22955" x="6862763" y="5100638"/>
          <p14:tracePt t="22969" x="6810375" y="5100638"/>
          <p14:tracePt t="22987" x="6757988" y="5100638"/>
          <p14:tracePt t="23002" x="6705600" y="5100638"/>
          <p14:tracePt t="23019" x="6635750" y="5118100"/>
          <p14:tracePt t="23035" x="6548438" y="5118100"/>
          <p14:tracePt t="23080" x="6530975" y="5118100"/>
          <p14:tracePt t="23156" x="6513513" y="5118100"/>
          <p14:tracePt t="24151" x="6513513" y="5100638"/>
          <p14:tracePt t="24357" x="6513513" y="5083175"/>
          <p14:tracePt t="24392" x="6530975" y="5083175"/>
          <p14:tracePt t="24400" x="6548438" y="5065713"/>
          <p14:tracePt t="24804" x="6583363" y="5065713"/>
          <p14:tracePt t="24812" x="6600825" y="5048250"/>
          <p14:tracePt t="28321" x="6600825" y="5030788"/>
          <p14:tracePt t="28332" x="6583363" y="5030788"/>
          <p14:tracePt t="28340" x="6513513" y="5048250"/>
          <p14:tracePt t="28358" x="6408738" y="5048250"/>
          <p14:tracePt t="28374" x="5868988" y="5238750"/>
          <p14:tracePt t="28391" x="5259388" y="5343525"/>
          <p14:tracePt t="28406" x="4859338" y="5448300"/>
          <p14:tracePt t="28425" x="4564063" y="5500688"/>
          <p14:tracePt t="28442" x="4371975" y="5535613"/>
          <p14:tracePt t="28458" x="4354513" y="5553075"/>
          <p14:tracePt t="28520" x="4354513" y="5570538"/>
          <p14:tracePt t="28529" x="4337050" y="5605463"/>
          <p14:tracePt t="28542" x="4267200" y="5638800"/>
          <p14:tracePt t="28558" x="4214813" y="5691188"/>
          <p14:tracePt t="28574" x="4179888" y="5708650"/>
          <p14:tracePt t="28604" x="4144963" y="5726113"/>
          <p14:tracePt t="28634" x="4110038" y="5726113"/>
          <p14:tracePt t="28640" x="4092575" y="5761038"/>
          <p14:tracePt t="28667" x="4075113" y="5778500"/>
          <p14:tracePt t="28679" x="4057650" y="5795963"/>
          <p14:tracePt t="28692" x="4040188" y="5795963"/>
          <p14:tracePt t="28707" x="4005263" y="5813425"/>
          <p14:tracePt t="28725" x="3970338" y="5830888"/>
          <p14:tracePt t="28746" x="3954463" y="5830888"/>
          <p14:tracePt t="28829" x="3937000" y="5830888"/>
          <p14:tracePt t="28835" x="3919538" y="5830888"/>
          <p14:tracePt t="28845" x="3902075" y="5830888"/>
          <p14:tracePt t="28861" x="3884613" y="5813425"/>
          <p14:tracePt t="28875" x="3832225" y="5743575"/>
          <p14:tracePt t="28892" x="3797300" y="5708650"/>
          <p14:tracePt t="28917" x="3779838" y="5708650"/>
          <p14:tracePt t="28984" x="3762375" y="5708650"/>
          <p14:tracePt t="28993" x="3744913" y="5708650"/>
          <p14:tracePt t="28999" x="3675063" y="5673725"/>
          <p14:tracePt t="29011" x="3657600" y="5673725"/>
          <p14:tracePt t="29025" x="3570288" y="5588000"/>
          <p14:tracePt t="29042" x="3465513" y="5570538"/>
          <p14:tracePt t="29058" x="3344863" y="5570538"/>
          <p14:tracePt t="29075" x="3257550" y="5570538"/>
          <p14:tracePt t="29092" x="3187700" y="5570538"/>
          <p14:tracePt t="29110" x="3152775" y="5570538"/>
          <p14:tracePt t="29125" x="3048000" y="5570538"/>
          <p14:tracePt t="29142" x="2960688" y="5570538"/>
          <p14:tracePt t="29158" x="2803525" y="5570538"/>
          <p14:tracePt t="29175" x="2751138" y="5553075"/>
          <p14:tracePt t="29212" x="2735263" y="5553075"/>
          <p14:tracePt t="29220" x="2717800" y="5553075"/>
          <p14:tracePt t="29230" x="2700338" y="5553075"/>
          <p14:tracePt t="29243" x="2682875" y="5553075"/>
          <p14:tracePt t="29258" x="2578100" y="5553075"/>
          <p14:tracePt t="29276" x="2473325" y="5553075"/>
          <p14:tracePt t="29292" x="2246313" y="5638800"/>
          <p14:tracePt t="29308" x="1985963" y="5638800"/>
          <p14:tracePt t="29326" x="1741488" y="5691188"/>
          <p14:tracePt t="29341" x="1636713" y="5761038"/>
          <p14:tracePt t="29359" x="1549400" y="5761038"/>
          <p14:tracePt t="29404" x="1531938" y="5761038"/>
          <p14:tracePt t="29411" x="1498600" y="5813425"/>
          <p14:tracePt t="29432" x="1481138" y="5830888"/>
          <p14:tracePt t="29472" x="1463675" y="5848350"/>
          <p14:tracePt t="29484" x="1446213" y="5865813"/>
          <p14:tracePt t="29495" x="1428750" y="5900738"/>
          <p14:tracePt t="29510" x="1411288" y="5988050"/>
          <p14:tracePt t="29526" x="1393825" y="6057900"/>
          <p14:tracePt t="29541" x="1393825" y="6075363"/>
          <p14:tracePt t="29559" x="1393825" y="6161088"/>
          <p14:tracePt t="29580" x="1393825" y="6178550"/>
          <p14:tracePt t="29591" x="1446213" y="6213475"/>
          <p14:tracePt t="29609" x="1463675" y="6230938"/>
          <p14:tracePt t="29625" x="1481138" y="6230938"/>
          <p14:tracePt t="29643" x="1516063" y="6265863"/>
          <p14:tracePt t="29658" x="1793875" y="6370638"/>
          <p14:tracePt t="29676" x="1951038" y="6388100"/>
          <p14:tracePt t="29691" x="2125663" y="6457950"/>
          <p14:tracePt t="29710" x="2228850" y="6457950"/>
          <p14:tracePt t="29726" x="2351088" y="6457950"/>
          <p14:tracePt t="29741" x="2438400" y="6492875"/>
          <p14:tracePt t="29759" x="2455863" y="6492875"/>
          <p14:tracePt t="29775" x="2560638" y="6492875"/>
          <p14:tracePt t="29793" x="2768600" y="6492875"/>
          <p14:tracePt t="29809" x="2960688" y="6492875"/>
          <p14:tracePt t="29826" x="3205163" y="6457950"/>
          <p14:tracePt t="29841" x="3535363" y="6457950"/>
          <p14:tracePt t="29860" x="3954463" y="6405563"/>
          <p14:tracePt t="29876" x="4249738" y="6388100"/>
          <p14:tracePt t="29892" x="4406900" y="6335713"/>
          <p14:tracePt t="29910" x="4441825" y="6283325"/>
          <p14:tracePt t="29925" x="4511675" y="6248400"/>
          <p14:tracePt t="29942" x="4511675" y="6230938"/>
          <p14:tracePt t="29960" x="4511675" y="6161088"/>
          <p14:tracePt t="29976" x="4511675" y="6092825"/>
          <p14:tracePt t="29991" x="4511675" y="6040438"/>
          <p14:tracePt t="30010" x="4511675" y="5953125"/>
          <p14:tracePt t="30026" x="4597400" y="5865813"/>
          <p14:tracePt t="30042" x="4719638" y="5848350"/>
          <p14:tracePt t="30059" x="5068888" y="5778500"/>
          <p14:tracePt t="30077" x="5399088" y="5726113"/>
          <p14:tracePt t="30093" x="5921375" y="5256213"/>
          <p14:tracePt t="30110" x="6443663" y="5151438"/>
          <p14:tracePt t="30125" x="8116888" y="4821238"/>
          <p14:tracePt t="30143" x="8499475" y="4786313"/>
          <p14:tracePt t="31117" x="7802563" y="2001838"/>
          <p14:tracePt t="31125" x="6967538" y="1531938"/>
          <p14:tracePt t="31143" x="5381625" y="6270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9275" b="7013"/>
          <a:stretch/>
        </p:blipFill>
        <p:spPr>
          <a:xfrm>
            <a:off x="-18571" y="-642257"/>
            <a:ext cx="9414483" cy="58311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6F5C6AB-BB65-42D9-321D-BAC0B3ED3D6D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4482495" y="1669143"/>
            <a:ext cx="1843314" cy="14949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 descr="D:\Users\Oscar\Pictures\9 Hidatidosis\Chalia\Vacuna Dic 2012\2012-12-06 09.53.28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839580"/>
            <a:ext cx="2895600" cy="203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912"/>
            <a:ext cx="2677298" cy="200797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5143" y="5878286"/>
            <a:ext cx="867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62472" name="Picture 10" descr="Plano Reserva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31611" y="4860912"/>
            <a:ext cx="3716790" cy="203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7120BB0-4384-8C2F-AF88-FA1EF8F1AF8C}"/>
              </a:ext>
            </a:extLst>
          </p:cNvPr>
          <p:cNvCxnSpPr/>
          <p:nvPr/>
        </p:nvCxnSpPr>
        <p:spPr>
          <a:xfrm flipH="1">
            <a:off x="3781586" y="3164114"/>
            <a:ext cx="1046136" cy="15628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2A24042E-AF61-3828-3342-6384A8F3C791}"/>
              </a:ext>
            </a:extLst>
          </p:cNvPr>
          <p:cNvSpPr txBox="1"/>
          <p:nvPr/>
        </p:nvSpPr>
        <p:spPr>
          <a:xfrm>
            <a:off x="1165244" y="0"/>
            <a:ext cx="7997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Colonia Tehuelche “El Chalia”</a:t>
            </a:r>
          </a:p>
          <a:p>
            <a:pPr algn="ctr"/>
            <a:r>
              <a:rPr lang="es-A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Chubut, Argentina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14F8A50-0019-DCF3-3F9B-A1204C45EB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0704652-005B-55B7-B3BB-7AA5E793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5</a:t>
            </a:fld>
            <a:endParaRPr lang="es-AR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28B75F8-5547-9BD8-8652-4A5CE46CC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4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5"/>
    </mc:Choice>
    <mc:Fallback xmlns="">
      <p:transition spd="slow" advTm="6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3" x="9021763" y="3236913"/>
          <p14:tracePt t="1124" x="9004300" y="3236913"/>
          <p14:tracePt t="1136" x="8986838" y="3236913"/>
          <p14:tracePt t="1173" x="8969375" y="3219450"/>
          <p14:tracePt t="1181" x="8951913" y="3184525"/>
          <p14:tracePt t="1188" x="8934450" y="3168650"/>
          <p14:tracePt t="1202" x="8831263" y="3116263"/>
          <p14:tracePt t="1221" x="8726488" y="3046413"/>
          <p14:tracePt t="1237" x="8604250" y="2976563"/>
          <p14:tracePt t="1252" x="8464550" y="2906713"/>
          <p14:tracePt t="1270" x="8394700" y="2871788"/>
          <p14:tracePt t="1286" x="8359775" y="2819400"/>
          <p14:tracePt t="1303" x="8342313" y="2801938"/>
          <p14:tracePt t="1319" x="8324850" y="2784475"/>
          <p14:tracePt t="1336" x="8324850" y="2767013"/>
          <p14:tracePt t="1352" x="8272463" y="2749550"/>
          <p14:tracePt t="1370" x="8204200" y="2697163"/>
          <p14:tracePt t="1386" x="8169275" y="2681288"/>
          <p14:tracePt t="1402" x="8151813" y="2663825"/>
          <p14:tracePt t="1420" x="8116888" y="2646363"/>
          <p14:tracePt t="1437" x="8099425" y="2628900"/>
          <p14:tracePt t="1452" x="8081963" y="2611438"/>
          <p14:tracePt t="1470" x="8064500" y="2559050"/>
          <p14:tracePt t="1486" x="8047038" y="2559050"/>
          <p14:tracePt t="1504" x="8047038" y="2541588"/>
          <p14:tracePt t="1520" x="8012113" y="2524125"/>
          <p14:tracePt t="1536" x="8012113" y="2506663"/>
          <p14:tracePt t="1553" x="8012113" y="2454275"/>
          <p14:tracePt t="1569" x="7994650" y="2384425"/>
          <p14:tracePt t="1587" x="7994650" y="2332038"/>
          <p14:tracePt t="1604" x="7959725" y="2227263"/>
          <p14:tracePt t="1619" x="7942263" y="2089150"/>
          <p14:tracePt t="1637" x="7924800" y="2001838"/>
          <p14:tracePt t="1652" x="7907338" y="1914525"/>
          <p14:tracePt t="1670" x="7889875" y="1827213"/>
          <p14:tracePt t="1686" x="7872413" y="1774825"/>
          <p14:tracePt t="1704" x="7854950" y="1757363"/>
          <p14:tracePt t="1719" x="7802563" y="1706563"/>
          <p14:tracePt t="1737" x="7750175" y="1636713"/>
          <p14:tracePt t="1753" x="7680325" y="1566863"/>
          <p14:tracePt t="1770" x="7627938" y="1514475"/>
          <p14:tracePt t="1788" x="7594600" y="1462088"/>
          <p14:tracePt t="1804" x="7577138" y="1444625"/>
          <p14:tracePt t="1819" x="7577138" y="1427163"/>
          <p14:tracePt t="1837" x="7559675" y="1427163"/>
          <p14:tracePt t="1883" x="7542213" y="1427163"/>
          <p14:tracePt t="1891" x="7507288" y="1427163"/>
          <p14:tracePt t="1903" x="7489825" y="1427163"/>
          <p14:tracePt t="1920" x="7419975" y="1497013"/>
          <p14:tracePt t="1936" x="7367588" y="1584325"/>
          <p14:tracePt t="1954" x="7367588" y="1654175"/>
          <p14:tracePt t="1969" x="7367588" y="1689100"/>
          <p14:tracePt t="1987" x="7385050" y="1774825"/>
          <p14:tracePt t="2004" x="7489825" y="1827213"/>
          <p14:tracePt t="2019" x="7559675" y="1844675"/>
          <p14:tracePt t="2038" x="7627938" y="1862138"/>
          <p14:tracePt t="2053" x="7662863" y="1862138"/>
          <p14:tracePt t="2071" x="7732713" y="1862138"/>
          <p14:tracePt t="2087" x="7767638" y="1862138"/>
          <p14:tracePt t="2104" x="7802563" y="1862138"/>
          <p14:tracePt t="2140" x="7872413" y="1862138"/>
          <p14:tracePt t="2149" x="7907338" y="1862138"/>
          <p14:tracePt t="2157" x="7959725" y="1862138"/>
          <p14:tracePt t="2170" x="8047038" y="1862138"/>
          <p14:tracePt t="2188" x="8186738" y="1862138"/>
          <p14:tracePt t="2204" x="8342313" y="1844675"/>
          <p14:tracePt t="2220" x="8447088" y="1844675"/>
          <p14:tracePt t="2236" x="8499475" y="1792288"/>
          <p14:tracePt t="2254" x="8516938" y="1792288"/>
          <p14:tracePt t="2291" x="8534400" y="1774825"/>
          <p14:tracePt t="2323" x="8551863" y="1757363"/>
          <p14:tracePt t="2328" x="8586788" y="1739900"/>
          <p14:tracePt t="2340" x="8586788" y="1722438"/>
          <p14:tracePt t="2354" x="8604250" y="1706563"/>
          <p14:tracePt t="2370" x="8604250" y="1654175"/>
          <p14:tracePt t="2388" x="8604250" y="1619250"/>
          <p14:tracePt t="2403" x="8604250" y="1584325"/>
          <p14:tracePt t="2420" x="8569325" y="1549400"/>
          <p14:tracePt t="2437" x="8412163" y="1479550"/>
          <p14:tracePt t="2454" x="8186738" y="1409700"/>
          <p14:tracePt t="2469" x="8064500" y="1374775"/>
          <p14:tracePt t="2488" x="7924800" y="1322388"/>
          <p14:tracePt t="2504" x="7785100" y="1304925"/>
          <p14:tracePt t="2521" x="7594600" y="1252538"/>
          <p14:tracePt t="2537" x="7297738" y="1235075"/>
          <p14:tracePt t="2554" x="6950075" y="1184275"/>
          <p14:tracePt t="2570" x="6618288" y="1149350"/>
          <p14:tracePt t="2588" x="6288088" y="1096963"/>
          <p14:tracePt t="2605" x="5868988" y="1079500"/>
          <p14:tracePt t="2621" x="5451475" y="1079500"/>
          <p14:tracePt t="2637" x="4929188" y="1079500"/>
          <p14:tracePt t="2654" x="4476750" y="1079500"/>
          <p14:tracePt t="2669" x="3987800" y="1079500"/>
          <p14:tracePt t="2688" x="3500438" y="1079500"/>
          <p14:tracePt t="2705" x="3048000" y="1079500"/>
          <p14:tracePt t="2720" x="2560638" y="1114425"/>
          <p14:tracePt t="2738" x="2141538" y="1149350"/>
          <p14:tracePt t="2754" x="1741488" y="1219200"/>
          <p14:tracePt t="2771" x="1341438" y="1270000"/>
          <p14:tracePt t="2787" x="1044575" y="1374775"/>
          <p14:tracePt t="2805" x="749300" y="1392238"/>
          <p14:tracePt t="2820" x="487363" y="1462088"/>
          <p14:tracePt t="2839" x="209550" y="1636713"/>
          <p14:tracePt t="3059" x="227013" y="2576513"/>
          <p14:tracePt t="3076" x="296863" y="2559050"/>
          <p14:tracePt t="3078" x="487363" y="2454275"/>
          <p14:tracePt t="3088" x="557213" y="2436813"/>
          <p14:tracePt t="3104" x="696913" y="2366963"/>
          <p14:tracePt t="3121" x="819150" y="2209800"/>
          <p14:tracePt t="3138" x="957263" y="2036763"/>
          <p14:tracePt t="3155" x="1062038" y="1879600"/>
          <p14:tracePt t="3170" x="1219200" y="1689100"/>
          <p14:tracePt t="3188" x="1393825" y="1444625"/>
          <p14:tracePt t="3204" x="1516063" y="1322388"/>
          <p14:tracePt t="3220" x="1619250" y="1184275"/>
          <p14:tracePt t="3238" x="1671638" y="1131888"/>
          <p14:tracePt t="3254" x="1724025" y="1044575"/>
          <p14:tracePt t="3271" x="1724025" y="992188"/>
          <p14:tracePt t="3287" x="1741488" y="922338"/>
          <p14:tracePt t="3306" x="1776413" y="887413"/>
          <p14:tracePt t="3322" x="1863725" y="782638"/>
          <p14:tracePt t="3337" x="1898650" y="714375"/>
          <p14:tracePt t="3355" x="1985963" y="627063"/>
          <p14:tracePt t="3371" x="2055813" y="522288"/>
          <p14:tracePt t="3389" x="2159000" y="417513"/>
          <p14:tracePt t="3404" x="2176463" y="400050"/>
          <p14:tracePt t="3422" x="2176463" y="365125"/>
          <p14:tracePt t="3437" x="2176463" y="330200"/>
          <p14:tracePt t="3455" x="2176463" y="312738"/>
          <p14:tracePt t="3592" x="2193925" y="295275"/>
          <p14:tracePt t="3601" x="2211388" y="277813"/>
          <p14:tracePt t="3609" x="2211388" y="260350"/>
          <p14:tracePt t="3622" x="2228850" y="244475"/>
          <p14:tracePt t="3638" x="2246313" y="244475"/>
          <p14:tracePt t="3656" x="2333625" y="227013"/>
          <p14:tracePt t="3672" x="2403475" y="192088"/>
          <p14:tracePt t="3688" x="2473325" y="192088"/>
          <p14:tracePt t="3706" x="2525713" y="192088"/>
          <p14:tracePt t="3721" x="2613025" y="157163"/>
          <p14:tracePt t="3739" x="2768600" y="157163"/>
          <p14:tracePt t="3754" x="2925763" y="157163"/>
          <p14:tracePt t="3772" x="3082925" y="157163"/>
          <p14:tracePt t="3788" x="3187700" y="157163"/>
          <p14:tracePt t="3805" x="3257550" y="157163"/>
          <p14:tracePt t="3823" x="3292475" y="157163"/>
          <p14:tracePt t="3838" x="3395663" y="157163"/>
          <p14:tracePt t="3856" x="3517900" y="157163"/>
          <p14:tracePt t="3872" x="3640138" y="157163"/>
          <p14:tracePt t="3889" x="3832225" y="157163"/>
          <p14:tracePt t="3905" x="4022725" y="157163"/>
          <p14:tracePt t="3923" x="4249738" y="157163"/>
          <p14:tracePt t="3939" x="4494213" y="157163"/>
          <p14:tracePt t="3956" x="4702175" y="157163"/>
          <p14:tracePt t="3971" x="4929188" y="157163"/>
          <p14:tracePt t="3989" x="5121275" y="157163"/>
          <p14:tracePt t="4005" x="5294313" y="157163"/>
          <p14:tracePt t="4083" x="5311775" y="157163"/>
          <p14:tracePt t="4091" x="5346700" y="157163"/>
          <p14:tracePt t="4106" x="5381625" y="157163"/>
          <p14:tracePt t="4122" x="5521325" y="157163"/>
          <p14:tracePt t="4138" x="5748338" y="174625"/>
          <p14:tracePt t="4156" x="6008688" y="209550"/>
          <p14:tracePt t="4171" x="6340475" y="209550"/>
          <p14:tracePt t="4189" x="6583363" y="209550"/>
          <p14:tracePt t="4205" x="6897688" y="209550"/>
          <p14:tracePt t="4222" x="7123113" y="209550"/>
          <p14:tracePt t="4240" x="7245350" y="209550"/>
          <p14:tracePt t="4255" x="7315200" y="209550"/>
          <p14:tracePt t="4272" x="7419975" y="209550"/>
          <p14:tracePt t="4288" x="7437438" y="209550"/>
          <p14:tracePt t="4306" x="7454900" y="209550"/>
          <p14:tracePt t="4322" x="7542213" y="209550"/>
          <p14:tracePt t="4339" x="7662863" y="227013"/>
          <p14:tracePt t="4356" x="7767638" y="227013"/>
          <p14:tracePt t="4371" x="7872413" y="227013"/>
          <p14:tracePt t="4390" x="7977188" y="244475"/>
          <p14:tracePt t="4405" x="8221663" y="277813"/>
          <p14:tracePt t="4422" x="8342313" y="277813"/>
          <p14:tracePt t="4440" x="8429625" y="347663"/>
          <p14:tracePt t="4457" x="8447088" y="347663"/>
          <p14:tracePt t="5054" x="8464550" y="347663"/>
          <p14:tracePt t="5070" x="8447088" y="365125"/>
          <p14:tracePt t="5080" x="8394700" y="417513"/>
          <p14:tracePt t="5088" x="8307388" y="434975"/>
          <p14:tracePt t="5106" x="8064500" y="574675"/>
          <p14:tracePt t="5123" x="7767638" y="731838"/>
          <p14:tracePt t="5140" x="7297738" y="887413"/>
          <p14:tracePt t="5156" x="6915150" y="1027113"/>
          <p14:tracePt t="5173" x="6688138" y="1131888"/>
          <p14:tracePt t="5189" x="6548438" y="1201738"/>
          <p14:tracePt t="5206" x="6426200" y="1252538"/>
          <p14:tracePt t="5222" x="6340475" y="1270000"/>
          <p14:tracePt t="5240" x="6148388" y="1304925"/>
          <p14:tracePt t="5256" x="5956300" y="1374775"/>
          <p14:tracePt t="5273" x="5783263" y="1392238"/>
          <p14:tracePt t="5289" x="5695950" y="1392238"/>
          <p14:tracePt t="5306" x="5626100" y="1392238"/>
          <p14:tracePt t="5323" x="5468938" y="1427163"/>
          <p14:tracePt t="5341" x="5329238" y="1462088"/>
          <p14:tracePt t="5356" x="5086350" y="1462088"/>
          <p14:tracePt t="5374" x="4824413" y="1497013"/>
          <p14:tracePt t="5389" x="4649788" y="1531938"/>
          <p14:tracePt t="5408" x="4459288" y="1566863"/>
          <p14:tracePt t="5423" x="4371975" y="1584325"/>
          <p14:tracePt t="5442" x="4319588" y="1601788"/>
          <p14:tracePt t="5457" x="4267200" y="1601788"/>
          <p14:tracePt t="5474" x="4249738" y="1601788"/>
          <p14:tracePt t="5635" x="4267200" y="1601788"/>
          <p14:tracePt t="5643" x="4319588" y="1601788"/>
          <p14:tracePt t="5658" x="4337050" y="1601788"/>
          <p14:tracePt t="5674" x="4441825" y="1601788"/>
          <p14:tracePt t="5690" x="4579938" y="1636713"/>
          <p14:tracePt t="5707" x="4876800" y="1774825"/>
          <p14:tracePt t="5723" x="5556250" y="1931988"/>
          <p14:tracePt t="5740" x="6096000" y="2141538"/>
          <p14:tracePt t="5757" x="6530975" y="2279650"/>
          <p14:tracePt t="5774" x="7002463" y="2349500"/>
          <p14:tracePt t="5790" x="7350125" y="2506663"/>
          <p14:tracePt t="5807" x="7524750" y="2628900"/>
          <p14:tracePt t="5823" x="7612063" y="2714625"/>
          <p14:tracePt t="5841" x="7612063" y="2767013"/>
          <p14:tracePt t="5858" x="7627938" y="2784475"/>
          <p14:tracePt t="5873" x="7627938" y="2801938"/>
          <p14:tracePt t="5965" x="7627938" y="2819400"/>
          <p14:tracePt t="5978" x="7645400" y="2836863"/>
          <p14:tracePt t="6012" x="7662863" y="2854325"/>
          <p14:tracePt t="6046" x="7680325" y="2854325"/>
          <p14:tracePt t="6051" x="7697788" y="2854325"/>
          <p14:tracePt t="6062" x="7732713" y="2854325"/>
          <p14:tracePt t="6074" x="7785100" y="2836863"/>
          <p14:tracePt t="6092" x="7907338" y="2784475"/>
          <p14:tracePt t="6112" x="8099425" y="2681288"/>
          <p14:tracePt t="6123" x="8134350" y="2663825"/>
          <p14:tracePt t="6141" x="8151813" y="2646363"/>
          <p14:tracePt t="7488" x="8186738" y="2646363"/>
          <p14:tracePt t="7520" x="8169275" y="2646363"/>
          <p14:tracePt t="7531" x="8151813" y="2646363"/>
          <p14:tracePt t="7546" x="8134350" y="2646363"/>
          <p14:tracePt t="7560" x="8134350" y="2663825"/>
          <p14:tracePt t="7576" x="8116888" y="2663825"/>
          <p14:tracePt t="7592" x="8047038" y="2697163"/>
          <p14:tracePt t="7610" x="7942263" y="2732088"/>
          <p14:tracePt t="7625" x="7680325" y="2801938"/>
          <p14:tracePt t="7642" x="7612063" y="2836863"/>
          <p14:tracePt t="7660" x="7472363" y="2889250"/>
          <p14:tracePt t="7676" x="7402513" y="2906713"/>
          <p14:tracePt t="7692" x="7350125" y="2924175"/>
          <p14:tracePt t="7710" x="7315200" y="2924175"/>
          <p14:tracePt t="7726" x="7245350" y="2994025"/>
          <p14:tracePt t="7743" x="7192963" y="3011488"/>
          <p14:tracePt t="7760" x="7002463" y="3063875"/>
          <p14:tracePt t="7777" x="6653213" y="3133725"/>
          <p14:tracePt t="7792" x="6323013" y="3201988"/>
          <p14:tracePt t="7809" x="6061075" y="3219450"/>
          <p14:tracePt t="7825" x="5956300" y="3254375"/>
          <p14:tracePt t="7843" x="5868988" y="3254375"/>
          <p14:tracePt t="7859" x="5851525" y="3254375"/>
          <p14:tracePt t="7900" x="5834063" y="3254375"/>
          <p14:tracePt t="7913" x="5783263" y="3236913"/>
          <p14:tracePt t="7920" x="5765800" y="3219450"/>
          <p14:tracePt t="7928" x="5730875" y="3201988"/>
          <p14:tracePt t="7942" x="5695950" y="3168650"/>
          <p14:tracePt t="7960" x="5626100" y="3116263"/>
          <p14:tracePt t="7976" x="5608638" y="3063875"/>
          <p14:tracePt t="7992" x="5556250" y="3011488"/>
          <p14:tracePt t="8009" x="5503863" y="2976563"/>
          <p14:tracePt t="8025" x="5468938" y="2959100"/>
          <p14:tracePt t="8043" x="5451475" y="2924175"/>
          <p14:tracePt t="8061" x="5451475" y="2906713"/>
          <p14:tracePt t="8076" x="5434013" y="2871788"/>
          <p14:tracePt t="8094" x="5416550" y="2784475"/>
          <p14:tracePt t="8108" x="5416550" y="2767013"/>
          <p14:tracePt t="8127" x="5416550" y="2714625"/>
          <p14:tracePt t="8143" x="5416550" y="2628900"/>
          <p14:tracePt t="8159" x="5434013" y="2593975"/>
          <p14:tracePt t="8177" x="5503863" y="2506663"/>
          <p14:tracePt t="8192" x="5591175" y="2401888"/>
          <p14:tracePt t="8209" x="5748338" y="2227263"/>
          <p14:tracePt t="8226" x="5973763" y="2001838"/>
          <p14:tracePt t="8243" x="6096000" y="1844675"/>
          <p14:tracePt t="8259" x="6200775" y="1739900"/>
          <p14:tracePt t="8277" x="6200775" y="1706563"/>
          <p14:tracePt t="8292" x="6200775" y="1671638"/>
          <p14:tracePt t="8310" x="6200775" y="1619250"/>
          <p14:tracePt t="8326" x="6200775" y="1549400"/>
          <p14:tracePt t="8343" x="6148388" y="1497013"/>
          <p14:tracePt t="8359" x="6061075" y="1479550"/>
          <p14:tracePt t="8377" x="5991225" y="1462088"/>
          <p14:tracePt t="8392" x="5921375" y="1462088"/>
          <p14:tracePt t="8409" x="5851525" y="1462088"/>
          <p14:tracePt t="8426" x="5765800" y="1462088"/>
          <p14:tracePt t="8444" x="5695950" y="1462088"/>
          <p14:tracePt t="8461" x="5573713" y="1462088"/>
          <p14:tracePt t="8476" x="5451475" y="1462088"/>
          <p14:tracePt t="8493" x="5294313" y="1462088"/>
          <p14:tracePt t="8509" x="5051425" y="1497013"/>
          <p14:tracePt t="8527" x="4876800" y="1584325"/>
          <p14:tracePt t="8542" x="4789488" y="1619250"/>
          <p14:tracePt t="8560" x="4737100" y="1671638"/>
          <p14:tracePt t="8577" x="4667250" y="1774825"/>
          <p14:tracePt t="8593" x="4579938" y="1914525"/>
          <p14:tracePt t="8610" x="4529138" y="2019300"/>
          <p14:tracePt t="8626" x="4406900" y="2193925"/>
          <p14:tracePt t="8644" x="4319588" y="2314575"/>
          <p14:tracePt t="8659" x="4284663" y="2454275"/>
          <p14:tracePt t="8677" x="4249738" y="2506663"/>
          <p14:tracePt t="8692" x="4249738" y="2559050"/>
          <p14:tracePt t="8710" x="4249738" y="2681288"/>
          <p14:tracePt t="8726" x="4249738" y="2732088"/>
          <p14:tracePt t="8744" x="4249738" y="2836863"/>
          <p14:tracePt t="8760" x="4371975" y="3063875"/>
          <p14:tracePt t="8777" x="4424363" y="3151188"/>
          <p14:tracePt t="8794" x="4579938" y="3271838"/>
          <p14:tracePt t="8810" x="4719638" y="3341688"/>
          <p14:tracePt t="8827" x="4841875" y="3394075"/>
          <p14:tracePt t="8843" x="4946650" y="3481388"/>
          <p14:tracePt t="8859" x="5173663" y="3498850"/>
          <p14:tracePt t="8878" x="5416550" y="3516313"/>
          <p14:tracePt t="8893" x="5626100" y="3516313"/>
          <p14:tracePt t="8911" x="5851525" y="3516313"/>
          <p14:tracePt t="8926" x="5991225" y="3516313"/>
          <p14:tracePt t="8945" x="6148388" y="3516313"/>
          <p14:tracePt t="8961" x="6253163" y="3516313"/>
          <p14:tracePt t="8976" x="6305550" y="3516313"/>
          <p14:tracePt t="8994" x="6461125" y="3411538"/>
          <p14:tracePt t="9010" x="6478588" y="3411538"/>
          <p14:tracePt t="9028" x="6513513" y="3394075"/>
          <p14:tracePt t="9043" x="6548438" y="3324225"/>
          <p14:tracePt t="9062" x="6565900" y="3271838"/>
          <p14:tracePt t="9078" x="6600825" y="3201988"/>
          <p14:tracePt t="9093" x="6618288" y="3081338"/>
          <p14:tracePt t="9111" x="6618288" y="2941638"/>
          <p14:tracePt t="9127" x="6618288" y="2801938"/>
          <p14:tracePt t="9144" x="6600825" y="2697163"/>
          <p14:tracePt t="9160" x="6496050" y="2576513"/>
          <p14:tracePt t="9178" x="6253163" y="2436813"/>
          <p14:tracePt t="9193" x="6200775" y="2401888"/>
          <p14:tracePt t="9211" x="6165850" y="2384425"/>
          <p14:tracePt t="9231" x="6130925" y="2384425"/>
          <p14:tracePt t="9244" x="6061075" y="2366963"/>
          <p14:tracePt t="9260" x="5973763" y="2366963"/>
          <p14:tracePt t="9278" x="5868988" y="2366963"/>
          <p14:tracePt t="9293" x="5783263" y="2349500"/>
          <p14:tracePt t="9311" x="5695950" y="2349500"/>
          <p14:tracePt t="9328" x="5626100" y="2349500"/>
          <p14:tracePt t="9343" x="5538788" y="2349500"/>
          <p14:tracePt t="9362" x="5503863" y="2349500"/>
          <p14:tracePt t="9378" x="5486400" y="2349500"/>
          <p14:tracePt t="9393" x="5468938" y="2349500"/>
          <p14:tracePt t="9448" x="5451475" y="2349500"/>
          <p14:tracePt t="9465" x="5434013" y="2349500"/>
          <p14:tracePt t="9480" x="5416550" y="2349500"/>
          <p14:tracePt t="9564" x="5399088" y="2349500"/>
          <p14:tracePt t="9573" x="5381625" y="2349500"/>
          <p14:tracePt t="9836" x="5381625" y="2366963"/>
          <p14:tracePt t="9849" x="5381625" y="2384425"/>
          <p14:tracePt t="9856" x="5381625" y="2436813"/>
          <p14:tracePt t="9866" x="5381625" y="2471738"/>
          <p14:tracePt t="9879" x="5399088" y="2524125"/>
          <p14:tracePt t="9894" x="5434013" y="2611438"/>
          <p14:tracePt t="9912" x="5538788" y="2714625"/>
          <p14:tracePt t="9927" x="5678488" y="2889250"/>
          <p14:tracePt t="9945" x="5730875" y="2959100"/>
          <p14:tracePt t="9961" x="5799138" y="3011488"/>
          <p14:tracePt t="9978" x="5816600" y="3046413"/>
          <p14:tracePt t="9994" x="5834063" y="3116263"/>
          <p14:tracePt t="10012" x="5903913" y="3201988"/>
          <p14:tracePt t="10028" x="6061075" y="3394075"/>
          <p14:tracePt t="10044" x="6357938" y="3568700"/>
          <p14:tracePt t="10062" x="6583363" y="3638550"/>
          <p14:tracePt t="10079" x="6723063" y="3706813"/>
          <p14:tracePt t="10094" x="6792913" y="3741738"/>
          <p14:tracePt t="10112" x="6810375" y="3741738"/>
          <p14:tracePt t="10185" x="6827838" y="3741738"/>
          <p14:tracePt t="10198" x="6862763" y="3741738"/>
          <p14:tracePt t="10203" x="6932613" y="3741738"/>
          <p14:tracePt t="10210" x="7018338" y="3741738"/>
          <p14:tracePt t="10228" x="7088188" y="3741738"/>
          <p14:tracePt t="10245" x="7367588" y="3741738"/>
          <p14:tracePt t="10261" x="7977188" y="3689350"/>
          <p14:tracePt t="10279" x="8255000" y="3689350"/>
          <p14:tracePt t="10295" x="8847138" y="3621088"/>
          <p14:tracePt t="12667" x="9074150" y="3028950"/>
          <p14:tracePt t="12681" x="9056688" y="3011488"/>
          <p14:tracePt t="12736" x="9039225" y="3011488"/>
          <p14:tracePt t="12744" x="8986838" y="2994025"/>
          <p14:tracePt t="12751" x="8951913" y="2976563"/>
          <p14:tracePt t="12765" x="8934450" y="2959100"/>
          <p14:tracePt t="12781" x="8847138" y="2854325"/>
          <p14:tracePt t="12797" x="8761413" y="2784475"/>
          <p14:tracePt t="12814" x="8726488" y="2714625"/>
          <p14:tracePt t="12830" x="8674100" y="2611438"/>
          <p14:tracePt t="12849" x="8674100" y="2559050"/>
          <p14:tracePt t="12865" x="8621713" y="2471738"/>
          <p14:tracePt t="12880" x="8604250" y="2436813"/>
          <p14:tracePt t="12898" x="8586788" y="2384425"/>
          <p14:tracePt t="12913" x="8586788" y="2332038"/>
          <p14:tracePt t="12932" x="8569325" y="2279650"/>
          <p14:tracePt t="12946" x="8569325" y="2227263"/>
          <p14:tracePt t="12964" x="8569325" y="2209800"/>
          <p14:tracePt t="12979" x="8569325" y="2176463"/>
          <p14:tracePt t="12997" x="8551863" y="2106613"/>
          <p14:tracePt t="13025" x="8534400" y="2089150"/>
          <p14:tracePt t="13050" x="8516938" y="2071688"/>
          <p14:tracePt t="13083" x="8499475" y="2036763"/>
          <p14:tracePt t="13093" x="8482013" y="2036763"/>
          <p14:tracePt t="13110" x="8464550" y="2019300"/>
          <p14:tracePt t="13133" x="8447088" y="2019300"/>
          <p14:tracePt t="13139" x="8429625" y="2019300"/>
          <p14:tracePt t="13150" x="8377238" y="2019300"/>
          <p14:tracePt t="13163" x="8359775" y="2019300"/>
          <p14:tracePt t="13180" x="8289925" y="2071688"/>
          <p14:tracePt t="13197" x="8169275" y="2332038"/>
          <p14:tracePt t="13215" x="7889875" y="2784475"/>
          <p14:tracePt t="13231" x="7612063" y="3219450"/>
          <p14:tracePt t="13248" x="7280275" y="3621088"/>
          <p14:tracePt t="13266" x="7070725" y="4003675"/>
          <p14:tracePt t="13281" x="7002463" y="4211638"/>
          <p14:tracePt t="13298" x="6950075" y="4368800"/>
          <p14:tracePt t="13314" x="6880225" y="4491038"/>
          <p14:tracePt t="13331" x="6670675" y="4648200"/>
          <p14:tracePt t="13347" x="6323013" y="4960938"/>
          <p14:tracePt t="13366" x="6008688" y="5135563"/>
          <p14:tracePt t="13382" x="5661025" y="5343525"/>
          <p14:tracePt t="13398" x="5381625" y="5518150"/>
          <p14:tracePt t="13414" x="5259388" y="5622925"/>
          <p14:tracePt t="13432" x="5207000" y="5656263"/>
          <p14:tracePt t="13502" x="5224463" y="5656263"/>
          <p14:tracePt t="13507" x="5241925" y="5638800"/>
          <p14:tracePt t="13517" x="5259388" y="5605463"/>
          <p14:tracePt t="13532" x="5276850" y="5588000"/>
          <p14:tracePt t="13549" x="5276850" y="5570538"/>
          <p14:tracePt t="13566" x="5294313" y="5535613"/>
          <p14:tracePt t="13581" x="5294313" y="5500688"/>
          <p14:tracePt t="13597" x="5294313" y="5448300"/>
          <p14:tracePt t="13615" x="5294313" y="5413375"/>
          <p14:tracePt t="13630" x="5294313" y="5360988"/>
          <p14:tracePt t="13649" x="5294313" y="5273675"/>
          <p14:tracePt t="13666" x="5241925" y="5151438"/>
          <p14:tracePt t="13681" x="5189538" y="5118100"/>
          <p14:tracePt t="13699" x="5086350" y="5048250"/>
          <p14:tracePt t="13714" x="4999038" y="4995863"/>
          <p14:tracePt t="13732" x="4876800" y="4978400"/>
          <p14:tracePt t="13748" x="4754563" y="4960938"/>
          <p14:tracePt t="13767" x="4632325" y="4960938"/>
          <p14:tracePt t="13782" x="4529138" y="4960938"/>
          <p14:tracePt t="13798" x="4389438" y="4960938"/>
          <p14:tracePt t="13815" x="4110038" y="4960938"/>
          <p14:tracePt t="13831" x="3814763" y="4995863"/>
          <p14:tracePt t="13848" x="3605213" y="5030788"/>
          <p14:tracePt t="13865" x="3448050" y="5030788"/>
          <p14:tracePt t="13882" x="3257550" y="5083175"/>
          <p14:tracePt t="13898" x="3082925" y="5151438"/>
          <p14:tracePt t="13915" x="2995613" y="5203825"/>
          <p14:tracePt t="13931" x="2820988" y="5256213"/>
          <p14:tracePt t="13949" x="2735263" y="5308600"/>
          <p14:tracePt t="13966" x="2665413" y="5378450"/>
          <p14:tracePt t="13982" x="2595563" y="5413375"/>
          <p14:tracePt t="13998" x="2490788" y="5483225"/>
          <p14:tracePt t="14015" x="2420938" y="5570538"/>
          <p14:tracePt t="14031" x="2246313" y="5656263"/>
          <p14:tracePt t="14049" x="2125663" y="5726113"/>
          <p14:tracePt t="14066" x="2073275" y="5778500"/>
          <p14:tracePt t="14081" x="1933575" y="5883275"/>
          <p14:tracePt t="14100" x="1846263" y="5970588"/>
          <p14:tracePt t="14116" x="1811338" y="6022975"/>
          <p14:tracePt t="14131" x="1776413" y="6110288"/>
          <p14:tracePt t="14150" x="1776413" y="6143625"/>
          <p14:tracePt t="14166" x="1776413" y="6283325"/>
          <p14:tracePt t="14181" x="1811338" y="6405563"/>
          <p14:tracePt t="14200" x="1951038" y="6580188"/>
          <p14:tracePt t="14215" x="2090738" y="6753225"/>
          <p14:tracePt t="14623" x="6026150" y="6805613"/>
          <p14:tracePt t="14635" x="6043613" y="6770688"/>
          <p14:tracePt t="14641" x="6078538" y="6718300"/>
          <p14:tracePt t="14652" x="6096000" y="6665913"/>
          <p14:tracePt t="14666" x="6096000" y="6613525"/>
          <p14:tracePt t="14683" x="6113463" y="6562725"/>
          <p14:tracePt t="14699" x="6130925" y="6475413"/>
          <p14:tracePt t="14716" x="6148388" y="6388100"/>
          <p14:tracePt t="14732" x="6148388" y="6248400"/>
          <p14:tracePt t="14750" x="6148388" y="6126163"/>
          <p14:tracePt t="14766" x="6148388" y="5988050"/>
          <p14:tracePt t="14782" x="6148388" y="5900738"/>
          <p14:tracePt t="14799" x="6148388" y="5778500"/>
          <p14:tracePt t="14815" x="6130925" y="5673725"/>
          <p14:tracePt t="14832" x="5973763" y="5553075"/>
          <p14:tracePt t="14850" x="5921375" y="5483225"/>
          <p14:tracePt t="14867" x="5748338" y="5395913"/>
          <p14:tracePt t="14882" x="5626100" y="5326063"/>
          <p14:tracePt t="14900" x="5486400" y="5256213"/>
          <p14:tracePt t="14916" x="5346700" y="5186363"/>
          <p14:tracePt t="14932" x="5086350" y="5065713"/>
          <p14:tracePt t="14950" x="4719638" y="4960938"/>
          <p14:tracePt t="14966" x="4354513" y="4891088"/>
          <p14:tracePt t="14983" x="3987800" y="4838700"/>
          <p14:tracePt t="14999" x="3797300" y="4786313"/>
          <p14:tracePt t="15016" x="3657600" y="4768850"/>
          <p14:tracePt t="15032" x="3535363" y="4751388"/>
          <p14:tracePt t="15049" x="3448050" y="4751388"/>
          <p14:tracePt t="15068" x="3292475" y="4751388"/>
          <p14:tracePt t="15083" x="3187700" y="4751388"/>
          <p14:tracePt t="15099" x="3082925" y="4751388"/>
          <p14:tracePt t="15117" x="2925763" y="4768850"/>
          <p14:tracePt t="15132" x="2786063" y="4803775"/>
          <p14:tracePt t="15150" x="2613025" y="4943475"/>
          <p14:tracePt t="15166" x="2403475" y="5100638"/>
          <p14:tracePt t="15184" x="2176463" y="5360988"/>
          <p14:tracePt t="15199" x="2003425" y="5638800"/>
          <p14:tracePt t="15217" x="1846263" y="5848350"/>
          <p14:tracePt t="15233" x="1758950" y="6040438"/>
          <p14:tracePt t="15250" x="1689100" y="6213475"/>
          <p14:tracePt t="15266" x="1654175" y="6335713"/>
          <p14:tracePt t="15284" x="1636713" y="6440488"/>
          <p14:tracePt t="15299" x="1636713" y="6545263"/>
          <p14:tracePt t="15317" x="1636713" y="6665913"/>
          <p14:tracePt t="15334" x="1636713" y="6718300"/>
          <p14:tracePt t="15350" x="1636713" y="6788150"/>
          <p14:tracePt t="15827" x="4597400" y="6788150"/>
          <p14:tracePt t="15836" x="4632325" y="6770688"/>
          <p14:tracePt t="15851" x="4737100" y="6735763"/>
          <p14:tracePt t="15868" x="4911725" y="6683375"/>
          <p14:tracePt t="15885" x="5086350" y="6613525"/>
          <p14:tracePt t="15900" x="5241925" y="6597650"/>
          <p14:tracePt t="15919" x="5416550" y="6580188"/>
          <p14:tracePt t="15933" x="5573713" y="6562725"/>
          <p14:tracePt t="15951" x="5765800" y="6527800"/>
          <p14:tracePt t="15967" x="6078538" y="6527800"/>
          <p14:tracePt t="15984" x="6392863" y="6510338"/>
          <p14:tracePt t="16000" x="6757988" y="6423025"/>
          <p14:tracePt t="16018" x="7245350" y="6405563"/>
          <p14:tracePt t="16034" x="7802563" y="6370638"/>
          <p14:tracePt t="16050" x="8289925" y="6353175"/>
          <p14:tracePt t="16069" x="8986838" y="6283325"/>
          <p14:tracePt t="24496" x="8813800" y="5883275"/>
          <p14:tracePt t="24508" x="8639175" y="5970588"/>
          <p14:tracePt t="24526" x="8324850" y="6092825"/>
          <p14:tracePt t="24542" x="8099425" y="6143625"/>
          <p14:tracePt t="24560" x="8029575" y="6178550"/>
          <p14:tracePt t="24577" x="7994650" y="6196013"/>
          <p14:tracePt t="24613" x="7977188" y="6213475"/>
          <p14:tracePt t="24619" x="7959725" y="6213475"/>
          <p14:tracePt t="24628" x="7889875" y="6213475"/>
          <p14:tracePt t="24643" x="7837488" y="6213475"/>
          <p14:tracePt t="24660" x="7732713" y="6161088"/>
          <p14:tracePt t="24676" x="7612063" y="6126163"/>
          <p14:tracePt t="24693" x="7385050" y="6075363"/>
          <p14:tracePt t="24709" x="7350125" y="6022975"/>
          <p14:tracePt t="24726" x="7350125" y="6005513"/>
          <p14:tracePt t="24751" x="7350125" y="5988050"/>
          <p14:tracePt t="24762" x="7367588" y="5970588"/>
          <p14:tracePt t="24776" x="7489825" y="5918200"/>
          <p14:tracePt t="24793" x="7577138" y="5900738"/>
          <p14:tracePt t="24810" x="7750175" y="5813425"/>
          <p14:tracePt t="24825" x="8307388" y="5813425"/>
          <p14:tracePt t="24843" x="8586788" y="5813425"/>
          <p14:tracePt t="24860" x="9004300" y="5813425"/>
          <p14:tracePt t="25946" x="9039225" y="2541588"/>
          <p14:tracePt t="25960" x="8969375" y="2506663"/>
          <p14:tracePt t="25979" x="8864600" y="2349500"/>
          <p14:tracePt t="25996" x="8709025" y="2244725"/>
          <p14:tracePt t="26010" x="8359775" y="2124075"/>
          <p14:tracePt t="26026" x="8204200" y="2106613"/>
          <p14:tracePt t="26044" x="8116888" y="2089150"/>
          <p14:tracePt t="26061" x="8047038" y="2071688"/>
          <p14:tracePt t="26078" x="7994650" y="2054225"/>
          <p14:tracePt t="26148" x="7994650" y="2036763"/>
          <p14:tracePt t="26155" x="7977188" y="2001838"/>
          <p14:tracePt t="26160" x="7959725" y="1966913"/>
          <p14:tracePt t="26179" x="7942263" y="1949450"/>
          <p14:tracePt t="26195" x="7889875" y="1879600"/>
          <p14:tracePt t="26210" x="7854950" y="1809750"/>
          <p14:tracePt t="26228" x="7785100" y="1722438"/>
          <p14:tracePt t="26244" x="7645400" y="1601788"/>
          <p14:tracePt t="26262" x="7524750" y="1549400"/>
          <p14:tracePt t="26278" x="7367588" y="1462088"/>
          <p14:tracePt t="26294" x="7192963" y="1409700"/>
          <p14:tracePt t="26310" x="7088188" y="1374775"/>
          <p14:tracePt t="26328" x="6897688" y="1339850"/>
          <p14:tracePt t="26344" x="6635750" y="1339850"/>
          <p14:tracePt t="26362" x="6323013" y="1287463"/>
          <p14:tracePt t="26378" x="5956300" y="1270000"/>
          <p14:tracePt t="26395" x="5573713" y="1235075"/>
          <p14:tracePt t="26410" x="5241925" y="1219200"/>
          <p14:tracePt t="26428" x="4754563" y="1166813"/>
          <p14:tracePt t="26444" x="4459288" y="1166813"/>
          <p14:tracePt t="26462" x="4179888" y="1131888"/>
          <p14:tracePt t="26479" x="3867150" y="1131888"/>
          <p14:tracePt t="26496" x="3465513" y="1131888"/>
          <p14:tracePt t="26510" x="3187700" y="1131888"/>
          <p14:tracePt t="26528" x="2838450" y="1131888"/>
          <p14:tracePt t="26544" x="2211388" y="1131888"/>
          <p14:tracePt t="26561" x="1863725" y="1131888"/>
          <p14:tracePt t="26578" x="1549400" y="1131888"/>
          <p14:tracePt t="26596" x="1289050" y="1131888"/>
          <p14:tracePt t="26612" x="1079500" y="1131888"/>
          <p14:tracePt t="26628" x="819150" y="1149350"/>
          <p14:tracePt t="26645" x="557213" y="1219200"/>
          <p14:tracePt t="26661" x="400050" y="1304925"/>
          <p14:tracePt t="26679" x="244475" y="1357313"/>
          <p14:tracePt t="26694" x="69850" y="1497013"/>
          <p14:tracePt t="27052" x="157163" y="4803775"/>
          <p14:tracePt t="27064" x="209550" y="4838700"/>
          <p14:tracePt t="27070" x="347663" y="4891088"/>
          <p14:tracePt t="27077" x="434975" y="4908550"/>
          <p14:tracePt t="27094" x="609600" y="4960938"/>
          <p14:tracePt t="27111" x="801688" y="5048250"/>
          <p14:tracePt t="27127" x="992188" y="5065713"/>
          <p14:tracePt t="27146" x="1149350" y="5100638"/>
          <p14:tracePt t="27162" x="1341438" y="5118100"/>
          <p14:tracePt t="27178" x="1724025" y="5168900"/>
          <p14:tracePt t="27195" x="2055813" y="5168900"/>
          <p14:tracePt t="27211" x="2403475" y="5168900"/>
          <p14:tracePt t="27230" x="2682875" y="5186363"/>
          <p14:tracePt t="27245" x="2890838" y="5186363"/>
          <p14:tracePt t="27262" x="3222625" y="5186363"/>
          <p14:tracePt t="27279" x="3500438" y="5186363"/>
          <p14:tracePt t="27296" x="3797300" y="5238750"/>
          <p14:tracePt t="27311" x="4110038" y="5238750"/>
          <p14:tracePt t="27329" x="4702175" y="5238750"/>
          <p14:tracePt t="27345" x="5051425" y="5238750"/>
          <p14:tracePt t="27363" x="5434013" y="5238750"/>
          <p14:tracePt t="27379" x="5921375" y="5238750"/>
          <p14:tracePt t="27396" x="6408738" y="5238750"/>
          <p14:tracePt t="27412" x="6792913" y="5238750"/>
          <p14:tracePt t="27429" x="7158038" y="5238750"/>
          <p14:tracePt t="27445" x="7332663" y="5238750"/>
          <p14:tracePt t="27463" x="7385050" y="5238750"/>
          <p14:tracePt t="27479" x="7419975" y="5238750"/>
          <p14:tracePt t="27497" x="7472363" y="5221288"/>
          <p14:tracePt t="27512" x="7577138" y="5168900"/>
          <p14:tracePt t="27530" x="7627938" y="5135563"/>
          <p14:tracePt t="27545" x="7697788" y="5065713"/>
          <p14:tracePt t="27562" x="7959725" y="4891088"/>
          <p14:tracePt t="27579" x="8081963" y="4838700"/>
          <p14:tracePt t="27596" x="8151813" y="4768850"/>
          <p14:tracePt t="27613" x="8255000" y="4681538"/>
          <p14:tracePt t="27628" x="8324850" y="4613275"/>
          <p14:tracePt t="27647" x="8359775" y="4473575"/>
          <p14:tracePt t="27663" x="8412163" y="4368800"/>
          <p14:tracePt t="27680" x="8447088" y="4229100"/>
          <p14:tracePt t="27697" x="8464550" y="4160838"/>
          <p14:tracePt t="27712" x="8516938" y="4038600"/>
          <p14:tracePt t="27729" x="8516938" y="3968750"/>
          <p14:tracePt t="27745" x="8516938" y="3863975"/>
          <p14:tracePt t="27763" x="8516938" y="3794125"/>
          <p14:tracePt t="27779" x="8516938" y="3638550"/>
          <p14:tracePt t="27796" x="8499475" y="3533775"/>
          <p14:tracePt t="27812" x="8464550" y="3359150"/>
          <p14:tracePt t="27830" x="8447088" y="3289300"/>
          <p14:tracePt t="27845" x="8429625" y="3168650"/>
          <p14:tracePt t="27864" x="8429625" y="3098800"/>
          <p14:tracePt t="27880" x="8412163" y="2976563"/>
          <p14:tracePt t="27897" x="8394700" y="2854325"/>
          <p14:tracePt t="27913" x="8394700" y="2714625"/>
          <p14:tracePt t="27929" x="8394700" y="2611438"/>
          <p14:tracePt t="27946" x="8324850" y="2454275"/>
          <p14:tracePt t="27962" x="8289925" y="2349500"/>
          <p14:tracePt t="27982" x="8221663" y="2244725"/>
          <p14:tracePt t="27996" x="8134350" y="2071688"/>
          <p14:tracePt t="28012" x="8081963" y="1966913"/>
          <p14:tracePt t="28030" x="8012113" y="1844675"/>
          <p14:tracePt t="28046" x="7820025" y="1601788"/>
          <p14:tracePt t="28062" x="7697788" y="1531938"/>
          <p14:tracePt t="28080" x="7627938" y="1427163"/>
          <p14:tracePt t="28095" x="7559675" y="1392238"/>
          <p14:tracePt t="28113" x="7332663" y="1184275"/>
          <p14:tracePt t="28129" x="7088188" y="1062038"/>
          <p14:tracePt t="28147" x="6827838" y="939800"/>
          <p14:tracePt t="28163" x="6530975" y="887413"/>
          <p14:tracePt t="28179" x="6026150" y="747713"/>
          <p14:tracePt t="28197" x="5591175" y="661988"/>
          <p14:tracePt t="28212" x="5121275" y="539750"/>
          <p14:tracePt t="28230" x="4824413" y="487363"/>
          <p14:tracePt t="28246" x="4494213" y="434975"/>
          <p14:tracePt t="28264" x="4214813" y="434975"/>
          <p14:tracePt t="28280" x="3902075" y="434975"/>
          <p14:tracePt t="28296" x="3360738" y="434975"/>
          <p14:tracePt t="28312" x="2978150" y="452438"/>
          <p14:tracePt t="28330" x="2525713" y="504825"/>
          <p14:tracePt t="28346" x="2090738" y="609600"/>
          <p14:tracePt t="28364" x="1619250" y="661988"/>
          <p14:tracePt t="28380" x="1236663" y="714375"/>
          <p14:tracePt t="28396" x="836613" y="852488"/>
          <p14:tracePt t="28414" x="504825" y="939800"/>
          <p14:tracePt t="28429" x="209550" y="1062038"/>
          <p14:tracePt t="28446" x="69850" y="1131888"/>
          <p14:tracePt t="28757" x="261938" y="4351338"/>
          <p14:tracePt t="28765" x="504825" y="4403725"/>
          <p14:tracePt t="28781" x="661988" y="4421188"/>
          <p14:tracePt t="28797" x="1079500" y="4508500"/>
          <p14:tracePt t="28814" x="1654175" y="4560888"/>
          <p14:tracePt t="28830" x="2455863" y="4681538"/>
          <p14:tracePt t="28847" x="2943225" y="4699000"/>
          <p14:tracePt t="28862" x="3500438" y="4699000"/>
          <p14:tracePt t="28881" x="4127500" y="4699000"/>
          <p14:tracePt t="28898" x="4579938" y="4699000"/>
          <p14:tracePt t="28913" x="5207000" y="4699000"/>
          <p14:tracePt t="28930" x="5799138" y="4699000"/>
          <p14:tracePt t="28946" x="6653213" y="4699000"/>
          <p14:tracePt t="28965" x="7175500" y="4699000"/>
          <p14:tracePt t="28981" x="7662863" y="4699000"/>
          <p14:tracePt t="28998" x="7977188" y="4699000"/>
          <p14:tracePt t="29012" x="8081963" y="4699000"/>
          <p14:tracePt t="29031" x="8116888" y="4699000"/>
          <p14:tracePt t="29051" x="8134350" y="4699000"/>
          <p14:tracePt t="29064" x="8151813" y="4699000"/>
          <p14:tracePt t="29080" x="8342313" y="4699000"/>
          <p14:tracePt t="29097" x="8604250" y="4699000"/>
          <p14:tracePt t="29113" x="8899525" y="4699000"/>
          <p14:tracePt t="30824" x="8916988" y="4491038"/>
          <p14:tracePt t="30834" x="8778875" y="4491038"/>
          <p14:tracePt t="30840" x="8569325" y="4421188"/>
          <p14:tracePt t="30851" x="8377238" y="4386263"/>
          <p14:tracePt t="30865" x="8099425" y="4298950"/>
          <p14:tracePt t="30883" x="7627938" y="4108450"/>
          <p14:tracePt t="30899" x="6461125" y="3586163"/>
          <p14:tracePt t="30916" x="6008688" y="3254375"/>
          <p14:tracePt t="30932" x="5938838" y="3011488"/>
          <p14:tracePt t="30950" x="5903913" y="2767013"/>
          <p14:tracePt t="30965" x="5921375" y="2541588"/>
          <p14:tracePt t="30983" x="6235700" y="2071688"/>
          <p14:tracePt t="31000" x="6461125" y="1809750"/>
          <p14:tracePt t="31015" x="6688138" y="1531938"/>
          <p14:tracePt t="31033" x="6862763" y="1339850"/>
          <p14:tracePt t="31049" x="7053263" y="1044575"/>
          <p14:tracePt t="31066" x="7140575" y="835025"/>
          <p14:tracePt t="31084" x="7262813" y="592138"/>
          <p14:tracePt t="31100" x="7350125" y="417513"/>
          <p14:tracePt t="31117" x="7542213" y="139700"/>
          <p14:tracePt t="31248" x="7645400" y="34925"/>
          <p14:tracePt t="31254" x="7645400" y="139700"/>
          <p14:tracePt t="31265" x="7645400" y="330200"/>
          <p14:tracePt t="31283" x="7645400" y="679450"/>
          <p14:tracePt t="31299" x="7662863" y="1062038"/>
          <p14:tracePt t="31317" x="7715250" y="1584325"/>
          <p14:tracePt t="31333" x="7715250" y="2141538"/>
          <p14:tracePt t="31349" x="7750175" y="2628900"/>
          <p14:tracePt t="31367" x="7767638" y="3151188"/>
          <p14:tracePt t="31382" x="7820025" y="3724275"/>
          <p14:tracePt t="31400" x="7820025" y="3933825"/>
          <p14:tracePt t="31415" x="7837488" y="4056063"/>
          <p14:tracePt t="31433" x="7854950" y="4090988"/>
          <p14:tracePt t="31449" x="7872413" y="4108450"/>
          <p14:tracePt t="31504" x="7889875" y="4108450"/>
          <p14:tracePt t="31510" x="7959725" y="4176713"/>
          <p14:tracePt t="31520" x="8116888" y="4229100"/>
          <p14:tracePt t="31533" x="8342313" y="4281488"/>
          <p14:tracePt t="31550" x="8969375" y="4403725"/>
          <p14:tracePt t="33792" x="9021763" y="4176713"/>
          <p14:tracePt t="33801" x="8969375" y="4160838"/>
          <p14:tracePt t="33819" x="8951913" y="4108450"/>
          <p14:tracePt t="33835" x="8934450" y="4056063"/>
          <p14:tracePt t="33852" x="8934450" y="3986213"/>
          <p14:tracePt t="33868" x="8882063" y="3863975"/>
          <p14:tracePt t="33886" x="8796338" y="3794125"/>
          <p14:tracePt t="33902" x="8639175" y="3673475"/>
          <p14:tracePt t="33918" x="8307388" y="3463925"/>
          <p14:tracePt t="33936" x="8029575" y="3271838"/>
          <p14:tracePt t="33952" x="7750175" y="3133725"/>
          <p14:tracePt t="33968" x="7454900" y="2994025"/>
          <p14:tracePt t="33986" x="7158038" y="2906713"/>
          <p14:tracePt t="34002" x="7018338" y="2801938"/>
          <p14:tracePt t="34019" x="6827838" y="2714625"/>
          <p14:tracePt t="34036" x="6723063" y="2628900"/>
          <p14:tracePt t="34052" x="6600825" y="2541588"/>
          <p14:tracePt t="34069" x="6443663" y="2436813"/>
          <p14:tracePt t="34086" x="6340475" y="2349500"/>
          <p14:tracePt t="34103" x="6253163" y="2262188"/>
          <p14:tracePt t="34118" x="6235700" y="2227263"/>
          <p14:tracePt t="34136" x="6235700" y="2159000"/>
          <p14:tracePt t="34151" x="6200775" y="2106613"/>
          <p14:tracePt t="34170" x="6165850" y="2054225"/>
          <p14:tracePt t="34185" x="6165850" y="1984375"/>
          <p14:tracePt t="34203" x="6165850" y="1966913"/>
          <p14:tracePt t="34218" x="6148388" y="1966913"/>
          <p14:tracePt t="34237" x="6148388" y="1949450"/>
          <p14:tracePt t="34251" x="6113463" y="1914525"/>
          <p14:tracePt t="34269" x="6096000" y="1897063"/>
          <p14:tracePt t="34314" x="6096000" y="1862138"/>
          <p14:tracePt t="34364" x="6096000" y="1844675"/>
          <p14:tracePt t="34448" x="6061075" y="1827213"/>
          <p14:tracePt t="34491" x="6043613" y="1809750"/>
          <p14:tracePt t="34507" x="6043613" y="1792288"/>
          <p14:tracePt t="34524" x="6026150" y="1774825"/>
          <p14:tracePt t="34530" x="5991225" y="1774825"/>
          <p14:tracePt t="34546" x="5973763" y="1774825"/>
          <p14:tracePt t="34555" x="5956300" y="1774825"/>
          <p14:tracePt t="34570" x="5903913" y="1774825"/>
          <p14:tracePt t="34587" x="5868988" y="1722438"/>
          <p14:tracePt t="34602" x="5851525" y="1722438"/>
          <p14:tracePt t="34619" x="5834063" y="1706563"/>
          <p14:tracePt t="34635" x="5816600" y="1706563"/>
          <p14:tracePt t="34657" x="5783263" y="1706563"/>
          <p14:tracePt t="34670" x="5765800" y="1706563"/>
          <p14:tracePt t="34686" x="5748338" y="1706563"/>
          <p14:tracePt t="34704" x="5730875" y="1706563"/>
          <p14:tracePt t="34719" x="5695950" y="1706563"/>
          <p14:tracePt t="34737" x="5643563" y="1706563"/>
          <p14:tracePt t="34752" x="5626100" y="1706563"/>
          <p14:tracePt t="34774" x="5608638" y="1706563"/>
          <p14:tracePt t="34786" x="5591175" y="1706563"/>
          <p14:tracePt t="34803" x="5573713" y="1706563"/>
          <p14:tracePt t="34819" x="5538788" y="1706563"/>
          <p14:tracePt t="34836" x="5503863" y="1706563"/>
          <p14:tracePt t="34852" x="5486400" y="1706563"/>
          <p14:tracePt t="34870" x="5434013" y="1706563"/>
          <p14:tracePt t="34886" x="5381625" y="1706563"/>
          <p14:tracePt t="34903" x="5346700" y="1706563"/>
          <p14:tracePt t="34919" x="5276850" y="1706563"/>
          <p14:tracePt t="34937" x="5189538" y="1706563"/>
          <p14:tracePt t="34954" x="5016500" y="1706563"/>
          <p14:tracePt t="34969" x="4841875" y="1706563"/>
          <p14:tracePt t="34987" x="4684713" y="1706563"/>
          <p14:tracePt t="35002" x="4649788" y="1706563"/>
          <p14:tracePt t="35110" x="4632325" y="1706563"/>
          <p14:tracePt t="35123" x="4614863" y="1706563"/>
          <p14:tracePt t="35128" x="4597400" y="1706563"/>
          <p14:tracePt t="35144" x="4564063" y="1722438"/>
          <p14:tracePt t="35156" x="4546600" y="1739900"/>
          <p14:tracePt t="35173" x="4529138" y="1757363"/>
          <p14:tracePt t="35175" x="4511675" y="1774825"/>
          <p14:tracePt t="35186" x="4494213" y="1792288"/>
          <p14:tracePt t="35202" x="4476750" y="1827213"/>
          <p14:tracePt t="35220" x="4459288" y="1862138"/>
          <p14:tracePt t="35237" x="4459288" y="1897063"/>
          <p14:tracePt t="35252" x="4441825" y="1914525"/>
          <p14:tracePt t="35270" x="4441825" y="1949450"/>
          <p14:tracePt t="35286" x="4441825" y="2001838"/>
          <p14:tracePt t="35304" x="4441825" y="2019300"/>
          <p14:tracePt t="35319" x="4441825" y="2089150"/>
          <p14:tracePt t="35338" x="4441825" y="2159000"/>
          <p14:tracePt t="35354" x="4494213" y="2227263"/>
          <p14:tracePt t="35369" x="4529138" y="2314575"/>
          <p14:tracePt t="35387" x="4546600" y="2384425"/>
          <p14:tracePt t="35404" x="4579938" y="2419350"/>
          <p14:tracePt t="35419" x="4597400" y="2489200"/>
          <p14:tracePt t="35437" x="4632325" y="2541588"/>
          <p14:tracePt t="35453" x="4684713" y="2628900"/>
          <p14:tracePt t="35469" x="4824413" y="2681288"/>
          <p14:tracePt t="35487" x="4876800" y="2767013"/>
          <p14:tracePt t="35502" x="4929188" y="2836863"/>
          <p14:tracePt t="35520" x="4946650" y="2871788"/>
          <p14:tracePt t="35537" x="5016500" y="2976563"/>
          <p14:tracePt t="35541" x="5033963" y="2994025"/>
          <p14:tracePt t="35554" x="5068888" y="3046413"/>
          <p14:tracePt t="35569" x="5103813" y="3098800"/>
          <p14:tracePt t="35587" x="5138738" y="3151188"/>
          <p14:tracePt t="35604" x="5189538" y="3184525"/>
          <p14:tracePt t="35620" x="5311775" y="3289300"/>
          <p14:tracePt t="35636" x="5434013" y="3324225"/>
          <p14:tracePt t="35654" x="5556250" y="3376613"/>
          <p14:tracePt t="35670" x="5608638" y="3429000"/>
          <p14:tracePt t="35688" x="5643563" y="3446463"/>
          <p14:tracePt t="35703" x="5678488" y="3463925"/>
          <p14:tracePt t="35720" x="5713413" y="3463925"/>
          <p14:tracePt t="35736" x="5765800" y="3463925"/>
          <p14:tracePt t="35755" x="5868988" y="3463925"/>
          <p14:tracePt t="35769" x="5991225" y="3463925"/>
          <p14:tracePt t="35787" x="6043613" y="3463925"/>
          <p14:tracePt t="35804" x="6096000" y="3463925"/>
          <p14:tracePt t="35820" x="6130925" y="3463925"/>
          <p14:tracePt t="35838" x="6218238" y="3463925"/>
          <p14:tracePt t="35854" x="6305550" y="3463925"/>
          <p14:tracePt t="35870" x="6375400" y="3446463"/>
          <p14:tracePt t="35888" x="6408738" y="3446463"/>
          <p14:tracePt t="35903" x="6478588" y="3411538"/>
          <p14:tracePt t="35920" x="6565900" y="3376613"/>
          <p14:tracePt t="35938" x="6618288" y="3376613"/>
          <p14:tracePt t="35953" x="6688138" y="3341688"/>
          <p14:tracePt t="35972" x="6723063" y="3324225"/>
          <p14:tracePt t="35987" x="6740525" y="3306763"/>
          <p14:tracePt t="36004" x="6775450" y="3254375"/>
          <p14:tracePt t="36020" x="6792913" y="3236913"/>
          <p14:tracePt t="36038" x="6862763" y="3184525"/>
          <p14:tracePt t="36058" x="6862763" y="3168650"/>
          <p14:tracePt t="36071" x="6880225" y="3116263"/>
          <p14:tracePt t="36087" x="6897688" y="3081338"/>
          <p14:tracePt t="36105" x="6915150" y="3063875"/>
          <p14:tracePt t="36121" x="6915150" y="3028950"/>
          <p14:tracePt t="36137" x="6950075" y="2924175"/>
          <p14:tracePt t="36155" x="6950075" y="2906713"/>
          <p14:tracePt t="36170" x="6967538" y="2854325"/>
          <p14:tracePt t="36189" x="6967538" y="2784475"/>
          <p14:tracePt t="36205" x="6967538" y="2767013"/>
          <p14:tracePt t="36220" x="6967538" y="2732088"/>
          <p14:tracePt t="36238" x="6967538" y="2681288"/>
          <p14:tracePt t="36255" x="6967538" y="2646363"/>
          <p14:tracePt t="36270" x="6950075" y="2576513"/>
          <p14:tracePt t="36291" x="6932613" y="2541588"/>
          <p14:tracePt t="36305" x="6932613" y="2524125"/>
          <p14:tracePt t="36320" x="6897688" y="2471738"/>
          <p14:tracePt t="36338" x="6845300" y="2419350"/>
          <p14:tracePt t="36355" x="6810375" y="2366963"/>
          <p14:tracePt t="36370" x="6775450" y="2314575"/>
          <p14:tracePt t="36389" x="6775450" y="2297113"/>
          <p14:tracePt t="36404" x="6723063" y="2244725"/>
          <p14:tracePt t="36421" x="6670675" y="2209800"/>
          <p14:tracePt t="36438" x="6618288" y="2176463"/>
          <p14:tracePt t="36455" x="6548438" y="2141538"/>
          <p14:tracePt t="36471" x="6530975" y="2124075"/>
          <p14:tracePt t="36488" x="6513513" y="2089150"/>
          <p14:tracePt t="36504" x="6478588" y="2071688"/>
          <p14:tracePt t="36521" x="6426200" y="2054225"/>
          <p14:tracePt t="36539" x="6357938" y="2019300"/>
          <p14:tracePt t="36555" x="6305550" y="2019300"/>
          <p14:tracePt t="36570" x="6235700" y="1984375"/>
          <p14:tracePt t="36588" x="6130925" y="1949450"/>
          <p14:tracePt t="36603" x="5991225" y="1914525"/>
          <p14:tracePt t="36621" x="5938838" y="1897063"/>
          <p14:tracePt t="36638" x="5886450" y="1897063"/>
          <p14:tracePt t="36656" x="5816600" y="1879600"/>
          <p14:tracePt t="36671" x="5695950" y="1879600"/>
          <p14:tracePt t="36688" x="5538788" y="1879600"/>
          <p14:tracePt t="36703" x="5346700" y="1879600"/>
          <p14:tracePt t="36722" x="5241925" y="1879600"/>
          <p14:tracePt t="36738" x="5207000" y="1879600"/>
          <p14:tracePt t="36755" x="5189538" y="1879600"/>
          <p14:tracePt t="36771" x="5156200" y="1879600"/>
          <p14:tracePt t="36798" x="5138738" y="1879600"/>
          <p14:tracePt t="36807" x="5121275" y="1879600"/>
          <p14:tracePt t="36822" x="5086350" y="1879600"/>
          <p14:tracePt t="36838" x="5068888" y="1879600"/>
          <p14:tracePt t="36854" x="5051425" y="1879600"/>
          <p14:tracePt t="36872" x="5033963" y="1914525"/>
          <p14:tracePt t="36888" x="5033963" y="1931988"/>
          <p14:tracePt t="36904" x="5033963" y="2036763"/>
          <p14:tracePt t="36921" x="5033963" y="2106613"/>
          <p14:tracePt t="36939" x="5033963" y="2176463"/>
          <p14:tracePt t="36956" x="5033963" y="2262188"/>
          <p14:tracePt t="36971" x="5033963" y="2401888"/>
          <p14:tracePt t="36989" x="5051425" y="2489200"/>
          <p14:tracePt t="37004" x="5051425" y="2663825"/>
          <p14:tracePt t="37021" x="5033963" y="2854325"/>
          <p14:tracePt t="37039" x="4841875" y="3341688"/>
          <p14:tracePt t="37056" x="4511675" y="3706813"/>
          <p14:tracePt t="37071" x="4179888" y="3968750"/>
          <p14:tracePt t="37089" x="3937000" y="4194175"/>
          <p14:tracePt t="37104" x="3675063" y="4456113"/>
          <p14:tracePt t="37122" x="3517900" y="4613275"/>
          <p14:tracePt t="37139" x="3292475" y="4856163"/>
          <p14:tracePt t="37154" x="3013075" y="5168900"/>
          <p14:tracePt t="37170" x="2803525" y="5343525"/>
          <p14:tracePt t="37189" x="2647950" y="5500688"/>
          <p14:tracePt t="37204" x="2490788" y="5588000"/>
          <p14:tracePt t="37221" x="2403475" y="5708650"/>
          <p14:tracePt t="37239" x="2263775" y="5761038"/>
          <p14:tracePt t="37256" x="2141538" y="5813425"/>
          <p14:tracePt t="37271" x="2055813" y="5848350"/>
          <p14:tracePt t="37289" x="1951038" y="5918200"/>
          <p14:tracePt t="37304" x="1846263" y="6022975"/>
          <p14:tracePt t="37322" x="1793875" y="6075363"/>
          <p14:tracePt t="37339" x="1724025" y="6213475"/>
          <p14:tracePt t="37354" x="1689100" y="6248400"/>
          <p14:tracePt t="37373" x="1654175" y="6283325"/>
          <p14:tracePt t="37388" x="1636713" y="6335713"/>
          <p14:tracePt t="37444" x="1671638" y="6300788"/>
          <p14:tracePt t="37459" x="1689100" y="6283325"/>
          <p14:tracePt t="37468" x="1706563" y="6265863"/>
          <p14:tracePt t="37476" x="1724025" y="6248400"/>
          <p14:tracePt t="37493" x="1741488" y="6230938"/>
          <p14:tracePt t="37509" x="1741488" y="6196013"/>
          <p14:tracePt t="37523" x="1741488" y="6178550"/>
          <p14:tracePt t="37538" x="1741488" y="6143625"/>
          <p14:tracePt t="37557" x="1741488" y="6092825"/>
          <p14:tracePt t="37572" x="1741488" y="6057900"/>
          <p14:tracePt t="37588" x="1741488" y="5988050"/>
          <p14:tracePt t="37606" x="1741488" y="5953125"/>
          <p14:tracePt t="37622" x="1741488" y="5918200"/>
          <p14:tracePt t="37640" x="1741488" y="5883275"/>
          <p14:tracePt t="37655" x="1706563" y="5865813"/>
          <p14:tracePt t="37673" x="1671638" y="5830888"/>
          <p14:tracePt t="37688" x="1654175" y="5830888"/>
          <p14:tracePt t="37706" x="1654175" y="5813425"/>
          <p14:tracePt t="37722" x="1619250" y="5778500"/>
          <p14:tracePt t="37739" x="1584325" y="5743575"/>
          <p14:tracePt t="37755" x="1566863" y="5726113"/>
          <p14:tracePt t="37979" x="1549400" y="5726113"/>
          <p14:tracePt t="37985" x="1516063" y="5726113"/>
          <p14:tracePt t="38011" x="1498600" y="5726113"/>
          <p14:tracePt t="38013" x="1463675" y="5726113"/>
          <p14:tracePt t="38023" x="1411288" y="5761038"/>
          <p14:tracePt t="38039" x="1289050" y="5795963"/>
          <p14:tracePt t="38056" x="1254125" y="5830888"/>
          <p14:tracePt t="38117" x="1236663" y="5830888"/>
          <p14:tracePt t="38127" x="1201738" y="5830888"/>
          <p14:tracePt t="38140" x="1166813" y="5848350"/>
          <p14:tracePt t="38157" x="1131888" y="5865813"/>
          <p14:tracePt t="38172" x="1131888" y="5883275"/>
          <p14:tracePt t="38189" x="1114425" y="5918200"/>
          <p14:tracePt t="38227" x="1096963" y="5935663"/>
          <p14:tracePt t="38243" x="1079500" y="5953125"/>
          <p14:tracePt t="38252" x="1044575" y="5970588"/>
          <p14:tracePt t="38260" x="1044575" y="6005513"/>
          <p14:tracePt t="38276" x="1044575" y="6057900"/>
          <p14:tracePt t="38290" x="1044575" y="6075363"/>
          <p14:tracePt t="38306" x="1044575" y="6110288"/>
          <p14:tracePt t="38323" x="1044575" y="6143625"/>
          <p14:tracePt t="38338" x="1096963" y="6143625"/>
          <p14:tracePt t="38356" x="1184275" y="6213475"/>
          <p14:tracePt t="38373" x="1254125" y="6213475"/>
          <p14:tracePt t="38391" x="1358900" y="6248400"/>
          <p14:tracePt t="38406" x="1446213" y="6283325"/>
          <p14:tracePt t="38422" x="1584325" y="6300788"/>
          <p14:tracePt t="38440" x="1689100" y="6300788"/>
          <p14:tracePt t="38455" x="1776413" y="6300788"/>
          <p14:tracePt t="38473" x="1881188" y="6300788"/>
          <p14:tracePt t="38490" x="1985963" y="6318250"/>
          <p14:tracePt t="38551" x="2020888" y="6318250"/>
          <p14:tracePt t="38561" x="2055813" y="6300788"/>
          <p14:tracePt t="38574" x="2073275" y="6283325"/>
          <p14:tracePt t="38590" x="2073275" y="6178550"/>
          <p14:tracePt t="38606" x="2108200" y="6022975"/>
          <p14:tracePt t="38623" x="2108200" y="5795963"/>
          <p14:tracePt t="38640" x="2108200" y="5656263"/>
          <p14:tracePt t="38656" x="2038350" y="5448300"/>
          <p14:tracePt t="38674" x="1898650" y="5360988"/>
          <p14:tracePt t="38690" x="1776413" y="5291138"/>
          <p14:tracePt t="38706" x="1706563" y="5273675"/>
          <p14:tracePt t="38724" x="1689100" y="5273675"/>
          <p14:tracePt t="38755" x="1671638" y="5273675"/>
          <p14:tracePt t="38763" x="1741488" y="5326063"/>
          <p14:tracePt t="38778" x="1811338" y="5343525"/>
          <p14:tracePt t="38780" x="2003425" y="5430838"/>
          <p14:tracePt t="38789" x="2176463" y="5448300"/>
          <p14:tracePt t="38806" x="2786063" y="5535613"/>
          <p14:tracePt t="38823" x="2995613" y="5535613"/>
          <p14:tracePt t="38839" x="3762375" y="5535613"/>
          <p14:tracePt t="38857" x="5259388" y="5535613"/>
          <p14:tracePt t="38873" x="6200775" y="5535613"/>
          <p14:tracePt t="38890" x="6513513" y="5535613"/>
          <p14:tracePt t="38907" x="7140575" y="5535613"/>
          <p14:tracePt t="38924" x="7227888" y="5518150"/>
          <p14:tracePt t="38939" x="7245350" y="5500688"/>
          <p14:tracePt t="38957" x="7262813" y="5465763"/>
          <p14:tracePt t="38973" x="7280275" y="5448300"/>
          <p14:tracePt t="38990" x="7315200" y="5430838"/>
          <p14:tracePt t="39007" x="7332663" y="5395913"/>
          <p14:tracePt t="39024" x="7507288" y="5360988"/>
          <p14:tracePt t="39039" x="7750175" y="5360988"/>
          <p14:tracePt t="39058" x="7942263" y="5326063"/>
          <p14:tracePt t="39075" x="8221663" y="5326063"/>
          <p14:tracePt t="39090" x="8324850" y="5326063"/>
          <p14:tracePt t="39127" x="8342313" y="5326063"/>
          <p14:tracePt t="39135" x="8377238" y="5326063"/>
          <p14:tracePt t="39142" x="8394700" y="5326063"/>
          <p14:tracePt t="39157" x="8412163" y="5326063"/>
          <p14:tracePt t="39173" x="8447088" y="5326063"/>
          <p14:tracePt t="39198" x="8447088" y="5360988"/>
          <p14:tracePt t="39267" x="8447088" y="5395913"/>
          <p14:tracePt t="39278" x="8429625" y="5413375"/>
          <p14:tracePt t="39287" x="8429625" y="5430838"/>
          <p14:tracePt t="39294" x="8394700" y="5430838"/>
          <p14:tracePt t="39311" x="8359775" y="5430838"/>
          <p14:tracePt t="39324" x="8342313" y="5430838"/>
          <p14:tracePt t="39339" x="8272463" y="5465763"/>
          <p14:tracePt t="39358" x="8255000" y="5465763"/>
          <p14:tracePt t="39373" x="8221663" y="5465763"/>
          <p14:tracePt t="39391" x="8169275" y="5535613"/>
          <p14:tracePt t="39407" x="8099425" y="5570538"/>
          <p14:tracePt t="39424" x="8081963" y="5605463"/>
          <p14:tracePt t="39440" x="8029575" y="5673725"/>
          <p14:tracePt t="39458" x="7994650" y="5761038"/>
          <p14:tracePt t="39473" x="7977188" y="5813425"/>
          <p14:tracePt t="39491" x="7959725" y="5883275"/>
          <p14:tracePt t="39510" x="7959725" y="5900738"/>
          <p14:tracePt t="39511" x="7959725" y="5953125"/>
          <p14:tracePt t="39527" x="7959725" y="5970588"/>
          <p14:tracePt t="39544" x="7942263" y="5988050"/>
          <p14:tracePt t="39557" x="7942263" y="6005513"/>
          <p14:tracePt t="39574" x="7942263" y="6022975"/>
          <p14:tracePt t="39591" x="7942263" y="6057900"/>
          <p14:tracePt t="39609" x="7942263" y="6110288"/>
          <p14:tracePt t="39624" x="7959725" y="6178550"/>
          <p14:tracePt t="39640" x="7994650" y="6213475"/>
          <p14:tracePt t="39658" x="8029575" y="6248400"/>
          <p14:tracePt t="39675" x="8134350" y="6300788"/>
          <p14:tracePt t="39691" x="8204200" y="6335713"/>
          <p14:tracePt t="39709" x="8289925" y="6353175"/>
          <p14:tracePt t="39724" x="8447088" y="6353175"/>
          <p14:tracePt t="39740" x="8604250" y="6440488"/>
          <p14:tracePt t="39758" x="8639175" y="6440488"/>
          <p14:tracePt t="39774" x="8674100" y="6457950"/>
          <p14:tracePt t="39821" x="8691563" y="6457950"/>
          <p14:tracePt t="39828" x="8743950" y="6457950"/>
          <p14:tracePt t="39840" x="8778875" y="6457950"/>
          <p14:tracePt t="39858" x="8831263" y="6457950"/>
          <p14:tracePt t="39961" x="8847138" y="6457950"/>
          <p14:tracePt t="39966" x="8882063" y="6457950"/>
          <p14:tracePt t="39985" x="8899525" y="6457950"/>
          <p14:tracePt t="39993" x="8969375" y="6457950"/>
          <p14:tracePt t="40008" x="9021763" y="6423025"/>
          <p14:tracePt t="44274" x="7627938" y="5030788"/>
          <p14:tracePt t="44283" x="6845300" y="5030788"/>
          <p14:tracePt t="44295" x="6200775" y="5030788"/>
          <p14:tracePt t="44313" x="5346700" y="5013325"/>
          <p14:tracePt t="44329" x="4649788" y="4926013"/>
          <p14:tracePt t="44346" x="4494213" y="4926013"/>
          <p14:tracePt t="44362" x="4371975" y="4908550"/>
          <p14:tracePt t="44380" x="4319588" y="4891088"/>
          <p14:tracePt t="44396" x="4267200" y="4856163"/>
          <p14:tracePt t="44412" x="4197350" y="4821238"/>
          <p14:tracePt t="44430" x="3987800" y="4733925"/>
          <p14:tracePt t="44445" x="3692525" y="4595813"/>
          <p14:tracePt t="44462" x="3465513" y="4525963"/>
          <p14:tracePt t="44479" x="3222625" y="4403725"/>
          <p14:tracePt t="44496" x="3100388" y="4333875"/>
          <p14:tracePt t="44512" x="3065463" y="4298950"/>
          <p14:tracePt t="44529" x="3065463" y="4246563"/>
          <p14:tracePt t="44545" x="3082925" y="4194175"/>
          <p14:tracePt t="44563" x="3117850" y="4176713"/>
          <p14:tracePt t="44579" x="3275013" y="4090988"/>
          <p14:tracePt t="44595" x="3413125" y="4021138"/>
          <p14:tracePt t="44614" x="3517900" y="3986213"/>
          <p14:tracePt t="44630" x="3692525" y="3933825"/>
          <p14:tracePt t="44646" x="3849688" y="3863975"/>
          <p14:tracePt t="44663" x="4040188" y="3829050"/>
          <p14:tracePt t="44678" x="4144963" y="3741738"/>
          <p14:tracePt t="44733" x="4162425" y="3741738"/>
          <p14:tracePt t="44750" x="4179888" y="3724275"/>
          <p14:tracePt t="44766" x="4197350" y="3724275"/>
          <p14:tracePt t="44770" x="4232275" y="3724275"/>
          <p14:tracePt t="44782" x="4284663" y="3724275"/>
          <p14:tracePt t="44796" x="4354513" y="3724275"/>
          <p14:tracePt t="44812" x="4459288" y="3724275"/>
          <p14:tracePt t="44830" x="4632325" y="3724275"/>
          <p14:tracePt t="44846" x="4667250" y="3724275"/>
          <p14:tracePt t="47128" x="4684713" y="3724275"/>
          <p14:tracePt t="47136" x="4737100" y="3706813"/>
          <p14:tracePt t="47147" x="4806950" y="3656013"/>
          <p14:tracePt t="47164" x="4999038" y="3533775"/>
          <p14:tracePt t="47180" x="5068888" y="3446463"/>
          <p14:tracePt t="47197" x="5103813" y="3394075"/>
          <p14:tracePt t="47214" x="5138738" y="3324225"/>
          <p14:tracePt t="47231" x="5173663" y="3201988"/>
          <p14:tracePt t="47247" x="5189538" y="3133725"/>
          <p14:tracePt t="47264" x="5259388" y="3028950"/>
          <p14:tracePt t="47280" x="5311775" y="2941638"/>
          <p14:tracePt t="47298" x="5364163" y="2836863"/>
          <p14:tracePt t="47316" x="5416550" y="2784475"/>
          <p14:tracePt t="47332" x="5556250" y="2646363"/>
          <p14:tracePt t="47347" x="5643563" y="2593975"/>
          <p14:tracePt t="47365" x="5661025" y="2541588"/>
          <p14:tracePt t="47490" x="5661025" y="2524125"/>
          <p14:tracePt t="47501" x="5661025" y="2506663"/>
          <p14:tracePt t="47507" x="5661025" y="2489200"/>
          <p14:tracePt t="47518" x="5661025" y="2471738"/>
          <p14:tracePt t="47532" x="5661025" y="2419350"/>
          <p14:tracePt t="47535" x="5661025" y="2401888"/>
          <p14:tracePt t="47558" x="5661025" y="2384425"/>
          <p14:tracePt t="49540" x="5678488" y="2384425"/>
          <p14:tracePt t="49554" x="5695950" y="2384425"/>
          <p14:tracePt t="49588" x="5713413" y="2384425"/>
          <p14:tracePt t="49598" x="5730875" y="2384425"/>
          <p14:tracePt t="49631" x="5748338" y="2366963"/>
          <p14:tracePt t="49643" x="5765800" y="2366963"/>
          <p14:tracePt t="49654" x="5765800" y="2349500"/>
          <p14:tracePt t="49669" x="5783263" y="2349500"/>
          <p14:tracePt t="50023" x="5765800" y="2349500"/>
          <p14:tracePt t="50031" x="5748338" y="2349500"/>
          <p14:tracePt t="50039" x="5713413" y="2349500"/>
          <p14:tracePt t="50056" x="5695950" y="2349500"/>
          <p14:tracePt t="50067" x="5643563" y="2349500"/>
          <p14:tracePt t="50085" x="5538788" y="2349500"/>
          <p14:tracePt t="50100" x="5434013" y="2349500"/>
          <p14:tracePt t="50118" x="5241925" y="2349500"/>
          <p14:tracePt t="50134" x="5207000" y="2349500"/>
          <p14:tracePt t="50151" x="5173663" y="2349500"/>
          <p14:tracePt t="50167" x="5121275" y="2349500"/>
          <p14:tracePt t="50184" x="5068888" y="2349500"/>
          <p14:tracePt t="50200" x="4981575" y="2349500"/>
          <p14:tracePt t="50218" x="4789488" y="2349500"/>
          <p14:tracePt t="50235" x="4579938" y="2349500"/>
          <p14:tracePt t="50250" x="4406900" y="2349500"/>
          <p14:tracePt t="50267" x="4267200" y="2332038"/>
          <p14:tracePt t="50284" x="4162425" y="2332038"/>
          <p14:tracePt t="50301" x="4110038" y="2332038"/>
          <p14:tracePt t="50319" x="4075113" y="2332038"/>
          <p14:tracePt t="50333" x="4040188" y="2332038"/>
          <p14:tracePt t="50351" x="3937000" y="2332038"/>
          <p14:tracePt t="50367" x="3814763" y="2332038"/>
          <p14:tracePt t="50384" x="3517900" y="2332038"/>
          <p14:tracePt t="50400" x="3378200" y="2332038"/>
          <p14:tracePt t="50418" x="3275013" y="2332038"/>
          <p14:tracePt t="50433" x="3205163" y="2332038"/>
          <p14:tracePt t="50451" x="3152775" y="2332038"/>
          <p14:tracePt t="50468" x="3082925" y="2332038"/>
          <p14:tracePt t="50484" x="3013075" y="2332038"/>
          <p14:tracePt t="50502" x="2978150" y="2332038"/>
          <p14:tracePt t="50517" x="2943225" y="2332038"/>
          <p14:tracePt t="50534" x="2925763" y="2332038"/>
          <p14:tracePt t="50538" x="2908300" y="2332038"/>
          <p14:tracePt t="50554" x="2873375" y="2332038"/>
          <p14:tracePt t="50568" x="2838450" y="2332038"/>
          <p14:tracePt t="50584" x="2700338" y="2332038"/>
          <p14:tracePt t="50601" x="2578100" y="2332038"/>
          <p14:tracePt t="50617" x="2543175" y="2332038"/>
          <p14:tracePt t="50705" x="2578100" y="2332038"/>
          <p14:tracePt t="50712" x="2613025" y="2332038"/>
          <p14:tracePt t="50725" x="2751138" y="2332038"/>
          <p14:tracePt t="50734" x="2855913" y="2332038"/>
          <p14:tracePt t="50751" x="3082925" y="2262188"/>
          <p14:tracePt t="50769" x="3344863" y="2193925"/>
          <p14:tracePt t="50784" x="3587750" y="2159000"/>
          <p14:tracePt t="50801" x="3884613" y="2089150"/>
          <p14:tracePt t="50818" x="4162425" y="2019300"/>
          <p14:tracePt t="50836" x="4424363" y="1949450"/>
          <p14:tracePt t="50852" x="4649788" y="1879600"/>
          <p14:tracePt t="50870" x="4946650" y="1774825"/>
          <p14:tracePt t="50884" x="5311775" y="1689100"/>
          <p14:tracePt t="50903" x="5678488" y="1584325"/>
          <p14:tracePt t="50918" x="6008688" y="1566863"/>
          <p14:tracePt t="50937" x="6270625" y="1497013"/>
          <p14:tracePt t="50952" x="6426200" y="1462088"/>
          <p14:tracePt t="50970" x="6461125" y="1444625"/>
          <p14:tracePt t="50985" x="6496050" y="1392238"/>
          <p14:tracePt t="51003" x="6530975" y="1357313"/>
          <p14:tracePt t="51019" x="6548438" y="1339850"/>
          <p14:tracePt t="51081" x="6583363" y="1322388"/>
          <p14:tracePt t="51091" x="6600825" y="1322388"/>
          <p14:tracePt t="51101" x="6618288" y="1322388"/>
          <p14:tracePt t="51119" x="6705600" y="1304925"/>
          <p14:tracePt t="51137" x="6740525" y="1304925"/>
          <p14:tracePt t="51152" x="6932613" y="1304925"/>
          <p14:tracePt t="51170" x="7070725" y="1304925"/>
          <p14:tracePt t="51187" x="7175500" y="1339850"/>
          <p14:tracePt t="51202" x="7332663" y="1427163"/>
          <p14:tracePt t="51219" x="7559675" y="1497013"/>
          <p14:tracePt t="51237" x="7785100" y="1619250"/>
          <p14:tracePt t="51252" x="7907338" y="1671638"/>
          <p14:tracePt t="51270" x="7994650" y="1739900"/>
          <p14:tracePt t="51286" x="8099425" y="1809750"/>
          <p14:tracePt t="51301" x="8186738" y="1897063"/>
          <p14:tracePt t="51321" x="8237538" y="2001838"/>
          <p14:tracePt t="51337" x="8272463" y="2054225"/>
          <p14:tracePt t="51352" x="8307388" y="2159000"/>
          <p14:tracePt t="51370" x="8324850" y="2244725"/>
          <p14:tracePt t="51387" x="8412163" y="2384425"/>
          <p14:tracePt t="51402" x="8429625" y="2524125"/>
          <p14:tracePt t="51420" x="8447088" y="2593975"/>
          <p14:tracePt t="51437" x="8464550" y="2663825"/>
          <p14:tracePt t="51453" x="8464550" y="2732088"/>
          <p14:tracePt t="51471" x="8464550" y="2836863"/>
          <p14:tracePt t="51487" x="8464550" y="2994025"/>
          <p14:tracePt t="51502" x="8412163" y="3168650"/>
          <p14:tracePt t="51521" x="8359775" y="3289300"/>
          <p14:tracePt t="51537" x="8307388" y="3429000"/>
          <p14:tracePt t="51542" x="8289925" y="3463925"/>
          <p14:tracePt t="51553" x="8237538" y="3516313"/>
          <p14:tracePt t="51570" x="8169275" y="3638550"/>
          <p14:tracePt t="51585" x="7994650" y="3829050"/>
          <p14:tracePt t="51604" x="7802563" y="4021138"/>
          <p14:tracePt t="51621" x="7454900" y="4229100"/>
          <p14:tracePt t="51637" x="7227888" y="4351338"/>
          <p14:tracePt t="51653" x="7018338" y="4438650"/>
          <p14:tracePt t="51671" x="6792913" y="4508500"/>
          <p14:tracePt t="51686" x="6688138" y="4560888"/>
          <p14:tracePt t="51702" x="6583363" y="4595813"/>
          <p14:tracePt t="51721" x="6496050" y="4613275"/>
          <p14:tracePt t="51737" x="6408738" y="4613275"/>
          <p14:tracePt t="51752" x="6253163" y="4613275"/>
          <p14:tracePt t="51770" x="6026150" y="4613275"/>
          <p14:tracePt t="51788" x="5783263" y="4630738"/>
          <p14:tracePt t="51802" x="5486400" y="4630738"/>
          <p14:tracePt t="51820" x="5346700" y="4630738"/>
          <p14:tracePt t="51836" x="5294313" y="4630738"/>
          <p14:tracePt t="51854" x="5121275" y="4630738"/>
          <p14:tracePt t="51869" x="5033963" y="4630738"/>
          <p14:tracePt t="51887" x="4999038" y="4630738"/>
          <p14:tracePt t="51904" x="4964113" y="4630738"/>
          <p14:tracePt t="51919" x="4946650" y="4630738"/>
          <p14:tracePt t="51938" x="4876800" y="4630738"/>
          <p14:tracePt t="51953" x="4841875" y="4613275"/>
          <p14:tracePt t="51971" x="4772025" y="4543425"/>
          <p14:tracePt t="51986" x="4546600" y="4438650"/>
          <p14:tracePt t="52004" x="4424363" y="4351338"/>
          <p14:tracePt t="52021" x="4354513" y="4333875"/>
          <p14:tracePt t="52036" x="4284663" y="4281488"/>
          <p14:tracePt t="52054" x="4249738" y="4264025"/>
          <p14:tracePt t="52070" x="4197350" y="4229100"/>
          <p14:tracePt t="52088" x="4144963" y="4211638"/>
          <p14:tracePt t="52103" x="4040188" y="4194175"/>
          <p14:tracePt t="52121" x="3919538" y="4160838"/>
          <p14:tracePt t="52138" x="3727450" y="4143375"/>
          <p14:tracePt t="52153" x="3482975" y="3986213"/>
          <p14:tracePt t="52171" x="3395663" y="3933825"/>
          <p14:tracePt t="52186" x="3360738" y="3863975"/>
          <p14:tracePt t="52204" x="3257550" y="3776663"/>
          <p14:tracePt t="52220" x="3240088" y="3621088"/>
          <p14:tracePt t="52238" x="3205163" y="3429000"/>
          <p14:tracePt t="52253" x="3205163" y="3219450"/>
          <p14:tracePt t="52271" x="3205163" y="2994025"/>
          <p14:tracePt t="52286" x="3240088" y="2767013"/>
          <p14:tracePt t="52304" x="3360738" y="2436813"/>
          <p14:tracePt t="52319" x="3552825" y="2089150"/>
          <p14:tracePt t="52338" x="3675063" y="1757363"/>
          <p14:tracePt t="52354" x="3849688" y="1514475"/>
          <p14:tracePt t="52371" x="4075113" y="1287463"/>
          <p14:tracePt t="52386" x="4354513" y="1149350"/>
          <p14:tracePt t="52403" x="4649788" y="1062038"/>
          <p14:tracePt t="52419" x="4981575" y="1009650"/>
          <p14:tracePt t="52439" x="5329238" y="1009650"/>
          <p14:tracePt t="52455" x="5678488" y="1009650"/>
          <p14:tracePt t="52470" x="6043613" y="1009650"/>
          <p14:tracePt t="52488" x="6426200" y="1009650"/>
          <p14:tracePt t="52503" x="6862763" y="1131888"/>
          <p14:tracePt t="52522" x="7245350" y="1201738"/>
          <p14:tracePt t="52538" x="7680325" y="1322388"/>
          <p14:tracePt t="52542" x="7924800" y="1322388"/>
          <p14:tracePt t="52554" x="8116888" y="1339850"/>
          <p14:tracePt t="52572" x="8482013" y="1444625"/>
          <p14:tracePt t="52587" x="8831263" y="1497013"/>
          <p14:tracePt t="52844" x="8986838" y="3689350"/>
          <p14:tracePt t="52853" x="8969375" y="3724275"/>
          <p14:tracePt t="52871" x="8709025" y="3933825"/>
          <p14:tracePt t="52888" x="8516938" y="4108450"/>
          <p14:tracePt t="52903" x="8307388" y="4194175"/>
          <p14:tracePt t="52921" x="8221663" y="4281488"/>
          <p14:tracePt t="52938" x="8186738" y="4298950"/>
          <p14:tracePt t="53076" x="8186738" y="4333875"/>
          <p14:tracePt t="53092" x="8186738" y="4351338"/>
          <p14:tracePt t="53119" x="8204200" y="4368800"/>
          <p14:tracePt t="53126" x="8221663" y="4403725"/>
          <p14:tracePt t="53142" x="8237538" y="4421188"/>
          <p14:tracePt t="53164" x="8272463" y="4438650"/>
          <p14:tracePt t="53176" x="8307388" y="4473575"/>
          <p14:tracePt t="53188" x="8377238" y="4491038"/>
          <p14:tracePt t="53205" x="8429625" y="4525963"/>
          <p14:tracePt t="53220" x="8464550" y="4560888"/>
          <p14:tracePt t="53238" x="8516938" y="4578350"/>
          <p14:tracePt t="53436" x="8499475" y="4595813"/>
          <p14:tracePt t="53451" x="8464550" y="4613275"/>
          <p14:tracePt t="53481" x="8464550" y="4630738"/>
          <p14:tracePt t="53544" x="8447088" y="4630738"/>
          <p14:tracePt t="53552" x="8429625" y="4630738"/>
          <p14:tracePt t="53559" x="8394700" y="4648200"/>
          <p14:tracePt t="53576" x="8377238" y="4664075"/>
          <p14:tracePt t="53588" x="8342313" y="4699000"/>
          <p14:tracePt t="53611" x="8324850" y="4699000"/>
          <p14:tracePt t="53626" x="8289925" y="4699000"/>
          <p14:tracePt t="53638" x="8272463" y="4699000"/>
          <p14:tracePt t="53656" x="8169275" y="4699000"/>
          <p14:tracePt t="53674" x="7977188" y="4648200"/>
          <p14:tracePt t="53689" x="7907338" y="4613275"/>
          <p14:tracePt t="53704" x="7820025" y="4491038"/>
          <p14:tracePt t="53723" x="7732713" y="4351338"/>
          <p14:tracePt t="53739" x="7662863" y="4108450"/>
          <p14:tracePt t="53755" x="7594600" y="3951288"/>
          <p14:tracePt t="53772" x="7559675" y="3846513"/>
          <p14:tracePt t="53787" x="7402513" y="3673475"/>
          <p14:tracePt t="53806" x="7280275" y="3533775"/>
          <p14:tracePt t="53821" x="7088188" y="3394075"/>
          <p14:tracePt t="53839" x="6950075" y="3271838"/>
          <p14:tracePt t="53854" x="6897688" y="3116263"/>
          <p14:tracePt t="53872" x="6862763" y="2959100"/>
          <p14:tracePt t="53888" x="6845300" y="2889250"/>
          <p14:tracePt t="53906" x="6792913" y="2784475"/>
          <p14:tracePt t="53921" x="6740525" y="2663825"/>
          <p14:tracePt t="53940" x="6670675" y="2593975"/>
          <p14:tracePt t="53955" x="6548438" y="2454275"/>
          <p14:tracePt t="53972" x="6392863" y="2314575"/>
          <p14:tracePt t="53988" x="6288088" y="2209800"/>
          <p14:tracePt t="54005" x="6235700" y="2141538"/>
          <p14:tracePt t="54023" x="6200775" y="2106613"/>
          <p14:tracePt t="54038" x="6183313" y="2071688"/>
          <p14:tracePt t="54055" x="6165850" y="2001838"/>
          <p14:tracePt t="54071" x="6130925" y="1984375"/>
          <p14:tracePt t="54089" x="6113463" y="1949450"/>
          <p14:tracePt t="54106" x="6061075" y="1914525"/>
          <p14:tracePt t="54122" x="6008688" y="1844675"/>
          <p14:tracePt t="54139" x="5886450" y="1739900"/>
          <p14:tracePt t="54155" x="5799138" y="1671638"/>
          <p14:tracePt t="54173" x="5695950" y="1636713"/>
          <p14:tracePt t="54189" x="5556250" y="1566863"/>
          <p14:tracePt t="54205" x="5311775" y="1497013"/>
          <p14:tracePt t="54223" x="5156200" y="1462088"/>
          <p14:tracePt t="54240" x="4946650" y="1409700"/>
          <p14:tracePt t="54255" x="4824413" y="1392238"/>
          <p14:tracePt t="54273" x="4772025" y="1392238"/>
          <p14:tracePt t="54289" x="4719638" y="1392238"/>
          <p14:tracePt t="54305" x="4667250" y="1392238"/>
          <p14:tracePt t="54323" x="4632325" y="1392238"/>
          <p14:tracePt t="54340" x="4546600" y="1462088"/>
          <p14:tracePt t="54355" x="4459288" y="1584325"/>
          <p14:tracePt t="54373" x="4267200" y="1739900"/>
          <p14:tracePt t="54388" x="4179888" y="1827213"/>
          <p14:tracePt t="54406" x="4040188" y="1984375"/>
          <p14:tracePt t="54421" x="4022725" y="2054225"/>
          <p14:tracePt t="54439" x="4022725" y="2106613"/>
          <p14:tracePt t="54456" x="4022725" y="2159000"/>
          <p14:tracePt t="54472" x="4022725" y="2244725"/>
          <p14:tracePt t="54489" x="4005263" y="2384425"/>
          <p14:tracePt t="54505" x="4005263" y="2454275"/>
          <p14:tracePt t="54523" x="4005263" y="2559050"/>
          <p14:tracePt t="54527" x="4005263" y="2611438"/>
          <p14:tracePt t="54539" x="4005263" y="2646363"/>
          <p14:tracePt t="54556" x="4162425" y="2836863"/>
          <p14:tracePt t="54573" x="4249738" y="2906713"/>
          <p14:tracePt t="54589" x="4337050" y="2994025"/>
          <p14:tracePt t="54605" x="4459288" y="3081338"/>
          <p14:tracePt t="54624" x="4579938" y="3151188"/>
          <p14:tracePt t="54638" x="4754563" y="3254375"/>
          <p14:tracePt t="54657" x="4946650" y="3324225"/>
          <p14:tracePt t="54673" x="5068888" y="3411538"/>
          <p14:tracePt t="54689" x="5121275" y="3463925"/>
          <p14:tracePt t="54706" x="5207000" y="3516313"/>
          <p14:tracePt t="54723" x="5276850" y="3533775"/>
          <p14:tracePt t="54740" x="5311775" y="3533775"/>
          <p14:tracePt t="54757" x="5346700" y="3533775"/>
          <p14:tracePt t="54772" x="5451475" y="3533775"/>
          <p14:tracePt t="54789" x="5521325" y="3533775"/>
          <p14:tracePt t="54805" x="5591175" y="3533775"/>
          <p14:tracePt t="54824" x="5748338" y="3533775"/>
          <p14:tracePt t="54840" x="5851525" y="3498850"/>
          <p14:tracePt t="54857" x="6008688" y="3411538"/>
          <p14:tracePt t="54873" x="6218238" y="3341688"/>
          <p14:tracePt t="54890" x="6408738" y="3254375"/>
          <p14:tracePt t="54906" x="6478588" y="3184525"/>
          <p14:tracePt t="54923" x="6530975" y="3168650"/>
          <p14:tracePt t="54939" x="6565900" y="3133725"/>
          <p14:tracePt t="54957" x="6600825" y="3098800"/>
          <p14:tracePt t="54973" x="6653213" y="3046413"/>
          <p14:tracePt t="54990" x="6670675" y="3011488"/>
          <p14:tracePt t="55006" x="6740525" y="2906713"/>
          <p14:tracePt t="55024" x="6740525" y="2889250"/>
          <p14:tracePt t="55041" x="6775450" y="2784475"/>
          <p14:tracePt t="55056" x="6810375" y="2714625"/>
          <p14:tracePt t="55074" x="6845300" y="2628900"/>
          <p14:tracePt t="55089" x="6862763" y="2401888"/>
          <p14:tracePt t="55107" x="6862763" y="2314575"/>
          <p14:tracePt t="55122" x="6862763" y="2244725"/>
          <p14:tracePt t="55140" x="6862763" y="2193925"/>
          <p14:tracePt t="55155" x="6862763" y="2071688"/>
          <p14:tracePt t="55174" x="6862763" y="2036763"/>
          <p14:tracePt t="55190" x="6827838" y="1984375"/>
          <p14:tracePt t="55206" x="6775450" y="1914525"/>
          <p14:tracePt t="55224" x="6723063" y="1879600"/>
          <p14:tracePt t="55240" x="6583363" y="1827213"/>
          <p14:tracePt t="55256" x="6496050" y="1774825"/>
          <p14:tracePt t="55274" x="6375400" y="1739900"/>
          <p14:tracePt t="55289" x="6253163" y="1722438"/>
          <p14:tracePt t="55307" x="6183313" y="1689100"/>
          <p14:tracePt t="55323" x="6026150" y="1671638"/>
          <p14:tracePt t="55340" x="5938838" y="1619250"/>
          <p14:tracePt t="55356" x="5816600" y="1601788"/>
          <p14:tracePt t="55374" x="5573713" y="1566863"/>
          <p14:tracePt t="55389" x="5329238" y="1549400"/>
          <p14:tracePt t="55407" x="5103813" y="1549400"/>
          <p14:tracePt t="55423" x="4859338" y="1549400"/>
          <p14:tracePt t="55440" x="4649788" y="1549400"/>
          <p14:tracePt t="55457" x="4459288" y="1549400"/>
          <p14:tracePt t="55474" x="4354513" y="1549400"/>
          <p14:tracePt t="55489" x="4302125" y="1549400"/>
          <p14:tracePt t="55507" x="4232275" y="1549400"/>
          <p14:tracePt t="55523" x="4162425" y="1549400"/>
          <p14:tracePt t="55541" x="4092575" y="1584325"/>
          <p14:tracePt t="55544" x="4005263" y="1601788"/>
          <p14:tracePt t="55557" x="3954463" y="1619250"/>
          <p14:tracePt t="55575" x="3832225" y="1689100"/>
          <p14:tracePt t="55591" x="3744913" y="1722438"/>
          <p14:tracePt t="55607" x="3675063" y="1792288"/>
          <p14:tracePt t="55625" x="3570288" y="1862138"/>
          <p14:tracePt t="55640" x="3552825" y="1931988"/>
          <p14:tracePt t="55657" x="3517900" y="2054225"/>
          <p14:tracePt t="55675" x="3500438" y="2176463"/>
          <p14:tracePt t="55691" x="3500438" y="2349500"/>
          <p14:tracePt t="55707" x="3500438" y="2681288"/>
          <p14:tracePt t="55723" x="3500438" y="2749550"/>
          <p14:tracePt t="55741" x="3500438" y="2941638"/>
          <p14:tracePt t="55756" x="3675063" y="3168650"/>
          <p14:tracePt t="55774" x="3954463" y="3359150"/>
          <p14:tracePt t="55790" x="4057650" y="3411538"/>
          <p14:tracePt t="55806" x="4249738" y="3568700"/>
          <p14:tracePt t="55824" x="4354513" y="3638550"/>
          <p14:tracePt t="55841" x="4476750" y="3673475"/>
          <p14:tracePt t="55857" x="4667250" y="3724275"/>
          <p14:tracePt t="55875" x="4824413" y="3741738"/>
          <p14:tracePt t="55890" x="4876800" y="3759200"/>
          <p14:tracePt t="55906" x="4929188" y="3759200"/>
          <p14:tracePt t="55925" x="4946650" y="3759200"/>
          <p14:tracePt t="55953" x="4964113" y="3759200"/>
          <p14:tracePt t="55978" x="4981575" y="3759200"/>
          <p14:tracePt t="55983" x="4999038" y="3759200"/>
          <p14:tracePt t="55993" x="5033963" y="3759200"/>
          <p14:tracePt t="56007" x="5051425" y="3759200"/>
          <p14:tracePt t="56025" x="5086350" y="3759200"/>
          <p14:tracePt t="56215" x="5103813" y="3741738"/>
          <p14:tracePt t="56255" x="5103813" y="3724275"/>
          <p14:tracePt t="56297" x="5103813" y="3689350"/>
          <p14:tracePt t="64092" x="5103813" y="3673475"/>
          <p14:tracePt t="64101" x="5241925" y="3673475"/>
          <p14:tracePt t="64108" x="5556250" y="3621088"/>
          <p14:tracePt t="64118" x="5991225" y="3586163"/>
          <p14:tracePt t="64132" x="6530975" y="3516313"/>
          <p14:tracePt t="64150" x="7750175" y="3324225"/>
          <p14:tracePt t="64166" x="8951913" y="3201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E84F77C-5BC3-4C7F-A6CD-02BBC199D48A}"/>
              </a:ext>
            </a:extLst>
          </p:cNvPr>
          <p:cNvSpPr/>
          <p:nvPr/>
        </p:nvSpPr>
        <p:spPr>
          <a:xfrm>
            <a:off x="0" y="0"/>
            <a:ext cx="9144000" cy="98425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999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3186" name="3 Imagen" descr="Ciclo 2010 Sin N.JPG">
            <a:extLst>
              <a:ext uri="{FF2B5EF4-FFF2-40B4-BE49-F238E27FC236}">
                <a16:creationId xmlns:a16="http://schemas.microsoft.com/office/drawing/2014/main" id="{4A748E3E-013A-4CAC-B622-D05AEF69B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4111" r="56029" b="70718"/>
          <a:stretch>
            <a:fillRect/>
          </a:stretch>
        </p:blipFill>
        <p:spPr bwMode="auto">
          <a:xfrm>
            <a:off x="2435225" y="999260"/>
            <a:ext cx="21637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2 Imagen" descr="Ciclo 2010 Sin N.JPG">
            <a:extLst>
              <a:ext uri="{FF2B5EF4-FFF2-40B4-BE49-F238E27FC236}">
                <a16:creationId xmlns:a16="http://schemas.microsoft.com/office/drawing/2014/main" id="{AEAA647B-648A-40EE-9E87-A60552451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t="4111" r="25034" b="70718"/>
          <a:stretch>
            <a:fillRect/>
          </a:stretch>
        </p:blipFill>
        <p:spPr bwMode="auto">
          <a:xfrm>
            <a:off x="4598987" y="999260"/>
            <a:ext cx="2165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4 Imagen" descr="Ciclo 2010 Sin N.JPG">
            <a:extLst>
              <a:ext uri="{FF2B5EF4-FFF2-40B4-BE49-F238E27FC236}">
                <a16:creationId xmlns:a16="http://schemas.microsoft.com/office/drawing/2014/main" id="{7E0ADB21-921E-43DA-9901-6C5C66F9F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25446" r="39221" b="40274"/>
          <a:stretch>
            <a:fillRect/>
          </a:stretch>
        </p:blipFill>
        <p:spPr bwMode="auto">
          <a:xfrm>
            <a:off x="3678239" y="2802660"/>
            <a:ext cx="17875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5 Imagen" descr="Ciclo 2010 Sin N.JPG">
            <a:extLst>
              <a:ext uri="{FF2B5EF4-FFF2-40B4-BE49-F238E27FC236}">
                <a16:creationId xmlns:a16="http://schemas.microsoft.com/office/drawing/2014/main" id="{DECD6EE8-D295-4935-BEBE-68886615D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8" r="70213" b="47945"/>
          <a:stretch>
            <a:fillRect/>
          </a:stretch>
        </p:blipFill>
        <p:spPr bwMode="auto">
          <a:xfrm>
            <a:off x="1528764" y="2218460"/>
            <a:ext cx="2079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6 Imagen" descr="Ciclo 2010 Sin N.JPG">
            <a:extLst>
              <a:ext uri="{FF2B5EF4-FFF2-40B4-BE49-F238E27FC236}">
                <a16:creationId xmlns:a16="http://schemas.microsoft.com/office/drawing/2014/main" id="{0E6F2403-1B6A-4376-84B4-51B7C31DA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23288" r="15211" b="47945"/>
          <a:stretch>
            <a:fillRect/>
          </a:stretch>
        </p:blipFill>
        <p:spPr bwMode="auto">
          <a:xfrm>
            <a:off x="5741987" y="2218460"/>
            <a:ext cx="1708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Ciclo 2010 Sin N.JPG">
            <a:extLst>
              <a:ext uri="{FF2B5EF4-FFF2-40B4-BE49-F238E27FC236}">
                <a16:creationId xmlns:a16="http://schemas.microsoft.com/office/drawing/2014/main" id="{84374170-0951-46D0-B4B1-B9B066D73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7" r="71524" b="30685"/>
          <a:stretch>
            <a:fillRect/>
          </a:stretch>
        </p:blipFill>
        <p:spPr bwMode="auto">
          <a:xfrm>
            <a:off x="1528762" y="3940900"/>
            <a:ext cx="19891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8 Imagen" descr="Ciclo 2010 Sin N.JPG">
            <a:extLst>
              <a:ext uri="{FF2B5EF4-FFF2-40B4-BE49-F238E27FC236}">
                <a16:creationId xmlns:a16="http://schemas.microsoft.com/office/drawing/2014/main" id="{AA1B9594-C05B-4A60-8797-067209547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5" t="50377" r="20013" b="30685"/>
          <a:stretch>
            <a:fillRect/>
          </a:stretch>
        </p:blipFill>
        <p:spPr bwMode="auto">
          <a:xfrm>
            <a:off x="5453064" y="3940900"/>
            <a:ext cx="1660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9 Imagen" descr="Ciclo 2010 Sin N.JPG">
            <a:extLst>
              <a:ext uri="{FF2B5EF4-FFF2-40B4-BE49-F238E27FC236}">
                <a16:creationId xmlns:a16="http://schemas.microsoft.com/office/drawing/2014/main" id="{46A22D2F-9CA4-4FC9-BC07-3AC7F52F0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t="59247" r="49916" b="30685"/>
          <a:stretch>
            <a:fillRect/>
          </a:stretch>
        </p:blipFill>
        <p:spPr bwMode="auto">
          <a:xfrm>
            <a:off x="3868737" y="4504462"/>
            <a:ext cx="11572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2" name="11 Imagen" descr="Ciclo 2010 Sin N.JPG">
            <a:extLst>
              <a:ext uri="{FF2B5EF4-FFF2-40B4-BE49-F238E27FC236}">
                <a16:creationId xmlns:a16="http://schemas.microsoft.com/office/drawing/2014/main" id="{5B48C10B-0BE1-4D7C-8D41-430A462CA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9" t="77226" r="25034"/>
          <a:stretch>
            <a:fillRect/>
          </a:stretch>
        </p:blipFill>
        <p:spPr bwMode="auto">
          <a:xfrm>
            <a:off x="4356102" y="5647460"/>
            <a:ext cx="24082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15 Imagen" descr="Ciclo 2010 Sin N.JPG">
            <a:extLst>
              <a:ext uri="{FF2B5EF4-FFF2-40B4-BE49-F238E27FC236}">
                <a16:creationId xmlns:a16="http://schemas.microsoft.com/office/drawing/2014/main" id="{3E404360-4A30-4181-87CB-C6701A08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68596" r="25034" b="18219"/>
          <a:stretch>
            <a:fillRect/>
          </a:stretch>
        </p:blipFill>
        <p:spPr bwMode="auto">
          <a:xfrm>
            <a:off x="2435225" y="5098185"/>
            <a:ext cx="43291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3 Imagen" descr="Ciclo 2010 Sin N.JPG">
            <a:extLst>
              <a:ext uri="{FF2B5EF4-FFF2-40B4-BE49-F238E27FC236}">
                <a16:creationId xmlns:a16="http://schemas.microsoft.com/office/drawing/2014/main" id="{4756DDAC-723A-47A0-B715-660C91937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77226" r="59740"/>
          <a:stretch>
            <a:fillRect/>
          </a:stretch>
        </p:blipFill>
        <p:spPr bwMode="auto">
          <a:xfrm>
            <a:off x="2435225" y="572366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D262871-A057-41FA-A2D1-D0DEA028FDA0}"/>
              </a:ext>
            </a:extLst>
          </p:cNvPr>
          <p:cNvSpPr txBox="1"/>
          <p:nvPr/>
        </p:nvSpPr>
        <p:spPr>
          <a:xfrm>
            <a:off x="767445" y="118390"/>
            <a:ext cx="8376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Ciclo doméstico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(Patagonia Argentina)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4" y="77739"/>
            <a:ext cx="828571" cy="8285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8AD79B-2F38-991F-1CE4-72110166B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20385">
            <a:off x="7339415" y="2717940"/>
            <a:ext cx="1528237" cy="89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8F0160-C41A-8AA1-DF58-057F4D585F19}"/>
              </a:ext>
            </a:extLst>
          </p:cNvPr>
          <p:cNvSpPr txBox="1"/>
          <p:nvPr/>
        </p:nvSpPr>
        <p:spPr>
          <a:xfrm>
            <a:off x="6541479" y="1392256"/>
            <a:ext cx="260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Arial"/>
              </a:rPr>
              <a:t>Equinococosis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1CC3C0-EDE8-F76A-C39B-9766A68D91FA}"/>
              </a:ext>
            </a:extLst>
          </p:cNvPr>
          <p:cNvSpPr txBox="1"/>
          <p:nvPr/>
        </p:nvSpPr>
        <p:spPr>
          <a:xfrm>
            <a:off x="-30713" y="1444059"/>
            <a:ext cx="257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Arial"/>
              </a:rPr>
              <a:t>Hidatidosis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BA551B-E0CD-7B45-48DE-042796C07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54898">
            <a:off x="325648" y="2758445"/>
            <a:ext cx="1438023" cy="94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23 CuadroTexto">
            <a:extLst>
              <a:ext uri="{FF2B5EF4-FFF2-40B4-BE49-F238E27FC236}">
                <a16:creationId xmlns:a16="http://schemas.microsoft.com/office/drawing/2014/main" id="{17E505D6-C252-D703-E4EC-57D5121E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684" y="6032063"/>
            <a:ext cx="3253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  <a:defRPr/>
            </a:pPr>
            <a:r>
              <a:rPr lang="es-ES_tradnl" altLang="es-AR" sz="2400" b="1" kern="0" dirty="0">
                <a:solidFill>
                  <a:srgbClr val="00B050"/>
                </a:solidFill>
                <a:latin typeface="Arial" panose="020B0604020202020204" pitchFamily="34" charset="0"/>
              </a:rPr>
              <a:t>Conocimiento</a:t>
            </a:r>
          </a:p>
          <a:p>
            <a:pPr algn="ctr" defTabSz="914400">
              <a:spcBef>
                <a:spcPct val="0"/>
              </a:spcBef>
              <a:buNone/>
              <a:defRPr/>
            </a:pPr>
            <a:r>
              <a:rPr lang="es-ES_tradnl" altLang="es-AR" sz="2400" b="1" kern="0" dirty="0">
                <a:solidFill>
                  <a:srgbClr val="00B050"/>
                </a:solidFill>
                <a:latin typeface="Arial" panose="020B0604020202020204" pitchFamily="34" charset="0"/>
              </a:rPr>
              <a:t>1853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FD75BB-9901-C83B-A378-E5919397C886}"/>
              </a:ext>
            </a:extLst>
          </p:cNvPr>
          <p:cNvSpPr/>
          <p:nvPr/>
        </p:nvSpPr>
        <p:spPr>
          <a:xfrm>
            <a:off x="5926988" y="6027005"/>
            <a:ext cx="3461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AR" altLang="es-AR" sz="2400" b="1" kern="0" dirty="0">
                <a:solidFill>
                  <a:srgbClr val="00B050"/>
                </a:solidFill>
                <a:latin typeface="Arial" panose="020B0604020202020204" pitchFamily="34" charset="0"/>
              </a:rPr>
              <a:t>Primer programa</a:t>
            </a:r>
          </a:p>
          <a:p>
            <a:pPr algn="ctr">
              <a:spcBef>
                <a:spcPct val="0"/>
              </a:spcBef>
              <a:defRPr/>
            </a:pPr>
            <a:r>
              <a:rPr lang="es-AR" altLang="es-AR" sz="2400" b="1" kern="0" dirty="0">
                <a:solidFill>
                  <a:srgbClr val="00B050"/>
                </a:solidFill>
                <a:latin typeface="Arial" panose="020B0604020202020204" pitchFamily="34" charset="0"/>
              </a:rPr>
              <a:t>Islandia - 1864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CCEE34-235E-6251-7BCA-017B1AF3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6</a:t>
            </a:fld>
            <a:endParaRPr lang="es-AR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93F39B30-6171-0228-A8B6-D83805B12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5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27"/>
    </mc:Choice>
    <mc:Fallback xmlns="">
      <p:transition spd="slow" advTm="15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338" x="8380413" y="3086100"/>
          <p14:tracePt t="1343" x="7958138" y="3086100"/>
          <p14:tracePt t="1358" x="7615238" y="3059113"/>
          <p14:tracePt t="1374" x="7326313" y="3006725"/>
          <p14:tracePt t="1390" x="6983413" y="2981325"/>
          <p14:tracePt t="1407" x="6745288" y="2981325"/>
          <p14:tracePt t="1422" x="6218238" y="2901950"/>
          <p14:tracePt t="1440" x="5770563" y="2795588"/>
          <p14:tracePt t="1456" x="5375275" y="2716213"/>
          <p14:tracePt t="1474" x="5059363" y="2505075"/>
          <p14:tracePt t="1491" x="4875213" y="2400300"/>
          <p14:tracePt t="1507" x="4795838" y="2320925"/>
          <p14:tracePt t="1523" x="4664075" y="2136775"/>
          <p14:tracePt t="1541" x="4584700" y="2057400"/>
          <p14:tracePt t="1558" x="4348163" y="1925638"/>
          <p14:tracePt t="1574" x="4243388" y="1846263"/>
          <p14:tracePt t="1590" x="4084638" y="1687513"/>
          <p14:tracePt t="1608" x="3900488" y="1582738"/>
          <p14:tracePt t="1623" x="3794125" y="1423988"/>
          <p14:tracePt t="1641" x="3741738" y="1319213"/>
          <p14:tracePt t="1656" x="3741738" y="1187450"/>
          <p14:tracePt t="1674" x="3689350" y="1108075"/>
          <p14:tracePt t="1690" x="3636963" y="1001713"/>
          <p14:tracePt t="1707" x="3584575" y="923925"/>
          <p14:tracePt t="1723" x="3478213" y="869950"/>
          <p14:tracePt t="1741" x="3346450" y="790575"/>
          <p14:tracePt t="1757" x="3162300" y="738188"/>
          <p14:tracePt t="1775" x="2978150" y="658813"/>
          <p14:tracePt t="1792" x="2846388" y="527050"/>
          <p14:tracePt t="1806" x="2714625" y="474663"/>
          <p14:tracePt t="1824" x="2530475" y="447675"/>
          <p14:tracePt t="1842" x="2476500" y="447675"/>
          <p14:tracePt t="1857" x="2371725" y="447675"/>
          <p14:tracePt t="1874" x="2187575" y="422275"/>
          <p14:tracePt t="1890" x="2160588" y="422275"/>
          <p14:tracePt t="1908" x="2003425" y="369888"/>
          <p14:tracePt t="1923" x="1924050" y="369888"/>
          <p14:tracePt t="1941" x="1897063" y="369888"/>
          <p14:tracePt t="1957" x="1844675" y="369888"/>
          <p14:tracePt t="1975" x="1765300" y="369888"/>
          <p14:tracePt t="1991" x="1528763" y="369888"/>
          <p14:tracePt t="2008" x="1397000" y="447675"/>
          <p14:tracePt t="2023" x="1290638" y="501650"/>
          <p14:tracePt t="2042" x="1158875" y="581025"/>
          <p14:tracePt t="2058" x="1133475" y="633413"/>
          <p14:tracePt t="2074" x="1133475" y="658813"/>
          <p14:tracePt t="2091" x="1133475" y="765175"/>
          <p14:tracePt t="2107" x="1133475" y="817563"/>
          <p14:tracePt t="2125" x="1185863" y="844550"/>
          <p14:tracePt t="2141" x="1212850" y="869950"/>
          <p14:tracePt t="2159" x="1265238" y="869950"/>
          <p14:tracePt t="2174" x="1344613" y="869950"/>
          <p14:tracePt t="2191" x="1397000" y="896938"/>
          <p14:tracePt t="2207" x="1608138" y="976313"/>
          <p14:tracePt t="2224" x="1712913" y="1001713"/>
          <p14:tracePt t="2239" x="1871663" y="1055688"/>
          <p14:tracePt t="2259" x="1897063" y="1055688"/>
          <p14:tracePt t="2275" x="2003425" y="1055688"/>
          <p14:tracePt t="2291" x="2055813" y="1055688"/>
          <p14:tracePt t="2308" x="2160588" y="1055688"/>
          <p14:tracePt t="2324" x="2239963" y="1055688"/>
          <p14:tracePt t="2342" x="2371725" y="1055688"/>
          <p14:tracePt t="2357" x="2451100" y="1055688"/>
          <p14:tracePt t="2375" x="2503488" y="1055688"/>
          <p14:tracePt t="2391" x="2635250" y="1055688"/>
          <p14:tracePt t="2408" x="2740025" y="1028700"/>
          <p14:tracePt t="2424" x="2925763" y="1028700"/>
          <p14:tracePt t="2441" x="3003550" y="1028700"/>
          <p14:tracePt t="2457" x="3189288" y="1028700"/>
          <p14:tracePt t="2476" x="3267075" y="1028700"/>
          <p14:tracePt t="2491" x="3452813" y="976313"/>
          <p14:tracePt t="2508" x="3609975" y="976313"/>
          <p14:tracePt t="2524" x="3821113" y="949325"/>
          <p14:tracePt t="2541" x="4057650" y="949325"/>
          <p14:tracePt t="2558" x="4452938" y="949325"/>
          <p14:tracePt t="2576" x="4768850" y="949325"/>
          <p14:tracePt t="2592" x="5006975" y="949325"/>
          <p14:tracePt t="2608" x="5138738" y="949325"/>
          <p14:tracePt t="2624" x="5191125" y="949325"/>
          <p14:tracePt t="2641" x="5243513" y="949325"/>
          <p14:tracePt t="2667" x="5270500" y="949325"/>
          <p14:tracePt t="2678" x="5322888" y="949325"/>
          <p14:tracePt t="2691" x="5375275" y="923925"/>
          <p14:tracePt t="2708" x="5454650" y="896938"/>
          <p14:tracePt t="2724" x="5481638" y="896938"/>
          <p14:tracePt t="2742" x="5586413" y="896938"/>
          <p14:tracePt t="2758" x="5638800" y="896938"/>
          <p14:tracePt t="2775" x="5665788" y="896938"/>
          <p14:tracePt t="2791" x="5718175" y="869950"/>
          <p14:tracePt t="2808" x="5745163" y="869950"/>
          <p14:tracePt t="2824" x="5822950" y="869950"/>
          <p14:tracePt t="2841" x="6140450" y="869950"/>
          <p14:tracePt t="2858" x="6481763" y="844550"/>
          <p14:tracePt t="2876" x="6904038" y="844550"/>
          <p14:tracePt t="2892" x="7246938" y="844550"/>
          <p14:tracePt t="2909" x="7431088" y="817563"/>
          <p14:tracePt t="2924" x="7615238" y="790575"/>
          <p14:tracePt t="2943" x="7905750" y="712788"/>
          <p14:tracePt t="2958" x="8116888" y="685800"/>
          <p14:tracePt t="2976" x="8194675" y="658813"/>
          <p14:tracePt t="3033" x="8221663" y="658813"/>
          <p14:tracePt t="3045" x="8248650" y="658813"/>
          <p14:tracePt t="3050" x="8274050" y="658813"/>
          <p14:tracePt t="3061" x="8326438" y="633413"/>
          <p14:tracePt t="3078" x="8405813" y="633413"/>
          <p14:tracePt t="3092" x="8512175" y="606425"/>
          <p14:tracePt t="3107" x="8669338" y="581025"/>
          <p14:tracePt t="3126" x="8696325" y="581025"/>
          <p14:tracePt t="3145" x="8748713" y="581025"/>
          <p14:tracePt t="3159" x="8775700" y="581025"/>
          <p14:tracePt t="3176" x="8853488" y="527050"/>
          <p14:tracePt t="3193" x="8907463" y="527050"/>
          <p14:tracePt t="3209" x="8959850" y="527050"/>
          <p14:tracePt t="3330" x="8932863" y="527050"/>
          <p14:tracePt t="3335" x="8880475" y="527050"/>
          <p14:tracePt t="3346" x="8721725" y="527050"/>
          <p14:tracePt t="3360" x="8669338" y="527050"/>
          <p14:tracePt t="3375" x="8485188" y="527050"/>
          <p14:tracePt t="3393" x="8062913" y="527050"/>
          <p14:tracePt t="3409" x="7510463" y="527050"/>
          <p14:tracePt t="3425" x="7140575" y="527050"/>
          <p14:tracePt t="3442" x="6719888" y="527050"/>
          <p14:tracePt t="3458" x="6508750" y="527050"/>
          <p14:tracePt t="3476" x="6086475" y="527050"/>
          <p14:tracePt t="3492" x="5770563" y="527050"/>
          <p14:tracePt t="3510" x="5481638" y="527050"/>
          <p14:tracePt t="3524" x="5295900" y="527050"/>
          <p14:tracePt t="3542" x="5111750" y="527050"/>
          <p14:tracePt t="3559" x="5006975" y="527050"/>
          <p14:tracePt t="3576" x="4979988" y="527050"/>
          <p14:tracePt t="3592" x="4954588" y="527050"/>
          <p14:tracePt t="3733" x="4954588" y="501650"/>
          <p14:tracePt t="3747" x="4979988" y="501650"/>
          <p14:tracePt t="3754" x="5032375" y="474663"/>
          <p14:tracePt t="3760" x="5086350" y="474663"/>
          <p14:tracePt t="3775" x="5164138" y="474663"/>
          <p14:tracePt t="3793" x="5402263" y="422275"/>
          <p14:tracePt t="3808" x="6086475" y="422275"/>
          <p14:tracePt t="3826" x="6297613" y="422275"/>
          <p14:tracePt t="3842" x="6983413" y="422275"/>
          <p14:tracePt t="3859" x="7985125" y="422275"/>
          <p14:tracePt t="3875" x="8616950" y="422275"/>
          <p14:tracePt t="3894" x="8828088" y="422275"/>
          <p14:tracePt t="23603" x="9064625" y="2452688"/>
          <p14:tracePt t="23614" x="9039225" y="2452688"/>
          <p14:tracePt t="23619" x="8985250" y="2452688"/>
          <p14:tracePt t="23631" x="8959850" y="2479675"/>
          <p14:tracePt t="23646" x="8932863" y="2505075"/>
          <p14:tracePt t="23663" x="8932863" y="2532063"/>
          <p14:tracePt t="23717" x="8880475" y="2559050"/>
          <p14:tracePt t="23724" x="8828088" y="2611438"/>
          <p14:tracePt t="23736" x="8801100" y="2611438"/>
          <p14:tracePt t="23746" x="8775700" y="2611438"/>
          <p14:tracePt t="23762" x="8696325" y="2638425"/>
          <p14:tracePt t="23779" x="8564563" y="2690813"/>
          <p14:tracePt t="23795" x="8353425" y="2716213"/>
          <p14:tracePt t="23814" x="8116888" y="2716213"/>
          <p14:tracePt t="23828" x="7799388" y="2716213"/>
          <p14:tracePt t="23846" x="7483475" y="2716213"/>
          <p14:tracePt t="23862" x="7351713" y="2716213"/>
          <p14:tracePt t="23933" x="7326313" y="2716213"/>
          <p14:tracePt t="23939" x="7272338" y="2716213"/>
          <p14:tracePt t="23950" x="7219950" y="2716213"/>
          <p14:tracePt t="23963" x="7194550" y="2716213"/>
          <p14:tracePt t="23979" x="7115175" y="2716213"/>
          <p14:tracePt t="23997" x="6983413" y="2716213"/>
          <p14:tracePt t="24014" x="6904038" y="2716213"/>
          <p14:tracePt t="24029" x="6824663" y="2716213"/>
          <p14:tracePt t="24047" x="6745288" y="2690813"/>
          <p14:tracePt t="24083" x="6719888" y="2690813"/>
          <p14:tracePt t="24089" x="6692900" y="2690813"/>
          <p14:tracePt t="24098" x="6667500" y="2690813"/>
          <p14:tracePt t="24112" x="6613525" y="2690813"/>
          <p14:tracePt t="24130" x="6376988" y="2690813"/>
          <p14:tracePt t="24146" x="6218238" y="2716213"/>
          <p14:tracePt t="24163" x="6034088" y="2743200"/>
          <p14:tracePt t="24179" x="5954713" y="2743200"/>
          <p14:tracePt t="24197" x="5876925" y="2770188"/>
          <p14:tracePt t="24213" x="5849938" y="2795588"/>
          <p14:tracePt t="24230" x="5822950" y="2847975"/>
          <p14:tracePt t="24245" x="5770563" y="2901950"/>
          <p14:tracePt t="24263" x="5770563" y="2954338"/>
          <p14:tracePt t="24279" x="5691188" y="3086100"/>
          <p14:tracePt t="24296" x="5691188" y="3138488"/>
          <p14:tracePt t="24312" x="5613400" y="3217863"/>
          <p14:tracePt t="24331" x="5613400" y="3324225"/>
          <p14:tracePt t="24346" x="5586413" y="3429000"/>
          <p14:tracePt t="24364" x="5586413" y="3533775"/>
          <p14:tracePt t="24380" x="5586413" y="3640138"/>
          <p14:tracePt t="24397" x="5586413" y="3719513"/>
          <p14:tracePt t="24412" x="5586413" y="3824288"/>
          <p14:tracePt t="24431" x="5638800" y="3876675"/>
          <p14:tracePt t="24446" x="5718175" y="3983038"/>
          <p14:tracePt t="24463" x="5797550" y="4035425"/>
          <p14:tracePt t="24480" x="5849938" y="4087813"/>
          <p14:tracePt t="24497" x="5929313" y="4141788"/>
          <p14:tracePt t="24512" x="5954713" y="4167188"/>
          <p14:tracePt t="24530" x="6034088" y="4219575"/>
          <p14:tracePt t="24546" x="6113463" y="4219575"/>
          <p14:tracePt t="24563" x="6140450" y="4219575"/>
          <p14:tracePt t="24580" x="6218238" y="4219575"/>
          <p14:tracePt t="24597" x="6297613" y="4219575"/>
          <p14:tracePt t="24612" x="6403975" y="4194175"/>
          <p14:tracePt t="24631" x="6561138" y="4194175"/>
          <p14:tracePt t="24646" x="6667500" y="4141788"/>
          <p14:tracePt t="24663" x="6799263" y="4114800"/>
          <p14:tracePt t="24678" x="6983413" y="4087813"/>
          <p14:tracePt t="24697" x="7088188" y="4035425"/>
          <p14:tracePt t="24713" x="7167563" y="3983038"/>
          <p14:tracePt t="24731" x="7219950" y="3983038"/>
          <p14:tracePt t="24747" x="7378700" y="3930650"/>
          <p14:tracePt t="24763" x="7404100" y="3851275"/>
          <p14:tracePt t="24782" x="7431088" y="3798888"/>
          <p14:tracePt t="24797" x="7431088" y="3719513"/>
          <p14:tracePt t="24812" x="7458075" y="3613150"/>
          <p14:tracePt t="24831" x="7458075" y="3429000"/>
          <p14:tracePt t="24847" x="7458075" y="3376613"/>
          <p14:tracePt t="24863" x="7458075" y="3244850"/>
          <p14:tracePt t="24879" x="7299325" y="3006725"/>
          <p14:tracePt t="24897" x="7272338" y="2901950"/>
          <p14:tracePt t="24912" x="7272338" y="2795588"/>
          <p14:tracePt t="24931" x="7272338" y="2770188"/>
          <p14:tracePt t="24994" x="7272338" y="2743200"/>
          <p14:tracePt t="25000" x="7272338" y="2716213"/>
          <p14:tracePt t="25013" x="7326313" y="2716213"/>
          <p14:tracePt t="25031" x="7615238" y="2716213"/>
          <p14:tracePt t="25046" x="8248650" y="2716213"/>
          <p14:tracePt t="28054" x="8616950" y="3033713"/>
          <p14:tracePt t="28057" x="8301038" y="3033713"/>
          <p14:tracePt t="28071" x="7931150" y="3033713"/>
          <p14:tracePt t="28083" x="7694613" y="3033713"/>
          <p14:tracePt t="28100" x="7115175" y="3033713"/>
          <p14:tracePt t="28116" x="6535738" y="2954338"/>
          <p14:tracePt t="28134" x="6218238" y="2822575"/>
          <p14:tracePt t="28151" x="6008688" y="2770188"/>
          <p14:tracePt t="28166" x="5665788" y="2611438"/>
          <p14:tracePt t="28184" x="5402263" y="2479675"/>
          <p14:tracePt t="28200" x="5111750" y="2452688"/>
          <p14:tracePt t="28217" x="4875213" y="2347913"/>
          <p14:tracePt t="28233" x="4637088" y="2216150"/>
          <p14:tracePt t="28251" x="4427538" y="2162175"/>
          <p14:tracePt t="28266" x="4243388" y="2057400"/>
          <p14:tracePt t="28284" x="4137025" y="2057400"/>
          <p14:tracePt t="28300" x="4005263" y="2030413"/>
          <p14:tracePt t="28317" x="3873500" y="1952625"/>
          <p14:tracePt t="28332" x="3741738" y="1873250"/>
          <p14:tracePt t="28351" x="3557588" y="1793875"/>
          <p14:tracePt t="28366" x="3478213" y="1687513"/>
          <p14:tracePt t="28384" x="3425825" y="1635125"/>
          <p14:tracePt t="28400" x="3398838" y="1635125"/>
          <p14:tracePt t="28417" x="3346450" y="1582738"/>
          <p14:tracePt t="28433" x="3321050" y="1530350"/>
          <p14:tracePt t="28451" x="3241675" y="1450975"/>
          <p14:tracePt t="28467" x="3189288" y="1398588"/>
          <p14:tracePt t="28483" x="3162300" y="1371600"/>
          <p14:tracePt t="28501" x="3109913" y="1344613"/>
          <p14:tracePt t="28517" x="3030538" y="1292225"/>
          <p14:tracePt t="28534" x="2978150" y="1292225"/>
          <p14:tracePt t="28550" x="2951163" y="1266825"/>
          <p14:tracePt t="28567" x="2871788" y="1266825"/>
          <p14:tracePt t="28583" x="2819400" y="1266825"/>
          <p14:tracePt t="28602" x="2767013" y="1266825"/>
          <p14:tracePt t="28617" x="2687638" y="1266825"/>
          <p14:tracePt t="28633" x="2530475" y="1292225"/>
          <p14:tracePt t="28651" x="2424113" y="1319213"/>
          <p14:tracePt t="28667" x="2212975" y="1423988"/>
          <p14:tracePt t="28683" x="1976438" y="1530350"/>
          <p14:tracePt t="28701" x="1844675" y="1609725"/>
          <p14:tracePt t="28717" x="1817688" y="1609725"/>
          <p14:tracePt t="28735" x="1792288" y="1635125"/>
          <p14:tracePt t="28751" x="1792288" y="1687513"/>
          <p14:tracePt t="28766" x="1792288" y="1819275"/>
          <p14:tracePt t="28784" x="1792288" y="1898650"/>
          <p14:tracePt t="28801" x="1792288" y="2005013"/>
          <p14:tracePt t="28816" x="1844675" y="2084388"/>
          <p14:tracePt t="28834" x="1976438" y="2136775"/>
          <p14:tracePt t="28850" x="2135188" y="2216150"/>
          <p14:tracePt t="28868" x="2266950" y="2216150"/>
          <p14:tracePt t="28883" x="2555875" y="2241550"/>
          <p14:tracePt t="28901" x="2740025" y="2295525"/>
          <p14:tracePt t="28917" x="3030538" y="2295525"/>
          <p14:tracePt t="28935" x="3321050" y="2295525"/>
          <p14:tracePt t="28951" x="3636963" y="2295525"/>
          <p14:tracePt t="28967" x="3821113" y="2320925"/>
          <p14:tracePt t="28985" x="3979863" y="2320925"/>
          <p14:tracePt t="29000" x="4057650" y="2320925"/>
          <p14:tracePt t="29018" x="4111625" y="2320925"/>
          <p14:tracePt t="29038" x="4137025" y="2320925"/>
          <p14:tracePt t="29055" x="4164013" y="2320925"/>
          <p14:tracePt t="29067" x="4189413" y="2320925"/>
          <p14:tracePt t="29085" x="4295775" y="2216150"/>
          <p14:tracePt t="29101" x="4375150" y="2189163"/>
          <p14:tracePt t="29117" x="4479925" y="2136775"/>
          <p14:tracePt t="29133" x="4559300" y="2084388"/>
          <p14:tracePt t="29151" x="4611688" y="1978025"/>
          <p14:tracePt t="29168" x="4664075" y="1898650"/>
          <p14:tracePt t="29183" x="4664075" y="1687513"/>
          <p14:tracePt t="29202" x="4664075" y="1555750"/>
          <p14:tracePt t="29217" x="4664075" y="1503363"/>
          <p14:tracePt t="29234" x="4637088" y="1371600"/>
          <p14:tracePt t="29251" x="4584700" y="1292225"/>
          <p14:tracePt t="29268" x="4532313" y="1239838"/>
          <p14:tracePt t="29284" x="4452938" y="1212850"/>
          <p14:tracePt t="29302" x="4348163" y="1212850"/>
          <p14:tracePt t="29317" x="4268788" y="1212850"/>
          <p14:tracePt t="29334" x="4137025" y="1187450"/>
          <p14:tracePt t="29351" x="4032250" y="1187450"/>
          <p14:tracePt t="29368" x="3794125" y="1160463"/>
          <p14:tracePt t="29384" x="3636963" y="1160463"/>
          <p14:tracePt t="29402" x="3452813" y="1133475"/>
          <p14:tracePt t="29417" x="3294063" y="1133475"/>
          <p14:tracePt t="29435" x="3082925" y="1081088"/>
          <p14:tracePt t="29451" x="2925763" y="1081088"/>
          <p14:tracePt t="29468" x="2767013" y="1081088"/>
          <p14:tracePt t="29484" x="2582863" y="1081088"/>
          <p14:tracePt t="29502" x="2476500" y="1081088"/>
          <p14:tracePt t="29518" x="2398713" y="1108075"/>
          <p14:tracePt t="29534" x="2292350" y="1160463"/>
          <p14:tracePt t="29553" x="2239963" y="1160463"/>
          <p14:tracePt t="29569" x="2160588" y="1212850"/>
          <p14:tracePt t="29585" x="2055813" y="1319213"/>
          <p14:tracePt t="29601" x="1976438" y="1530350"/>
          <p14:tracePt t="29618" x="1976438" y="1555750"/>
          <p14:tracePt t="29634" x="1976438" y="1635125"/>
          <p14:tracePt t="29653" x="1976438" y="1741488"/>
          <p14:tracePt t="29668" x="1976438" y="1873250"/>
          <p14:tracePt t="29686" x="1976438" y="2030413"/>
          <p14:tracePt t="29701" x="2003425" y="2084388"/>
          <p14:tracePt t="29718" x="2212975" y="2320925"/>
          <p14:tracePt t="29734" x="2344738" y="2427288"/>
          <p14:tracePt t="29752" x="2687638" y="2584450"/>
          <p14:tracePt t="29770" x="3030538" y="2690813"/>
          <p14:tracePt t="29786" x="3557588" y="2927350"/>
          <p14:tracePt t="29801" x="3900488" y="3006725"/>
          <p14:tracePt t="29819" x="4189413" y="3059113"/>
          <p14:tracePt t="29834" x="4427538" y="3059113"/>
          <p14:tracePt t="29852" x="4611688" y="3059113"/>
          <p14:tracePt t="29868" x="4927600" y="3059113"/>
          <p14:tracePt t="29886" x="4979988" y="3059113"/>
          <p14:tracePt t="29901" x="5270500" y="3059113"/>
          <p14:tracePt t="29919" x="5586413" y="3059113"/>
          <p14:tracePt t="29935" x="5770563" y="3059113"/>
          <p14:tracePt t="29951" x="6245225" y="3059113"/>
          <p14:tracePt t="29969" x="7351713" y="3006725"/>
          <p14:tracePt t="29986" x="7721600" y="3006725"/>
          <p14:tracePt t="30002" x="8512175" y="3006725"/>
          <p14:tracePt t="32840" x="8828088" y="3138488"/>
          <p14:tracePt t="32855" x="8669338" y="3165475"/>
          <p14:tracePt t="32872" x="8301038" y="3165475"/>
          <p14:tracePt t="32887" x="8116888" y="3165475"/>
          <p14:tracePt t="32905" x="7958138" y="3190875"/>
          <p14:tracePt t="33042" x="7905750" y="3217863"/>
          <p14:tracePt t="33060" x="7878763" y="3270250"/>
          <p14:tracePt t="33134" x="7853363" y="3270250"/>
          <p14:tracePt t="33146" x="7826375" y="3270250"/>
          <p14:tracePt t="33158" x="7773988" y="3270250"/>
          <p14:tracePt t="33172" x="7747000" y="3270250"/>
          <p14:tracePt t="33188" x="7694613" y="3270250"/>
          <p14:tracePt t="33205" x="7642225" y="3270250"/>
          <p14:tracePt t="33221" x="7562850" y="3270250"/>
          <p14:tracePt t="33239" x="7510463" y="3270250"/>
          <p14:tracePt t="33258" x="7483475" y="3270250"/>
          <p14:tracePt t="33271" x="7458075" y="3270250"/>
          <p14:tracePt t="33375" x="7431088" y="3270250"/>
          <p14:tracePt t="33380" x="7404100" y="3297238"/>
          <p14:tracePt t="34434" x="7378700" y="3324225"/>
          <p14:tracePt t="34454" x="7378700" y="3349625"/>
          <p14:tracePt t="34470" x="7378700" y="3376613"/>
          <p14:tracePt t="34478" x="7378700" y="3402013"/>
          <p14:tracePt t="34489" x="7378700" y="3429000"/>
          <p14:tracePt t="34507" x="7378700" y="3481388"/>
          <p14:tracePt t="34523" x="7378700" y="3508375"/>
          <p14:tracePt t="34540" x="7404100" y="3533775"/>
          <p14:tracePt t="34556" x="7458075" y="3587750"/>
          <p14:tracePt t="34573" x="7483475" y="3587750"/>
          <p14:tracePt t="34589" x="7510463" y="3613150"/>
          <p14:tracePt t="34901" x="7535863" y="3640138"/>
          <p14:tracePt t="34922" x="7535863" y="3692525"/>
          <p14:tracePt t="34937" x="7535863" y="3744913"/>
          <p14:tracePt t="34945" x="7562850" y="3771900"/>
          <p14:tracePt t="34956" x="7562850" y="3798888"/>
          <p14:tracePt t="34972" x="7562850" y="3851275"/>
          <p14:tracePt t="34991" x="7562850" y="3930650"/>
          <p14:tracePt t="35006" x="7562850" y="4010025"/>
          <p14:tracePt t="35024" x="7562850" y="4114800"/>
          <p14:tracePt t="35040" x="7562850" y="4167188"/>
          <p14:tracePt t="35057" x="7562850" y="4219575"/>
          <p14:tracePt t="35072" x="7458075" y="4352925"/>
          <p14:tracePt t="35091" x="7431088" y="4378325"/>
          <p14:tracePt t="35107" x="7378700" y="4405313"/>
          <p14:tracePt t="35123" x="7351713" y="4457700"/>
          <p14:tracePt t="35198" x="7299325" y="4484688"/>
          <p14:tracePt t="35210" x="7246938" y="4510088"/>
          <p14:tracePt t="35217" x="7219950" y="4562475"/>
          <p14:tracePt t="35226" x="7115175" y="4589463"/>
          <p14:tracePt t="35240" x="7062788" y="4589463"/>
          <p14:tracePt t="35258" x="6956425" y="4668838"/>
          <p14:tracePt t="35274" x="6904038" y="4721225"/>
          <p14:tracePt t="35290" x="6851650" y="4800600"/>
          <p14:tracePt t="35318" x="6851650" y="4827588"/>
          <p14:tracePt t="35339" x="6851650" y="4852988"/>
          <p14:tracePt t="35361" x="6824663" y="4879975"/>
          <p14:tracePt t="35900" x="6824663" y="4905375"/>
          <p14:tracePt t="35944" x="6904038" y="4905375"/>
          <p14:tracePt t="35953" x="6983413" y="4905375"/>
          <p14:tracePt t="35962" x="7167563" y="4905375"/>
          <p14:tracePt t="35974" x="7351713" y="4905375"/>
          <p14:tracePt t="35992" x="7878763" y="4852988"/>
          <p14:tracePt t="36008" x="8643938" y="4827588"/>
          <p14:tracePt t="37350" x="8248650" y="4800600"/>
          <p14:tracePt t="37358" x="7642225" y="4879975"/>
          <p14:tracePt t="37376" x="6640513" y="4932363"/>
          <p14:tracePt t="37393" x="5849938" y="4984750"/>
          <p14:tracePt t="37409" x="5613400" y="4984750"/>
          <p14:tracePt t="37650" x="5586413" y="4984750"/>
          <p14:tracePt t="37655" x="5559425" y="4984750"/>
          <p14:tracePt t="37664" x="5507038" y="4984750"/>
          <p14:tracePt t="37675" x="5481638" y="4984750"/>
          <p14:tracePt t="37694" x="5349875" y="4984750"/>
          <p14:tracePt t="37711" x="5218113" y="4984750"/>
          <p14:tracePt t="37725" x="5059363" y="4984750"/>
          <p14:tracePt t="37743" x="4954588" y="4984750"/>
          <p14:tracePt t="37759" x="4848225" y="4984750"/>
          <p14:tracePt t="37777" x="4743450" y="4932363"/>
          <p14:tracePt t="37818" x="4716463" y="4932363"/>
          <p14:tracePt t="37828" x="4664075" y="4932363"/>
          <p14:tracePt t="37834" x="4637088" y="4932363"/>
          <p14:tracePt t="37846" x="4584700" y="4932363"/>
          <p14:tracePt t="37860" x="4559300" y="4959350"/>
          <p14:tracePt t="37877" x="4479925" y="4984750"/>
          <p14:tracePt t="37894" x="4348163" y="5011738"/>
          <p14:tracePt t="37909" x="4268788" y="5038725"/>
          <p14:tracePt t="37927" x="4189413" y="5091113"/>
          <p14:tracePt t="37942" x="4084638" y="5143500"/>
          <p14:tracePt t="37960" x="4005263" y="5195888"/>
          <p14:tracePt t="37977" x="3925888" y="5222875"/>
          <p14:tracePt t="37993" x="3873500" y="5248275"/>
          <p14:tracePt t="38011" x="3794125" y="5302250"/>
          <p14:tracePt t="38026" x="3794125" y="5354638"/>
          <p14:tracePt t="38044" x="3768725" y="5381625"/>
          <p14:tracePt t="38060" x="3768725" y="5407025"/>
          <p14:tracePt t="38076" x="3741738" y="5459413"/>
          <p14:tracePt t="38095" x="3741738" y="5565775"/>
          <p14:tracePt t="38111" x="3741738" y="5670550"/>
          <p14:tracePt t="38126" x="3741738" y="5934075"/>
          <p14:tracePt t="38144" x="3768725" y="6092825"/>
          <p14:tracePt t="38162" x="3794125" y="6172200"/>
          <p14:tracePt t="38176" x="3979863" y="6410325"/>
          <p14:tracePt t="38193" x="4268788" y="6567488"/>
          <p14:tracePt t="38210" x="4427538" y="6673850"/>
          <p14:tracePt t="38227" x="4716463" y="6673850"/>
          <p14:tracePt t="38242" x="4900613" y="6673850"/>
          <p14:tracePt t="38260" x="5111750" y="6673850"/>
          <p14:tracePt t="38276" x="5507038" y="6673850"/>
          <p14:tracePt t="38294" x="5797550" y="6646863"/>
          <p14:tracePt t="38312" x="6008688" y="6515100"/>
          <p14:tracePt t="38328" x="6165850" y="6435725"/>
          <p14:tracePt t="38343" x="6324600" y="6251575"/>
          <p14:tracePt t="38361" x="6481763" y="6092825"/>
          <p14:tracePt t="38376" x="6561138" y="5988050"/>
          <p14:tracePt t="38394" x="6640513" y="5908675"/>
          <p14:tracePt t="38410" x="6667500" y="5829300"/>
          <p14:tracePt t="38427" x="6667500" y="5802313"/>
          <p14:tracePt t="38443" x="6692900" y="5697538"/>
          <p14:tracePt t="38461" x="6692900" y="5538788"/>
          <p14:tracePt t="38476" x="6692900" y="5459413"/>
          <p14:tracePt t="38494" x="6692900" y="5381625"/>
          <p14:tracePt t="38510" x="6719888" y="5302250"/>
          <p14:tracePt t="38528" x="6799263" y="5248275"/>
          <p14:tracePt t="38543" x="7194550" y="5116513"/>
          <p14:tracePt t="38560" x="7985125" y="5064125"/>
          <p14:tracePt t="39625" x="8037513" y="4959350"/>
          <p14:tracePt t="39633" x="7458075" y="4959350"/>
          <p14:tracePt t="39646" x="6931025" y="4959350"/>
          <p14:tracePt t="39661" x="6113463" y="4959350"/>
          <p14:tracePt t="39678" x="5507038" y="4959350"/>
          <p14:tracePt t="39694" x="5270500" y="4959350"/>
          <p14:tracePt t="39712" x="5138738" y="4959350"/>
          <p14:tracePt t="39728" x="5111750" y="4984750"/>
          <p14:tracePt t="39745" x="5086350" y="4984750"/>
          <p14:tracePt t="39765" x="5059363" y="4984750"/>
          <p14:tracePt t="39779" x="5006975" y="4984750"/>
          <p14:tracePt t="39794" x="4900613" y="4984750"/>
          <p14:tracePt t="39812" x="4691063" y="4984750"/>
          <p14:tracePt t="39829" x="4532313" y="4959350"/>
          <p14:tracePt t="39845" x="4479925" y="4932363"/>
          <p14:tracePt t="39862" x="4427538" y="4879975"/>
          <p14:tracePt t="39884" x="4400550" y="4879975"/>
          <p14:tracePt t="39895" x="4400550" y="4852988"/>
          <p14:tracePt t="39911" x="4348163" y="4827588"/>
          <p14:tracePt t="39929" x="4295775" y="4827588"/>
          <p14:tracePt t="39944" x="4189413" y="4748213"/>
          <p14:tracePt t="39961" x="4137025" y="4668838"/>
          <p14:tracePt t="39978" x="4057650" y="4589463"/>
          <p14:tracePt t="39996" x="4005263" y="4510088"/>
          <p14:tracePt t="40012" x="3925888" y="4405313"/>
          <p14:tracePt t="40028" x="3794125" y="4352925"/>
          <p14:tracePt t="40045" x="3584575" y="4273550"/>
          <p14:tracePt t="40062" x="3398838" y="4246563"/>
          <p14:tracePt t="40078" x="3241675" y="4114800"/>
          <p14:tracePt t="40096" x="3135313" y="4062413"/>
          <p14:tracePt t="40112" x="3057525" y="4010025"/>
          <p14:tracePt t="40130" x="2846388" y="3930650"/>
          <p14:tracePt t="40145" x="2635250" y="3851275"/>
          <p14:tracePt t="40163" x="2398713" y="3798888"/>
          <p14:tracePt t="40178" x="2187575" y="3744913"/>
          <p14:tracePt t="40196" x="2003425" y="3719513"/>
          <p14:tracePt t="40212" x="1765300" y="3640138"/>
          <p14:tracePt t="40230" x="1608138" y="3613150"/>
          <p14:tracePt t="40245" x="1449388" y="3613150"/>
          <p14:tracePt t="40261" x="1344613" y="3613150"/>
          <p14:tracePt t="40278" x="1317625" y="3613150"/>
          <p14:tracePt t="40296" x="1265238" y="3613150"/>
          <p14:tracePt t="40312" x="1133475" y="3640138"/>
          <p14:tracePt t="40329" x="974725" y="3744913"/>
          <p14:tracePt t="40345" x="763588" y="3798888"/>
          <p14:tracePt t="40362" x="658813" y="3876675"/>
          <p14:tracePt t="40378" x="579438" y="3956050"/>
          <p14:tracePt t="40396" x="500063" y="4035425"/>
          <p14:tracePt t="40412" x="422275" y="4114800"/>
          <p14:tracePt t="40430" x="395288" y="4219575"/>
          <p14:tracePt t="40445" x="395288" y="4352925"/>
          <p14:tracePt t="40463" x="395288" y="4457700"/>
          <p14:tracePt t="40479" x="395288" y="4589463"/>
          <p14:tracePt t="40497" x="395288" y="4721225"/>
          <p14:tracePt t="40513" x="447675" y="4827588"/>
          <p14:tracePt t="40530" x="527050" y="4932363"/>
          <p14:tracePt t="40545" x="579438" y="5011738"/>
          <p14:tracePt t="40563" x="658813" y="5116513"/>
          <p14:tracePt t="40578" x="817563" y="5195888"/>
          <p14:tracePt t="40596" x="1027113" y="5354638"/>
          <p14:tracePt t="40614" x="1133475" y="5407025"/>
          <p14:tracePt t="40629" x="1422400" y="5486400"/>
          <p14:tracePt t="40645" x="1685925" y="5618163"/>
          <p14:tracePt t="40663" x="2055813" y="5724525"/>
          <p14:tracePt t="40679" x="2371725" y="5802313"/>
          <p14:tracePt t="40696" x="2687638" y="5908675"/>
          <p14:tracePt t="40713" x="2871788" y="5961063"/>
          <p14:tracePt t="40730" x="3082925" y="5961063"/>
          <p14:tracePt t="40745" x="3398838" y="5988050"/>
          <p14:tracePt t="40763" x="3636963" y="5988050"/>
          <p14:tracePt t="40781" x="3741738" y="5988050"/>
          <p14:tracePt t="40796" x="3873500" y="5988050"/>
          <p14:tracePt t="40813" x="3952875" y="5988050"/>
          <p14:tracePt t="40828" x="4032250" y="5988050"/>
          <p14:tracePt t="40846" x="4084638" y="5988050"/>
          <p14:tracePt t="40862" x="4268788" y="5856288"/>
          <p14:tracePt t="40880" x="4400550" y="5776913"/>
          <p14:tracePt t="40897" x="4559300" y="5618163"/>
          <p14:tracePt t="40913" x="4664075" y="5513388"/>
          <p14:tracePt t="40930" x="4691063" y="5486400"/>
          <p14:tracePt t="40946" x="4691063" y="5434013"/>
          <p14:tracePt t="40963" x="4716463" y="5381625"/>
          <p14:tracePt t="40979" x="4716463" y="5327650"/>
          <p14:tracePt t="40997" x="4716463" y="5222875"/>
          <p14:tracePt t="41013" x="4716463" y="5091113"/>
          <p14:tracePt t="41030" x="4716463" y="5011738"/>
          <p14:tracePt t="41046" x="4716463" y="4932363"/>
          <p14:tracePt t="41063" x="4664075" y="4827588"/>
          <p14:tracePt t="41079" x="4611688" y="4668838"/>
          <p14:tracePt t="41097" x="4506913" y="4589463"/>
          <p14:tracePt t="41113" x="4400550" y="4484688"/>
          <p14:tracePt t="41130" x="4348163" y="4405313"/>
          <p14:tracePt t="41146" x="4216400" y="4325938"/>
          <p14:tracePt t="41163" x="4137025" y="4219575"/>
          <p14:tracePt t="41179" x="4005263" y="4141788"/>
          <p14:tracePt t="41197" x="3900488" y="4114800"/>
          <p14:tracePt t="41214" x="3848100" y="4035425"/>
          <p14:tracePt t="41230" x="3741738" y="4010025"/>
          <p14:tracePt t="41245" x="3662363" y="3983038"/>
          <p14:tracePt t="41263" x="3530600" y="3956050"/>
          <p14:tracePt t="41278" x="3478213" y="3930650"/>
          <p14:tracePt t="41296" x="3294063" y="3903663"/>
          <p14:tracePt t="41312" x="2978150" y="3903663"/>
          <p14:tracePt t="41329" x="2714625" y="3903663"/>
          <p14:tracePt t="41345" x="2371725" y="3903663"/>
          <p14:tracePt t="41363" x="2187575" y="3903663"/>
          <p14:tracePt t="41379" x="1976438" y="3903663"/>
          <p14:tracePt t="41397" x="1844675" y="3903663"/>
          <p14:tracePt t="41413" x="1765300" y="3903663"/>
          <p14:tracePt t="41430" x="1581150" y="3930650"/>
          <p14:tracePt t="41446" x="1422400" y="4035425"/>
          <p14:tracePt t="41463" x="1397000" y="4062413"/>
          <p14:tracePt t="41479" x="1344613" y="4114800"/>
          <p14:tracePt t="41497" x="1265238" y="4219575"/>
          <p14:tracePt t="41513" x="1238250" y="4352925"/>
          <p14:tracePt t="41531" x="1212850" y="4430713"/>
          <p14:tracePt t="41547" x="1212850" y="4562475"/>
          <p14:tracePt t="41562" x="1212850" y="4641850"/>
          <p14:tracePt t="41581" x="1212850" y="4748213"/>
          <p14:tracePt t="41597" x="1212850" y="4852988"/>
          <p14:tracePt t="41613" x="1265238" y="4959350"/>
          <p14:tracePt t="41631" x="1370013" y="5011738"/>
          <p14:tracePt t="41646" x="1501775" y="5064125"/>
          <p14:tracePt t="41663" x="1712913" y="5143500"/>
          <p14:tracePt t="41680" x="1924050" y="5222875"/>
          <p14:tracePt t="41698" x="2319338" y="5275263"/>
          <p14:tracePt t="41714" x="2555875" y="5275263"/>
          <p14:tracePt t="41730" x="3346450" y="5275263"/>
          <p14:tracePt t="41747" x="4032250" y="5275263"/>
          <p14:tracePt t="41763" x="4716463" y="5275263"/>
          <p14:tracePt t="41780" x="5295900" y="5275263"/>
          <p14:tracePt t="41797" x="5876925" y="5275263"/>
          <p14:tracePt t="41815" x="6508750" y="5275263"/>
          <p14:tracePt t="41830" x="6931025" y="5275263"/>
          <p14:tracePt t="41847" x="7773988" y="5275263"/>
          <p14:tracePt t="41863" x="8062913" y="5275263"/>
          <p14:tracePt t="41882" x="8589963" y="5275263"/>
          <p14:tracePt t="45289" x="8643938" y="5381625"/>
          <p14:tracePt t="45300" x="8353425" y="5434013"/>
          <p14:tracePt t="45317" x="7799388" y="5538788"/>
          <p14:tracePt t="45334" x="7458075" y="5618163"/>
          <p14:tracePt t="45352" x="7167563" y="5749925"/>
          <p14:tracePt t="45367" x="6956425" y="5829300"/>
          <p14:tracePt t="45384" x="6745288" y="5934075"/>
          <p14:tracePt t="45400" x="6613525" y="5988050"/>
          <p14:tracePt t="45418" x="6403975" y="6119813"/>
          <p14:tracePt t="45433" x="6140450" y="6145213"/>
          <p14:tracePt t="45450" x="5876925" y="6145213"/>
          <p14:tracePt t="45467" x="5534025" y="6172200"/>
          <p14:tracePt t="45484" x="5111750" y="6172200"/>
          <p14:tracePt t="45502" x="4927600" y="6172200"/>
          <p14:tracePt t="45517" x="4875213" y="6172200"/>
          <p14:tracePt t="45534" x="4822825" y="6172200"/>
          <p14:tracePt t="45552" x="4743450" y="6172200"/>
          <p14:tracePt t="45569" x="4664075" y="6172200"/>
          <p14:tracePt t="45584" x="4479925" y="6172200"/>
          <p14:tracePt t="45602" x="4189413" y="6172200"/>
          <p14:tracePt t="45617" x="3873500" y="6199188"/>
          <p14:tracePt t="45635" x="3636963" y="6199188"/>
          <p14:tracePt t="45652" x="3373438" y="6199188"/>
          <p14:tracePt t="45667" x="3294063" y="6199188"/>
          <p14:tracePt t="45685" x="3294063" y="6224588"/>
          <p14:tracePt t="45779" x="3373438" y="6224588"/>
          <p14:tracePt t="45791" x="3398838" y="6224588"/>
          <p14:tracePt t="45800" x="3425825" y="6224588"/>
          <p14:tracePt t="45837" x="3452813" y="6199188"/>
          <p14:tracePt t="45858" x="3478213" y="6145213"/>
          <p14:tracePt t="45894" x="3478213" y="6119813"/>
          <p14:tracePt t="45903" x="3478213" y="6092825"/>
          <p14:tracePt t="45915" x="3478213" y="6067425"/>
          <p14:tracePt t="45938" x="3478213" y="6040438"/>
          <p14:tracePt t="45941" x="3478213" y="5934075"/>
          <p14:tracePt t="45960" x="3425825" y="5934075"/>
          <p14:tracePt t="45971" x="3267075" y="5881688"/>
          <p14:tracePt t="45978" x="3214688" y="5881688"/>
          <p14:tracePt t="45986" x="3189288" y="5856288"/>
          <p14:tracePt t="46001" x="3135313" y="5856288"/>
          <p14:tracePt t="46019" x="3082925" y="5856288"/>
          <p14:tracePt t="46033" x="3030538" y="5856288"/>
          <p14:tracePt t="46052" x="2978150" y="5856288"/>
          <p14:tracePt t="46067" x="2898775" y="5856288"/>
          <p14:tracePt t="46083" x="2846388" y="5856288"/>
          <p14:tracePt t="46102" x="2794000" y="5856288"/>
          <p14:tracePt t="46118" x="2740025" y="5856288"/>
          <p14:tracePt t="46134" x="2714625" y="5908675"/>
          <p14:tracePt t="46151" x="2662238" y="5934075"/>
          <p14:tracePt t="46167" x="2608263" y="5961063"/>
          <p14:tracePt t="46184" x="2582863" y="5988050"/>
          <p14:tracePt t="46201" x="2555875" y="6040438"/>
          <p14:tracePt t="46217" x="2476500" y="6145213"/>
          <p14:tracePt t="46237" x="2451100" y="6199188"/>
          <p14:tracePt t="46253" x="2424113" y="6251575"/>
          <p14:tracePt t="46268" x="2424113" y="6276975"/>
          <p14:tracePt t="46284" x="2424113" y="6462713"/>
          <p14:tracePt t="46303" x="2424113" y="6515100"/>
          <p14:tracePt t="46318" x="2424113" y="6567488"/>
          <p14:tracePt t="46336" x="2424113" y="6646863"/>
          <p14:tracePt t="46351" x="2424113" y="6699250"/>
          <p14:tracePt t="46370" x="2424113" y="6753225"/>
          <p14:tracePt t="46661" x="4427538" y="6753225"/>
          <p14:tracePt t="46671" x="4427538" y="6699250"/>
          <p14:tracePt t="46686" x="4427538" y="6646863"/>
          <p14:tracePt t="46703" x="4427538" y="6515100"/>
          <p14:tracePt t="46718" x="4400550" y="6330950"/>
          <p14:tracePt t="46735" x="4295775" y="6199188"/>
          <p14:tracePt t="46752" x="4164013" y="6040438"/>
          <p14:tracePt t="46769" x="4084638" y="5934075"/>
          <p14:tracePt t="46785" x="4032250" y="5856288"/>
          <p14:tracePt t="46803" x="3925888" y="5776913"/>
          <p14:tracePt t="46819" x="3873500" y="5724525"/>
          <p14:tracePt t="46834" x="3848100" y="5697538"/>
          <p14:tracePt t="46853" x="3794125" y="5645150"/>
          <p14:tracePt t="46870" x="3794125" y="5618163"/>
          <p14:tracePt t="46887" x="3768725" y="5618163"/>
          <p14:tracePt t="46901" x="3741738" y="5618163"/>
          <p14:tracePt t="46921" x="3716338" y="5618163"/>
          <p14:tracePt t="46934" x="3636963" y="5618163"/>
          <p14:tracePt t="46952" x="3557588" y="5618163"/>
          <p14:tracePt t="46968" x="3425825" y="5618163"/>
          <p14:tracePt t="46986" x="3373438" y="5618163"/>
          <p14:tracePt t="47001" x="3189288" y="5618163"/>
          <p14:tracePt t="47020" x="3109913" y="5618163"/>
          <p14:tracePt t="47036" x="3030538" y="5618163"/>
          <p14:tracePt t="47052" x="2951163" y="5645150"/>
          <p14:tracePt t="47069" x="2794000" y="5697538"/>
          <p14:tracePt t="47085" x="2662238" y="5749925"/>
          <p14:tracePt t="47103" x="2476500" y="5802313"/>
          <p14:tracePt t="47119" x="2398713" y="5856288"/>
          <p14:tracePt t="47136" x="2344738" y="5856288"/>
          <p14:tracePt t="47156" x="2319338" y="5881688"/>
          <p14:tracePt t="47169" x="2292350" y="5881688"/>
          <p14:tracePt t="47185" x="2239963" y="5908675"/>
          <p14:tracePt t="47203" x="2212975" y="5934075"/>
          <p14:tracePt t="47241" x="2187575" y="5988050"/>
          <p14:tracePt t="47265" x="2187575" y="6013450"/>
          <p14:tracePt t="47272" x="2187575" y="6067425"/>
          <p14:tracePt t="47285" x="2187575" y="6092825"/>
          <p14:tracePt t="47303" x="2187575" y="6119813"/>
          <p14:tracePt t="47319" x="2187575" y="6199188"/>
          <p14:tracePt t="47336" x="2187575" y="6303963"/>
          <p14:tracePt t="47352" x="2187575" y="6356350"/>
          <p14:tracePt t="47368" x="2212975" y="6488113"/>
          <p14:tracePt t="47385" x="2292350" y="6542088"/>
          <p14:tracePt t="47404" x="2292350" y="6567488"/>
          <p14:tracePt t="47420" x="2371725" y="6619875"/>
          <p14:tracePt t="47435" x="2424113" y="6646863"/>
          <p14:tracePt t="47453" x="2503488" y="6673850"/>
          <p14:tracePt t="47470" x="2608263" y="6726238"/>
          <p14:tracePt t="47485" x="2740025" y="6753225"/>
          <p14:tracePt t="47503" x="2846388" y="6753225"/>
          <p14:tracePt t="47519" x="3030538" y="6805613"/>
          <p14:tracePt t="47536" x="3162300" y="6831013"/>
          <p14:tracePt t="47552" x="3214688" y="6831013"/>
          <p14:tracePt t="47570" x="3267075" y="6831013"/>
          <p14:tracePt t="47586" x="3294063" y="6831013"/>
          <p14:tracePt t="47603" x="3321050" y="6831013"/>
          <p14:tracePt t="47631" x="3346450" y="6831013"/>
          <p14:tracePt t="47638" x="3398838" y="6831013"/>
          <p14:tracePt t="47653" x="3425825" y="6831013"/>
          <p14:tracePt t="47670" x="3530600" y="6753225"/>
          <p14:tracePt t="47686" x="3689350" y="6673850"/>
          <p14:tracePt t="47703" x="3821113" y="6594475"/>
          <p14:tracePt t="47719" x="3848100" y="6567488"/>
          <p14:tracePt t="47737" x="3873500" y="6515100"/>
          <p14:tracePt t="47753" x="3925888" y="6462713"/>
          <p14:tracePt t="47770" x="3925888" y="6435725"/>
          <p14:tracePt t="47786" x="4005263" y="6383338"/>
          <p14:tracePt t="47804" x="4005263" y="6251575"/>
          <p14:tracePt t="47820" x="4032250" y="6145213"/>
          <p14:tracePt t="47837" x="4032250" y="5988050"/>
          <p14:tracePt t="47853" x="4032250" y="5802313"/>
          <p14:tracePt t="47870" x="4032250" y="5749925"/>
          <p14:tracePt t="47886" x="4032250" y="5697538"/>
          <p14:tracePt t="47904" x="3979863" y="5591175"/>
          <p14:tracePt t="47921" x="3925888" y="5538788"/>
          <p14:tracePt t="47937" x="3848100" y="5486400"/>
          <p14:tracePt t="47953" x="3716338" y="5434013"/>
          <p14:tracePt t="47970" x="3505200" y="5354638"/>
          <p14:tracePt t="47985" x="3346450" y="5302250"/>
          <p14:tracePt t="48003" x="3003550" y="5248275"/>
          <p14:tracePt t="48020" x="2767013" y="5248275"/>
          <p14:tracePt t="48036" x="2608263" y="5248275"/>
          <p14:tracePt t="48052" x="2398713" y="5248275"/>
          <p14:tracePt t="48070" x="2187575" y="5248275"/>
          <p14:tracePt t="48086" x="2028825" y="5248275"/>
          <p14:tracePt t="48104" x="1897063" y="5248275"/>
          <p14:tracePt t="48121" x="1792288" y="5248275"/>
          <p14:tracePt t="48135" x="1712913" y="5381625"/>
          <p14:tracePt t="48153" x="1660525" y="5407025"/>
          <p14:tracePt t="48169" x="1554163" y="5486400"/>
          <p14:tracePt t="48187" x="1554163" y="5538788"/>
          <p14:tracePt t="48203" x="1528763" y="5618163"/>
          <p14:tracePt t="48222" x="1476375" y="5776913"/>
          <p14:tracePt t="48237" x="1476375" y="5856288"/>
          <p14:tracePt t="48252" x="1476375" y="5934075"/>
          <p14:tracePt t="48270" x="1476375" y="6067425"/>
          <p14:tracePt t="48286" x="1476375" y="6119813"/>
          <p14:tracePt t="48304" x="1476375" y="6276975"/>
          <p14:tracePt t="48321" x="1476375" y="6356350"/>
          <p14:tracePt t="48337" x="1501775" y="6567488"/>
          <p14:tracePt t="48353" x="1712913" y="6646863"/>
          <p14:tracePt t="48371" x="1897063" y="6778625"/>
          <p14:tracePt t="48387" x="2028825" y="6831013"/>
          <p14:tracePt t="48707" x="3373438" y="6778625"/>
          <p14:tracePt t="48721" x="3373438" y="6726238"/>
          <p14:tracePt t="48738" x="3373438" y="6673850"/>
          <p14:tracePt t="48753" x="3373438" y="6594475"/>
          <p14:tracePt t="48771" x="3373438" y="6488113"/>
          <p14:tracePt t="48788" x="3373438" y="6435725"/>
          <p14:tracePt t="48803" x="3373438" y="6330950"/>
          <p14:tracePt t="48822" x="3373438" y="6276975"/>
          <p14:tracePt t="48838" x="3373438" y="6224588"/>
          <p14:tracePt t="48852" x="3346450" y="6145213"/>
          <p14:tracePt t="48871" x="3294063" y="6119813"/>
          <p14:tracePt t="48888" x="3267075" y="6092825"/>
          <p14:tracePt t="48903" x="3241675" y="6092825"/>
          <p14:tracePt t="48923" x="3214688" y="6067425"/>
          <p14:tracePt t="48943" x="3189288" y="6067425"/>
          <p14:tracePt t="48955" x="3135313" y="6067425"/>
          <p14:tracePt t="48970" x="3057525" y="6067425"/>
          <p14:tracePt t="48988" x="2978150" y="6067425"/>
          <p14:tracePt t="49008" x="2951163" y="6067425"/>
          <p14:tracePt t="49081" x="2978150" y="6067425"/>
          <p14:tracePt t="49091" x="3057525" y="6092825"/>
          <p14:tracePt t="49105" x="3214688" y="6145213"/>
          <p14:tracePt t="49121" x="3505200" y="6199188"/>
          <p14:tracePt t="49137" x="4111625" y="6199188"/>
          <p14:tracePt t="49155" x="5534025" y="6199188"/>
          <p14:tracePt t="49170" x="6535738" y="6199188"/>
          <p14:tracePt t="49189" x="7826375" y="6199188"/>
          <p14:tracePt t="49204" x="9091613" y="6119813"/>
          <p14:tracePt t="61919" x="8985250" y="4800600"/>
          <p14:tracePt t="61933" x="8907463" y="4800600"/>
          <p14:tracePt t="61950" x="8775700" y="4800600"/>
          <p14:tracePt t="61967" x="8669338" y="4800600"/>
          <p14:tracePt t="61984" x="8353425" y="4879975"/>
          <p14:tracePt t="62000" x="7799388" y="4905375"/>
          <p14:tracePt t="62018" x="7167563" y="4905375"/>
          <p14:tracePt t="62034" x="6429375" y="4905375"/>
          <p14:tracePt t="62050" x="5745163" y="4905375"/>
          <p14:tracePt t="62068" x="5375275" y="4905375"/>
          <p14:tracePt t="62083" x="5243513" y="4905375"/>
          <p14:tracePt t="62121" x="5270500" y="4959350"/>
          <p14:tracePt t="62126" x="5454650" y="4984750"/>
          <p14:tracePt t="62139" x="5770563" y="5091113"/>
          <p14:tracePt t="62150" x="6245225" y="5248275"/>
          <p14:tracePt t="62167" x="6931025" y="5538788"/>
          <p14:tracePt t="62183" x="7404100" y="5829300"/>
          <p14:tracePt t="62200" x="7562850" y="6067425"/>
          <p14:tracePt t="62218" x="7589838" y="6092825"/>
          <p14:tracePt t="62254" x="7589838" y="6119813"/>
          <p14:tracePt t="62270" x="7589838" y="6145213"/>
          <p14:tracePt t="62281" x="7562850" y="6145213"/>
          <p14:tracePt t="62297" x="7535863" y="6145213"/>
          <p14:tracePt t="62307" x="7483475" y="6145213"/>
          <p14:tracePt t="62321" x="7404100" y="6145213"/>
          <p14:tracePt t="62334" x="7378700" y="6145213"/>
          <p14:tracePt t="62350" x="7326313" y="6145213"/>
          <p14:tracePt t="62367" x="7219950" y="6145213"/>
          <p14:tracePt t="62383" x="7167563" y="6145213"/>
          <p14:tracePt t="62481" x="7140575" y="6145213"/>
          <p14:tracePt t="62522" x="7140575" y="6119813"/>
          <p14:tracePt t="62529" x="7140575" y="6092825"/>
          <p14:tracePt t="62538" x="7167563" y="6040438"/>
          <p14:tracePt t="62551" x="7194550" y="6040438"/>
          <p14:tracePt t="62567" x="7219950" y="6040438"/>
          <p14:tracePt t="62585" x="7219950" y="6013450"/>
          <p14:tracePt t="62628" x="7219950" y="5988050"/>
          <p14:tracePt t="62645" x="7219950" y="5961063"/>
          <p14:tracePt t="62655" x="7246938" y="5934075"/>
          <p14:tracePt t="62667" x="7246938" y="5908675"/>
          <p14:tracePt t="62685" x="7246938" y="5829300"/>
          <p14:tracePt t="62777" x="7246938" y="5802313"/>
          <p14:tracePt t="62805" x="7246938" y="5776913"/>
          <p14:tracePt t="62821" x="7246938" y="5749925"/>
          <p14:tracePt t="62838" x="7246938" y="5724525"/>
          <p14:tracePt t="62857" x="7246938" y="5697538"/>
          <p14:tracePt t="62879" x="7219950" y="5697538"/>
          <p14:tracePt t="62887" x="7194550" y="5697538"/>
          <p14:tracePt t="62902" x="7167563" y="5697538"/>
          <p14:tracePt t="62918" x="7088188" y="5697538"/>
          <p14:tracePt t="62934" x="6956425" y="5697538"/>
          <p14:tracePt t="62952" x="6824663" y="5618163"/>
          <p14:tracePt t="62968" x="6667500" y="5618163"/>
          <p14:tracePt t="62984" x="6456363" y="5618163"/>
          <p14:tracePt t="63002" x="6165850" y="5618163"/>
          <p14:tracePt t="63019" x="5981700" y="5618163"/>
          <p14:tracePt t="63035" x="5849938" y="5618163"/>
          <p14:tracePt t="63053" x="5797550" y="5591175"/>
          <p14:tracePt t="63088" x="5770563" y="5591175"/>
          <p14:tracePt t="63097" x="5745163" y="5591175"/>
          <p14:tracePt t="63106" x="5691188" y="5591175"/>
          <p14:tracePt t="63118" x="5613400" y="5591175"/>
          <p14:tracePt t="63136" x="5427663" y="5645150"/>
          <p14:tracePt t="63153" x="5322888" y="5670550"/>
          <p14:tracePt t="63168" x="5218113" y="5670550"/>
          <p14:tracePt t="63186" x="5086350" y="5749925"/>
          <p14:tracePt t="63201" x="4979988" y="5881688"/>
          <p14:tracePt t="63219" x="4822825" y="5961063"/>
          <p14:tracePt t="63235" x="4691063" y="6040438"/>
          <p14:tracePt t="63252" x="4559300" y="6172200"/>
          <p14:tracePt t="63268" x="4559300" y="6199188"/>
          <p14:tracePt t="63285" x="4506913" y="6276975"/>
          <p14:tracePt t="63302" x="4479925" y="6383338"/>
          <p14:tracePt t="63320" x="4479925" y="6435725"/>
          <p14:tracePt t="63335" x="4479925" y="6462713"/>
          <p14:tracePt t="63353" x="4479925" y="6542088"/>
          <p14:tracePt t="63368" x="4479925" y="6619875"/>
          <p14:tracePt t="63761" x="7326313" y="6726238"/>
          <p14:tracePt t="63768" x="7326313" y="6673850"/>
          <p14:tracePt t="63787" x="7326313" y="6567488"/>
          <p14:tracePt t="63802" x="7326313" y="6435725"/>
          <p14:tracePt t="63820" x="7326313" y="6410325"/>
          <p14:tracePt t="63835" x="7326313" y="6251575"/>
          <p14:tracePt t="63854" x="7246938" y="6172200"/>
          <p14:tracePt t="63870" x="7140575" y="6092825"/>
          <p14:tracePt t="63885" x="7035800" y="6067425"/>
          <p14:tracePt t="63904" x="6877050" y="5988050"/>
          <p14:tracePt t="63920" x="6692900" y="5934075"/>
          <p14:tracePt t="63935" x="6350000" y="5881688"/>
          <p14:tracePt t="63954" x="6034088" y="5856288"/>
          <p14:tracePt t="63968" x="5822950" y="5856288"/>
          <p14:tracePt t="63986" x="5665788" y="5856288"/>
          <p14:tracePt t="64002" x="5481638" y="5856288"/>
          <p14:tracePt t="64020" x="5322888" y="5856288"/>
          <p14:tracePt t="64036" x="5243513" y="5856288"/>
          <p14:tracePt t="64053" x="5111750" y="5881688"/>
          <p14:tracePt t="64069" x="5032375" y="5988050"/>
          <p14:tracePt t="64085" x="4979988" y="6040438"/>
          <p14:tracePt t="64101" x="4954588" y="6092825"/>
          <p14:tracePt t="64118" x="4954588" y="6224588"/>
          <p14:tracePt t="64136" x="4954588" y="6303963"/>
          <p14:tracePt t="64153" x="5006975" y="6488113"/>
          <p14:tracePt t="64168" x="5270500" y="6594475"/>
          <p14:tracePt t="64187" x="5665788" y="6726238"/>
          <p14:tracePt t="64202" x="6165850" y="6778625"/>
          <p14:tracePt t="64220" x="6877050" y="6778625"/>
          <p14:tracePt t="64236" x="7721600" y="6778625"/>
          <p14:tracePt t="96021" x="8775700" y="3798888"/>
          <p14:tracePt t="96028" x="8696325" y="3798888"/>
          <p14:tracePt t="96036" x="8537575" y="3876675"/>
          <p14:tracePt t="96050" x="8194675" y="3903663"/>
          <p14:tracePt t="96069" x="8010525" y="3930650"/>
          <p14:tracePt t="96084" x="7878763" y="3956050"/>
          <p14:tracePt t="96149" x="7826375" y="3956050"/>
          <p14:tracePt t="96157" x="7799388" y="4010025"/>
          <p14:tracePt t="96168" x="7773988" y="4035425"/>
          <p14:tracePt t="96199" x="7773988" y="4062413"/>
          <p14:tracePt t="96341" x="7747000" y="4062413"/>
          <p14:tracePt t="96356" x="7721600" y="4035425"/>
          <p14:tracePt t="96364" x="7694613" y="4010025"/>
          <p14:tracePt t="96372" x="7667625" y="4010025"/>
          <p14:tracePt t="96384" x="7642225" y="4010025"/>
          <p14:tracePt t="96402" x="7562850" y="3903663"/>
          <p14:tracePt t="96419" x="7510463" y="3771900"/>
          <p14:tracePt t="96434" x="7458075" y="3692525"/>
          <p14:tracePt t="96453" x="7351713" y="3508375"/>
          <p14:tracePt t="96468" x="7299325" y="3429000"/>
          <p14:tracePt t="96484" x="7272338" y="3376613"/>
          <p14:tracePt t="96502" x="7219950" y="3297238"/>
          <p14:tracePt t="96521" x="7219950" y="3270250"/>
          <p14:tracePt t="96536" x="7194550" y="3270250"/>
          <p14:tracePt t="96553" x="7140575" y="3190875"/>
          <p14:tracePt t="96569" x="7115175" y="3059113"/>
          <p14:tracePt t="96586" x="7062788" y="2981325"/>
          <p14:tracePt t="96601" x="7008813" y="2822575"/>
          <p14:tracePt t="96618" x="7008813" y="2795588"/>
          <p14:tracePt t="96634" x="6956425" y="2716213"/>
          <p14:tracePt t="96653" x="6931025" y="2663825"/>
          <p14:tracePt t="96667" x="6877050" y="2584450"/>
          <p14:tracePt t="96685" x="6745288" y="2400300"/>
          <p14:tracePt t="96701" x="6640513" y="2347913"/>
          <p14:tracePt t="96719" x="6403975" y="2241550"/>
          <p14:tracePt t="96735" x="6297613" y="2136775"/>
          <p14:tracePt t="96753" x="6140450" y="2084388"/>
          <p14:tracePt t="96769" x="5981700" y="2057400"/>
          <p14:tracePt t="96784" x="5822950" y="2030413"/>
          <p14:tracePt t="96802" x="5638800" y="2030413"/>
          <p14:tracePt t="96818" x="5507038" y="2030413"/>
          <p14:tracePt t="96835" x="5481638" y="2030413"/>
          <p14:tracePt t="96852" x="5427663" y="2030413"/>
          <p14:tracePt t="96868" x="5402263" y="2030413"/>
          <p14:tracePt t="96885" x="5349875" y="2030413"/>
          <p14:tracePt t="96901" x="5270500" y="2109788"/>
          <p14:tracePt t="96919" x="5243513" y="2162175"/>
          <p14:tracePt t="96935" x="5164138" y="2189163"/>
          <p14:tracePt t="96953" x="5111750" y="2241550"/>
          <p14:tracePt t="96970" x="5059363" y="2347913"/>
          <p14:tracePt t="96986" x="5032375" y="2427288"/>
          <p14:tracePt t="97002" x="4979988" y="2611438"/>
          <p14:tracePt t="97018" x="4954588" y="2743200"/>
          <p14:tracePt t="97035" x="4954588" y="2847975"/>
          <p14:tracePt t="97053" x="4954588" y="2954338"/>
          <p14:tracePt t="97068" x="4954588" y="3086100"/>
          <p14:tracePt t="97085" x="4954588" y="3190875"/>
          <p14:tracePt t="97101" x="4954588" y="3297238"/>
          <p14:tracePt t="97119" x="5006975" y="3429000"/>
          <p14:tracePt t="97135" x="5138738" y="3587750"/>
          <p14:tracePt t="97152" x="5191125" y="3640138"/>
          <p14:tracePt t="97169" x="5270500" y="3771900"/>
          <p14:tracePt t="97186" x="5322888" y="3824288"/>
          <p14:tracePt t="97202" x="5402263" y="3903663"/>
          <p14:tracePt t="97219" x="5481638" y="4010025"/>
          <p14:tracePt t="97235" x="5586413" y="4035425"/>
          <p14:tracePt t="97253" x="5770563" y="4035425"/>
          <p14:tracePt t="97268" x="5902325" y="4035425"/>
          <p14:tracePt t="97286" x="6034088" y="4035425"/>
          <p14:tracePt t="97302" x="6192838" y="4062413"/>
          <p14:tracePt t="97319" x="6272213" y="4062413"/>
          <p14:tracePt t="97335" x="6350000" y="4062413"/>
          <p14:tracePt t="97353" x="6535738" y="4062413"/>
          <p14:tracePt t="97370" x="6667500" y="4087813"/>
          <p14:tracePt t="97385" x="6772275" y="4087813"/>
          <p14:tracePt t="97403" x="6904038" y="4087813"/>
          <p14:tracePt t="97420" x="6983413" y="4087813"/>
          <p14:tracePt t="97435" x="7088188" y="4087813"/>
          <p14:tracePt t="97454" x="7115175" y="4087813"/>
          <p14:tracePt t="97470" x="7167563" y="4087813"/>
          <p14:tracePt t="97486" x="7351713" y="4087813"/>
          <p14:tracePt t="97502" x="7483475" y="4035425"/>
          <p14:tracePt t="97520" x="7642225" y="3903663"/>
          <p14:tracePt t="97536" x="7694613" y="3851275"/>
          <p14:tracePt t="97554" x="7721600" y="3744913"/>
          <p14:tracePt t="97570" x="7826375" y="3640138"/>
          <p14:tracePt t="97585" x="7853363" y="3508375"/>
          <p14:tracePt t="97603" x="7853363" y="3244850"/>
          <p14:tracePt t="97618" x="7853363" y="3113088"/>
          <p14:tracePt t="97637" x="7853363" y="3006725"/>
          <p14:tracePt t="97654" x="7773988" y="2901950"/>
          <p14:tracePt t="97669" x="7721600" y="2822575"/>
          <p14:tracePt t="97686" x="7589838" y="2690813"/>
          <p14:tracePt t="97702" x="7431088" y="2505075"/>
          <p14:tracePt t="97719" x="7246938" y="2427288"/>
          <p14:tracePt t="97735" x="7140575" y="2373313"/>
          <p14:tracePt t="97754" x="7008813" y="2320925"/>
          <p14:tracePt t="97769" x="6772275" y="2189163"/>
          <p14:tracePt t="97786" x="6613525" y="2162175"/>
          <p14:tracePt t="97802" x="6456363" y="2109788"/>
          <p14:tracePt t="97819" x="6272213" y="2084388"/>
          <p14:tracePt t="97835" x="6086475" y="1978025"/>
          <p14:tracePt t="97853" x="6008688" y="1978025"/>
          <p14:tracePt t="97870" x="5902325" y="1978025"/>
          <p14:tracePt t="97887" x="5849938" y="1978025"/>
          <p14:tracePt t="97903" x="5770563" y="1978025"/>
          <p14:tracePt t="97920" x="5718175" y="1978025"/>
          <p14:tracePt t="97936" x="5638800" y="1978025"/>
          <p14:tracePt t="97955" x="5481638" y="2057400"/>
          <p14:tracePt t="97971" x="5402263" y="2109788"/>
          <p14:tracePt t="97986" x="5295900" y="2241550"/>
          <p14:tracePt t="98003" x="5218113" y="2373313"/>
          <p14:tracePt t="98020" x="5164138" y="2479675"/>
          <p14:tracePt t="98022" x="5164138" y="2532063"/>
          <p14:tracePt t="98036" x="5111750" y="2611438"/>
          <p14:tracePt t="98054" x="5059363" y="2716213"/>
          <p14:tracePt t="98070" x="4979988" y="2847975"/>
          <p14:tracePt t="98087" x="4979988" y="2954338"/>
          <p14:tracePt t="98102" x="4954588" y="3086100"/>
          <p14:tracePt t="98119" x="4954588" y="3190875"/>
          <p14:tracePt t="98136" x="4954588" y="3244850"/>
          <p14:tracePt t="98153" x="4954588" y="3324225"/>
          <p14:tracePt t="98170" x="4954588" y="3402013"/>
          <p14:tracePt t="98187" x="4954588" y="3481388"/>
          <p14:tracePt t="98208" x="4954588" y="3508375"/>
          <p14:tracePt t="98220" x="4954588" y="3587750"/>
          <p14:tracePt t="98236" x="5006975" y="3613150"/>
          <p14:tracePt t="98254" x="5059363" y="3667125"/>
          <p14:tracePt t="98270" x="5111750" y="3719513"/>
          <p14:tracePt t="98287" x="5218113" y="3851275"/>
          <p14:tracePt t="98302" x="5270500" y="3903663"/>
          <p14:tracePt t="98320" x="5375275" y="4010025"/>
          <p14:tracePt t="98336" x="5481638" y="4087813"/>
          <p14:tracePt t="98354" x="5586413" y="4167188"/>
          <p14:tracePt t="98370" x="5638800" y="4219575"/>
          <p14:tracePt t="98390" x="5691188" y="4298950"/>
          <p14:tracePt t="98403" x="5718175" y="4298950"/>
          <p14:tracePt t="98420" x="5745163" y="4298950"/>
          <p14:tracePt t="98436" x="5770563" y="4298950"/>
          <p14:tracePt t="98454" x="5849938" y="4298950"/>
          <p14:tracePt t="98470" x="5954713" y="4298950"/>
          <p14:tracePt t="98487" x="6061075" y="4325938"/>
          <p14:tracePt t="98502" x="6140450" y="4325938"/>
          <p14:tracePt t="98521" x="6218238" y="4325938"/>
          <p14:tracePt t="98538" x="6376988" y="4325938"/>
          <p14:tracePt t="98554" x="6429375" y="4325938"/>
          <p14:tracePt t="98570" x="6508750" y="4325938"/>
          <p14:tracePt t="98587" x="6535738" y="4325938"/>
          <p14:tracePt t="98603" x="6561138" y="4325938"/>
          <p14:tracePt t="98621" x="6588125" y="4325938"/>
          <p14:tracePt t="98636" x="6640513" y="4325938"/>
          <p14:tracePt t="98654" x="6719888" y="4273550"/>
          <p14:tracePt t="98670" x="6772275" y="4246563"/>
          <p14:tracePt t="98688" x="6877050" y="4194175"/>
          <p14:tracePt t="98708" x="6904038" y="4167188"/>
          <p14:tracePt t="98725" x="6931025" y="4114800"/>
          <p14:tracePt t="98737" x="6956425" y="4114800"/>
          <p14:tracePt t="98754" x="7062788" y="4035425"/>
          <p14:tracePt t="98771" x="7167563" y="3983038"/>
          <p14:tracePt t="98788" x="7246938" y="3930650"/>
          <p14:tracePt t="98803" x="7378700" y="3824288"/>
          <p14:tracePt t="98821" x="7431088" y="3771900"/>
          <p14:tracePt t="98837" x="7535863" y="3719513"/>
          <p14:tracePt t="98854" x="7589838" y="3692525"/>
          <p14:tracePt t="98871" x="7615238" y="3692525"/>
          <p14:tracePt t="98887" x="7642225" y="3587750"/>
          <p14:tracePt t="98903" x="7721600" y="3508375"/>
          <p14:tracePt t="98921" x="7826375" y="3324225"/>
          <p14:tracePt t="98937" x="7878763" y="3244850"/>
          <p14:tracePt t="98954" x="7905750" y="3217863"/>
          <p14:tracePt t="98971" x="7905750" y="3165475"/>
          <p14:tracePt t="98988" x="7905750" y="3138488"/>
          <p14:tracePt t="99007" x="7931150" y="3113088"/>
          <p14:tracePt t="99020" x="7985125" y="3086100"/>
          <p14:tracePt t="99037" x="8010525" y="3086100"/>
          <p14:tracePt t="99055" x="8037513" y="3033713"/>
          <p14:tracePt t="99070" x="8062913" y="3006725"/>
          <p14:tracePt t="99088" x="8062913" y="2954338"/>
          <p14:tracePt t="99105" x="8062913" y="2927350"/>
          <p14:tracePt t="99158" x="8062913" y="2901950"/>
          <p14:tracePt t="99182" x="8062913" y="2874963"/>
          <p14:tracePt t="99201" x="8062913" y="2822575"/>
          <p14:tracePt t="99208" x="8089900" y="2795588"/>
          <p14:tracePt t="99225" x="8089900" y="2743200"/>
          <p14:tracePt t="99241" x="8089900" y="2716213"/>
          <p14:tracePt t="99262" x="8089900" y="2690813"/>
          <p14:tracePt t="99276" x="8089900" y="2663825"/>
          <p14:tracePt t="99291" x="8089900" y="2638425"/>
          <p14:tracePt t="99304" x="8089900" y="2584450"/>
          <p14:tracePt t="99322" x="8089900" y="2479675"/>
          <p14:tracePt t="99337" x="8010525" y="2400300"/>
          <p14:tracePt t="99355" x="7958138" y="2268538"/>
          <p14:tracePt t="99371" x="7931150" y="2189163"/>
          <p14:tracePt t="99388" x="7931150" y="2136775"/>
          <p14:tracePt t="99404" x="7931150" y="2084388"/>
          <p14:tracePt t="99422" x="7931150" y="2057400"/>
          <p14:tracePt t="99499" x="7931150" y="2030413"/>
          <p14:tracePt t="99515" x="7931150" y="2005013"/>
          <p14:tracePt t="101077" x="7931150" y="1978025"/>
          <p14:tracePt t="101087" x="8089900" y="1978025"/>
          <p14:tracePt t="101094" x="8221663" y="1978025"/>
          <p14:tracePt t="101106" x="8432800" y="1978025"/>
          <p14:tracePt t="103928" x="9012238" y="3824288"/>
          <p14:tracePt t="103941" x="8959850" y="3824288"/>
          <p14:tracePt t="103959" x="8696325" y="3824288"/>
          <p14:tracePt t="103975" x="8116888" y="3824288"/>
          <p14:tracePt t="103993" x="7642225" y="3824288"/>
          <p14:tracePt t="104008" x="7194550" y="3824288"/>
          <p14:tracePt t="104026" x="6983413" y="3771900"/>
          <p14:tracePt t="104041" x="6904038" y="3692525"/>
          <p14:tracePt t="104059" x="6877050" y="3667125"/>
          <p14:tracePt t="104076" x="6851650" y="3613150"/>
          <p14:tracePt t="104093" x="6799263" y="3560763"/>
          <p14:tracePt t="104108" x="6772275" y="3481388"/>
          <p14:tracePt t="104126" x="6745288" y="3270250"/>
          <p14:tracePt t="104142" x="6745288" y="2770188"/>
          <p14:tracePt t="104160" x="6692900" y="1819275"/>
          <p14:tracePt t="104175" x="6692900" y="1555750"/>
          <p14:tracePt t="104193" x="6561138" y="844550"/>
          <p14:tracePt t="107505" x="8669338" y="606425"/>
          <p14:tracePt t="107514" x="8301038" y="817563"/>
          <p14:tracePt t="107529" x="7958138" y="1081088"/>
          <p14:tracePt t="107546" x="7483475" y="1398588"/>
          <p14:tracePt t="107563" x="6904038" y="1662113"/>
          <p14:tracePt t="107580" x="6376988" y="1898650"/>
          <p14:tracePt t="107595" x="5613400" y="2216150"/>
          <p14:tracePt t="107613" x="4954588" y="2400300"/>
          <p14:tracePt t="107629" x="4295775" y="2611438"/>
          <p14:tracePt t="107646" x="3848100" y="2770188"/>
          <p14:tracePt t="107663" x="3346450" y="2874963"/>
          <p14:tracePt t="107679" x="3109913" y="2954338"/>
          <p14:tracePt t="107696" x="2846388" y="2981325"/>
          <p14:tracePt t="107712" x="2476500" y="3138488"/>
          <p14:tracePt t="107729" x="2108200" y="3165475"/>
          <p14:tracePt t="107745" x="1765300" y="3165475"/>
          <p14:tracePt t="107763" x="1608138" y="3165475"/>
          <p14:tracePt t="107779" x="1370013" y="3165475"/>
          <p14:tracePt t="107796" x="1106488" y="3059113"/>
          <p14:tracePt t="107812" x="817563" y="2954338"/>
          <p14:tracePt t="107830" x="790575" y="2927350"/>
          <p14:tracePt t="107846" x="738188" y="2927350"/>
          <p14:tracePt t="107864" x="738188" y="2874963"/>
          <p14:tracePt t="107880" x="738188" y="2795588"/>
          <p14:tracePt t="107897" x="738188" y="2690813"/>
          <p14:tracePt t="107913" x="922338" y="2505075"/>
          <p14:tracePt t="107929" x="1106488" y="2320925"/>
          <p14:tracePt t="107945" x="1212850" y="2216150"/>
          <p14:tracePt t="107964" x="1290638" y="2162175"/>
          <p14:tracePt t="107981" x="1290638" y="2057400"/>
          <p14:tracePt t="107996" x="1317625" y="1978025"/>
          <p14:tracePt t="108014" x="1317625" y="1898650"/>
          <p14:tracePt t="108028" x="1317625" y="1819275"/>
          <p14:tracePt t="108047" x="1317625" y="1741488"/>
          <p14:tracePt t="108062" x="1317625" y="1662113"/>
          <p14:tracePt t="108080" x="1317625" y="1635125"/>
          <p14:tracePt t="108097" x="1317625" y="1609725"/>
          <p14:tracePt t="108167" x="1317625" y="1582738"/>
          <p14:tracePt t="108172" x="1317625" y="1555750"/>
          <p14:tracePt t="108183" x="1265238" y="1555750"/>
          <p14:tracePt t="108197" x="1185863" y="1555750"/>
          <p14:tracePt t="108213" x="1081088" y="1555750"/>
          <p14:tracePt t="108229" x="1001713" y="1555750"/>
          <p14:tracePt t="108246" x="842963" y="1555750"/>
          <p14:tracePt t="108264" x="685800" y="1582738"/>
          <p14:tracePt t="108280" x="422275" y="1687513"/>
          <p14:tracePt t="108296" x="368300" y="1714500"/>
          <p14:tracePt t="108313" x="290513" y="1766888"/>
          <p14:tracePt t="108331" x="236538" y="1793875"/>
          <p14:tracePt t="108346" x="211138" y="1793875"/>
          <p14:tracePt t="108372" x="158750" y="1819275"/>
          <p14:tracePt t="108388" x="104775" y="1846263"/>
          <p14:tracePt t="108399" x="79375" y="1846263"/>
          <p14:tracePt t="108413" x="0" y="1925638"/>
          <p14:tracePt t="108534" x="131763" y="2400300"/>
          <p14:tracePt t="108546" x="263525" y="2479675"/>
          <p14:tracePt t="108564" x="527050" y="2611438"/>
          <p14:tracePt t="108580" x="895350" y="2795588"/>
          <p14:tracePt t="108597" x="1554163" y="3006725"/>
          <p14:tracePt t="108612" x="2187575" y="3086100"/>
          <p14:tracePt t="108630" x="2898775" y="3138488"/>
          <p14:tracePt t="108646" x="3636963" y="3138488"/>
          <p14:tracePt t="108664" x="4427538" y="3138488"/>
          <p14:tracePt t="108680" x="5243513" y="3138488"/>
          <p14:tracePt t="108697" x="6034088" y="3138488"/>
          <p14:tracePt t="108713" x="7035800" y="3138488"/>
          <p14:tracePt t="108731" x="8089900" y="3138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F8E92FF-A603-0F12-DA8D-77A1BEB69592}"/>
              </a:ext>
            </a:extLst>
          </p:cNvPr>
          <p:cNvSpPr/>
          <p:nvPr/>
        </p:nvSpPr>
        <p:spPr>
          <a:xfrm>
            <a:off x="0" y="0"/>
            <a:ext cx="9144000" cy="11989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3187" name="2 Imagen" descr="Ciclo 2010 Sin N.JPG">
            <a:extLst>
              <a:ext uri="{FF2B5EF4-FFF2-40B4-BE49-F238E27FC236}">
                <a16:creationId xmlns:a16="http://schemas.microsoft.com/office/drawing/2014/main" id="{AEAA647B-648A-40EE-9E87-A60552451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t="4111" r="25034" b="70718"/>
          <a:stretch>
            <a:fillRect/>
          </a:stretch>
        </p:blipFill>
        <p:spPr bwMode="auto">
          <a:xfrm>
            <a:off x="4656685" y="1402130"/>
            <a:ext cx="2165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4 Imagen" descr="Ciclo 2010 Sin N.JPG">
            <a:extLst>
              <a:ext uri="{FF2B5EF4-FFF2-40B4-BE49-F238E27FC236}">
                <a16:creationId xmlns:a16="http://schemas.microsoft.com/office/drawing/2014/main" id="{7E0ADB21-921E-43DA-9901-6C5C66F9F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25446" r="39221" b="40274"/>
          <a:stretch>
            <a:fillRect/>
          </a:stretch>
        </p:blipFill>
        <p:spPr bwMode="auto">
          <a:xfrm>
            <a:off x="3735937" y="3205530"/>
            <a:ext cx="17875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5 Imagen" descr="Ciclo 2010 Sin N.JPG">
            <a:extLst>
              <a:ext uri="{FF2B5EF4-FFF2-40B4-BE49-F238E27FC236}">
                <a16:creationId xmlns:a16="http://schemas.microsoft.com/office/drawing/2014/main" id="{DECD6EE8-D295-4935-BEBE-68886615D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8" r="70213" b="47945"/>
          <a:stretch>
            <a:fillRect/>
          </a:stretch>
        </p:blipFill>
        <p:spPr bwMode="auto">
          <a:xfrm>
            <a:off x="1586462" y="2621330"/>
            <a:ext cx="2079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6 Imagen" descr="Ciclo 2010 Sin N.JPG">
            <a:extLst>
              <a:ext uri="{FF2B5EF4-FFF2-40B4-BE49-F238E27FC236}">
                <a16:creationId xmlns:a16="http://schemas.microsoft.com/office/drawing/2014/main" id="{0E6F2403-1B6A-4376-84B4-51B7C31DA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23288" r="15211" b="47945"/>
          <a:stretch>
            <a:fillRect/>
          </a:stretch>
        </p:blipFill>
        <p:spPr bwMode="auto">
          <a:xfrm>
            <a:off x="5799685" y="2621330"/>
            <a:ext cx="1708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Ciclo 2010 Sin N.JPG">
            <a:extLst>
              <a:ext uri="{FF2B5EF4-FFF2-40B4-BE49-F238E27FC236}">
                <a16:creationId xmlns:a16="http://schemas.microsoft.com/office/drawing/2014/main" id="{84374170-0951-46D0-B4B1-B9B066D73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7" r="71524" b="30685"/>
          <a:stretch>
            <a:fillRect/>
          </a:stretch>
        </p:blipFill>
        <p:spPr bwMode="auto">
          <a:xfrm>
            <a:off x="1586460" y="4343770"/>
            <a:ext cx="19891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8 Imagen" descr="Ciclo 2010 Sin N.JPG">
            <a:extLst>
              <a:ext uri="{FF2B5EF4-FFF2-40B4-BE49-F238E27FC236}">
                <a16:creationId xmlns:a16="http://schemas.microsoft.com/office/drawing/2014/main" id="{AA1B9594-C05B-4A60-8797-067209547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5" t="50377" r="20013" b="30685"/>
          <a:stretch>
            <a:fillRect/>
          </a:stretch>
        </p:blipFill>
        <p:spPr bwMode="auto">
          <a:xfrm>
            <a:off x="5510762" y="4343770"/>
            <a:ext cx="1660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9 Imagen" descr="Ciclo 2010 Sin N.JPG">
            <a:extLst>
              <a:ext uri="{FF2B5EF4-FFF2-40B4-BE49-F238E27FC236}">
                <a16:creationId xmlns:a16="http://schemas.microsoft.com/office/drawing/2014/main" id="{46A22D2F-9CA4-4FC9-BC07-3AC7F52F0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t="59247" r="49916" b="30685"/>
          <a:stretch>
            <a:fillRect/>
          </a:stretch>
        </p:blipFill>
        <p:spPr bwMode="auto">
          <a:xfrm>
            <a:off x="3926435" y="4907332"/>
            <a:ext cx="11572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15 Imagen" descr="Ciclo 2010 Sin N.JPG">
            <a:extLst>
              <a:ext uri="{FF2B5EF4-FFF2-40B4-BE49-F238E27FC236}">
                <a16:creationId xmlns:a16="http://schemas.microsoft.com/office/drawing/2014/main" id="{3E404360-4A30-4181-87CB-C6701A08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68596" r="25034" b="18219"/>
          <a:stretch>
            <a:fillRect/>
          </a:stretch>
        </p:blipFill>
        <p:spPr bwMode="auto">
          <a:xfrm>
            <a:off x="2492923" y="5501055"/>
            <a:ext cx="43291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B4A658CB-9E28-2BA7-17D4-9C1A8A538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903" y="235693"/>
            <a:ext cx="8011126" cy="799539"/>
          </a:xfrm>
        </p:spPr>
        <p:txBody>
          <a:bodyPr>
            <a:normAutofit/>
          </a:bodyPr>
          <a:lstStyle/>
          <a:p>
            <a:r>
              <a:rPr lang="es-419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Gatos domésticos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2FA9050-1881-463F-7F93-1EC01A33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4332" r="16917" b="12285"/>
          <a:stretch/>
        </p:blipFill>
        <p:spPr bwMode="auto">
          <a:xfrm>
            <a:off x="5425013" y="2801257"/>
            <a:ext cx="2502208" cy="1923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94" r="32732"/>
          <a:stretch/>
        </p:blipFill>
        <p:spPr bwMode="auto">
          <a:xfrm>
            <a:off x="2354129" y="1173479"/>
            <a:ext cx="2294217" cy="17193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3" b="16345"/>
          <a:stretch/>
        </p:blipFill>
        <p:spPr bwMode="auto">
          <a:xfrm>
            <a:off x="2088112" y="2871260"/>
            <a:ext cx="2221107" cy="1440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36B4B62-0855-3BEC-FF0E-535930039556}"/>
              </a:ext>
            </a:extLst>
          </p:cNvPr>
          <p:cNvSpPr txBox="1"/>
          <p:nvPr/>
        </p:nvSpPr>
        <p:spPr>
          <a:xfrm>
            <a:off x="2000346" y="6462640"/>
            <a:ext cx="5258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https://hidatidosis.ar/en-gatos-domesticos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8C3B56-141B-5B21-265E-73E943F5A5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4171"/>
          <a:stretch/>
        </p:blipFill>
        <p:spPr>
          <a:xfrm>
            <a:off x="1216779" y="4324694"/>
            <a:ext cx="3092439" cy="160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8D27A4-4724-CB72-845A-D9D59E590F81}"/>
              </a:ext>
            </a:extLst>
          </p:cNvPr>
          <p:cNvSpPr txBox="1"/>
          <p:nvPr/>
        </p:nvSpPr>
        <p:spPr>
          <a:xfrm>
            <a:off x="-26970" y="5973874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Hidatidosis abdominal poliquística (HAP)</a:t>
            </a:r>
          </a:p>
        </p:txBody>
      </p:sp>
      <p:grpSp>
        <p:nvGrpSpPr>
          <p:cNvPr id="20" name="7 Grupo">
            <a:extLst>
              <a:ext uri="{FF2B5EF4-FFF2-40B4-BE49-F238E27FC236}">
                <a16:creationId xmlns:a16="http://schemas.microsoft.com/office/drawing/2014/main" id="{0831076A-104D-D1EE-E58E-6B89053E3AD2}"/>
              </a:ext>
            </a:extLst>
          </p:cNvPr>
          <p:cNvGrpSpPr/>
          <p:nvPr/>
        </p:nvGrpSpPr>
        <p:grpSpPr>
          <a:xfrm>
            <a:off x="9238593" y="33118097"/>
            <a:ext cx="4888636" cy="2526957"/>
            <a:chOff x="360265" y="33340004"/>
            <a:chExt cx="15481720" cy="5420848"/>
          </a:xfrm>
        </p:grpSpPr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6DCAFCB-A9D8-EE91-540D-7299B9B504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8" t="21681" r="34161" b="19698"/>
            <a:stretch/>
          </p:blipFill>
          <p:spPr bwMode="auto">
            <a:xfrm>
              <a:off x="7453569" y="33340004"/>
              <a:ext cx="4211952" cy="5420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054C4DE8-3C44-11A8-7B7E-F19EFDA56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9" t="28440" r="27029" b="21560"/>
            <a:stretch/>
          </p:blipFill>
          <p:spPr bwMode="auto">
            <a:xfrm>
              <a:off x="360265" y="33340004"/>
              <a:ext cx="6991026" cy="5420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CB75618-1671-DB94-04F0-8B88BED1D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7" t="25046" r="36548" b="27023"/>
            <a:stretch/>
          </p:blipFill>
          <p:spPr bwMode="auto">
            <a:xfrm>
              <a:off x="11773780" y="33375324"/>
              <a:ext cx="4068205" cy="5385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D4AB543A-E81F-F56C-3A31-F5C347026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18093" y="2046233"/>
            <a:ext cx="2970407" cy="153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A0A06EC-7613-EE37-443A-2FAE4656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7</a:t>
            </a:fld>
            <a:endParaRPr lang="es-AR"/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2A63A93A-2056-B8FC-8D32-EB6A1A7A65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7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16"/>
    </mc:Choice>
    <mc:Fallback xmlns="">
      <p:transition spd="slow" advTm="1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212" x="7615238" y="1846263"/>
          <p14:tracePt t="292" x="8089900" y="1239838"/>
          <p14:tracePt t="333" x="8221663" y="1081088"/>
          <p14:tracePt t="369" x="8248650" y="1055688"/>
          <p14:tracePt t="448" x="8274050" y="923925"/>
          <p14:tracePt t="464" x="8274050" y="844550"/>
          <p14:tracePt t="470" x="8274050" y="817563"/>
          <p14:tracePt t="477" x="8274050" y="790575"/>
          <p14:tracePt t="483" x="8274050" y="765175"/>
          <p14:tracePt t="497" x="8274050" y="712788"/>
          <p14:tracePt t="514" x="8221663" y="633413"/>
          <p14:tracePt t="529" x="8169275" y="554038"/>
          <p14:tracePt t="547" x="8142288" y="554038"/>
          <p14:tracePt t="564" x="8010525" y="527050"/>
          <p14:tracePt t="580" x="7985125" y="527050"/>
          <p14:tracePt t="597" x="7905750" y="501650"/>
          <p14:tracePt t="613" x="7853363" y="501650"/>
          <p14:tracePt t="631" x="7747000" y="474663"/>
          <p14:tracePt t="647" x="7535863" y="447675"/>
          <p14:tracePt t="663" x="7378700" y="395288"/>
          <p14:tracePt t="680" x="7299325" y="369888"/>
          <p14:tracePt t="698" x="7115175" y="369888"/>
          <p14:tracePt t="714" x="6956425" y="369888"/>
          <p14:tracePt t="731" x="6772275" y="342900"/>
          <p14:tracePt t="748" x="6588125" y="342900"/>
          <p14:tracePt t="763" x="6429375" y="342900"/>
          <p14:tracePt t="781" x="6350000" y="342900"/>
          <p14:tracePt t="798" x="6165850" y="342900"/>
          <p14:tracePt t="814" x="6034088" y="342900"/>
          <p14:tracePt t="830" x="5902325" y="342900"/>
          <p14:tracePt t="848" x="5586413" y="342900"/>
          <p14:tracePt t="863" x="5295900" y="315913"/>
          <p14:tracePt t="880" x="5032375" y="290513"/>
          <p14:tracePt t="897" x="4875213" y="290513"/>
          <p14:tracePt t="914" x="4637088" y="290513"/>
          <p14:tracePt t="930" x="4452938" y="290513"/>
          <p14:tracePt t="948" x="4400550" y="290513"/>
          <p14:tracePt t="963" x="4295775" y="290513"/>
          <p14:tracePt t="981" x="4137025" y="263525"/>
          <p14:tracePt t="998" x="4032250" y="263525"/>
          <p14:tracePt t="1014" x="3900488" y="263525"/>
          <p14:tracePt t="1031" x="3689350" y="263525"/>
          <p14:tracePt t="1047" x="3505200" y="263525"/>
          <p14:tracePt t="1064" x="3214688" y="263525"/>
          <p14:tracePt t="1080" x="3057525" y="263525"/>
          <p14:tracePt t="1098" x="2925763" y="263525"/>
          <p14:tracePt t="1114" x="2740025" y="263525"/>
          <p14:tracePt t="1131" x="2608263" y="263525"/>
          <p14:tracePt t="1147" x="2503488" y="263525"/>
          <p14:tracePt t="1164" x="2451100" y="263525"/>
          <p14:tracePt t="1185" x="2344738" y="263525"/>
          <p14:tracePt t="1199" x="2319338" y="290513"/>
          <p14:tracePt t="1214" x="2266950" y="369888"/>
          <p14:tracePt t="1232" x="2212975" y="422275"/>
          <p14:tracePt t="1248" x="2160588" y="447675"/>
          <p14:tracePt t="1266" x="2135188" y="474663"/>
          <p14:tracePt t="1280" x="2081213" y="501650"/>
          <p14:tracePt t="1298" x="2055813" y="581025"/>
          <p14:tracePt t="1319" x="2055813" y="633413"/>
          <p14:tracePt t="1334" x="2055813" y="658813"/>
          <p14:tracePt t="1351" x="2055813" y="685800"/>
          <p14:tracePt t="1364" x="2055813" y="790575"/>
          <p14:tracePt t="1382" x="2055813" y="869950"/>
          <p14:tracePt t="1398" x="2055813" y="949325"/>
          <p14:tracePt t="1424" x="2081213" y="1028700"/>
          <p14:tracePt t="1436" x="2108200" y="1028700"/>
          <p14:tracePt t="1448" x="2135188" y="1055688"/>
          <p14:tracePt t="1526" x="2160588" y="1055688"/>
          <p14:tracePt t="1537" x="2187575" y="1055688"/>
          <p14:tracePt t="1547" x="2212975" y="1055688"/>
          <p14:tracePt t="1565" x="2239963" y="1055688"/>
          <p14:tracePt t="1581" x="2344738" y="1055688"/>
          <p14:tracePt t="1598" x="2371725" y="1055688"/>
          <p14:tracePt t="1614" x="2555875" y="1160463"/>
          <p14:tracePt t="1631" x="2608263" y="1187450"/>
          <p14:tracePt t="1648" x="2819400" y="1212850"/>
          <p14:tracePt t="1665" x="2951163" y="1266825"/>
          <p14:tracePt t="1680" x="3082925" y="1266825"/>
          <p14:tracePt t="1699" x="3241675" y="1266825"/>
          <p14:tracePt t="1716" x="3398838" y="1266825"/>
          <p14:tracePt t="1731" x="3452813" y="1266825"/>
          <p14:tracePt t="1749" x="3584575" y="1266825"/>
          <p14:tracePt t="1765" x="3768725" y="1266825"/>
          <p14:tracePt t="1781" x="3873500" y="1266825"/>
          <p14:tracePt t="1799" x="4005263" y="1266825"/>
          <p14:tracePt t="1814" x="4111625" y="1266825"/>
          <p14:tracePt t="1833" x="4243388" y="1266825"/>
          <p14:tracePt t="1849" x="4375150" y="1239838"/>
          <p14:tracePt t="1866" x="4479925" y="1212850"/>
          <p14:tracePt t="1881" x="4637088" y="1212850"/>
          <p14:tracePt t="1899" x="4848225" y="1212850"/>
          <p14:tracePt t="1915" x="5006975" y="1212850"/>
          <p14:tracePt t="1932" x="5270500" y="1212850"/>
          <p14:tracePt t="1949" x="5375275" y="1212850"/>
          <p14:tracePt t="1964" x="5507038" y="1212850"/>
          <p14:tracePt t="1982" x="5586413" y="1212850"/>
          <p14:tracePt t="1999" x="5638800" y="1212850"/>
          <p14:tracePt t="2026" x="5665788" y="1212850"/>
          <p14:tracePt t="2036" x="5691188" y="1212850"/>
          <p14:tracePt t="2048" x="5745163" y="1212850"/>
          <p14:tracePt t="2066" x="5902325" y="1212850"/>
          <p14:tracePt t="2082" x="6165850" y="1212850"/>
          <p14:tracePt t="2098" x="6429375" y="1212850"/>
          <p14:tracePt t="2115" x="6799263" y="1187450"/>
          <p14:tracePt t="2130" x="7008813" y="1187450"/>
          <p14:tracePt t="2149" x="7219950" y="1187450"/>
          <p14:tracePt t="2165" x="7326313" y="1187450"/>
          <p14:tracePt t="2181" x="7404100" y="1187450"/>
          <p14:tracePt t="2199" x="7535863" y="1108075"/>
          <p14:tracePt t="2215" x="7562850" y="1108075"/>
          <p14:tracePt t="2233" x="7615238" y="1028700"/>
          <p14:tracePt t="2249" x="7667625" y="1001713"/>
          <p14:tracePt t="2265" x="7747000" y="949325"/>
          <p14:tracePt t="2281" x="7799388" y="949325"/>
          <p14:tracePt t="2302" x="7826375" y="949325"/>
          <p14:tracePt t="2315" x="7853363" y="949325"/>
          <p14:tracePt t="2333" x="7878763" y="923925"/>
          <p14:tracePt t="2360" x="7931150" y="896938"/>
          <p14:tracePt t="2370" x="7958138" y="896938"/>
          <p14:tracePt t="2383" x="7985125" y="896938"/>
          <p14:tracePt t="2410" x="8010525" y="844550"/>
          <p14:tracePt t="2420" x="8010525" y="817563"/>
          <p14:tracePt t="2848" x="8010525" y="790575"/>
          <p14:tracePt t="11679" x="7958138" y="790575"/>
          <p14:tracePt t="14670" x="7931150" y="790575"/>
          <p14:tracePt t="14679" x="7878763" y="790575"/>
          <p14:tracePt t="14695" x="7878763" y="765175"/>
          <p14:tracePt t="14711" x="7853363" y="765175"/>
          <p14:tracePt t="18129" x="7799388" y="765175"/>
          <p14:tracePt t="18134" x="7694613" y="949325"/>
          <p14:tracePt t="18147" x="7562850" y="1239838"/>
          <p14:tracePt t="18165" x="7140575" y="1873250"/>
          <p14:tracePt t="18180" x="6851650" y="2532063"/>
          <p14:tracePt t="18199" x="6376988" y="3217863"/>
          <p14:tracePt t="18214" x="5849938" y="3667125"/>
          <p14:tracePt t="18231" x="5349875" y="4219575"/>
          <p14:tracePt t="18247" x="4768850" y="4589463"/>
          <p14:tracePt t="18265" x="4216400" y="4905375"/>
          <p14:tracePt t="18281" x="3925888" y="5011738"/>
          <p14:tracePt t="18297" x="3768725" y="5038725"/>
          <p14:tracePt t="18315" x="3768725" y="5064125"/>
          <p14:tracePt t="18358" x="3741738" y="5091113"/>
          <p14:tracePt t="18366" x="3716338" y="5116513"/>
          <p14:tracePt t="18374" x="3716338" y="5170488"/>
          <p14:tracePt t="18386" x="3716338" y="5195888"/>
          <p14:tracePt t="18398" x="3716338" y="5222875"/>
          <p14:tracePt t="18414" x="3716338" y="5275263"/>
          <p14:tracePt t="18432" x="3716338" y="5302250"/>
          <p14:tracePt t="18485" x="3716338" y="5327650"/>
          <p14:tracePt t="18501" x="3794125" y="5327650"/>
          <p14:tracePt t="18508" x="3873500" y="5327650"/>
          <p14:tracePt t="18517" x="3979863" y="5327650"/>
          <p14:tracePt t="18531" x="4005263" y="5327650"/>
          <p14:tracePt t="18549" x="4164013" y="5327650"/>
          <p14:tracePt t="18566" x="4321175" y="5302250"/>
          <p14:tracePt t="18582" x="4506913" y="5302250"/>
          <p14:tracePt t="18598" x="4532313" y="5302250"/>
          <p14:tracePt t="18692" x="4559300" y="5275263"/>
          <p14:tracePt t="18710" x="4584700" y="5275263"/>
          <p14:tracePt t="18722" x="4584700" y="5248275"/>
          <p14:tracePt t="18768" x="4611688" y="5222875"/>
          <p14:tracePt t="18776" x="4637088" y="5170488"/>
          <p14:tracePt t="18789" x="4664075" y="5143500"/>
          <p14:tracePt t="18800" x="4691063" y="5116513"/>
          <p14:tracePt t="18814" x="4716463" y="5116513"/>
          <p14:tracePt t="18831" x="4848225" y="5038725"/>
          <p14:tracePt t="18848" x="4979988" y="4905375"/>
          <p14:tracePt t="18865" x="5427663" y="4748213"/>
          <p14:tracePt t="18883" x="5822950" y="4721225"/>
          <p14:tracePt t="18897" x="6061075" y="4589463"/>
          <p14:tracePt t="18916" x="6245225" y="4510088"/>
          <p14:tracePt t="18932" x="6272213" y="4510088"/>
          <p14:tracePt t="19020" x="6297613" y="4510088"/>
          <p14:tracePt t="19027" x="6297613" y="4484688"/>
          <p14:tracePt t="19044" x="6297613" y="4457700"/>
          <p14:tracePt t="19055" x="6297613" y="4405313"/>
          <p14:tracePt t="19070" x="6297613" y="4378325"/>
          <p14:tracePt t="19087" x="6297613" y="4352925"/>
          <p14:tracePt t="19103" x="6297613" y="4325938"/>
          <p14:tracePt t="19116" x="6297613" y="4298950"/>
          <p14:tracePt t="19132" x="6350000" y="4246563"/>
          <p14:tracePt t="19149" x="6640513" y="4062413"/>
          <p14:tracePt t="19166" x="6877050" y="4010025"/>
          <p14:tracePt t="19182" x="7035800" y="3851275"/>
          <p14:tracePt t="19198" x="7088188" y="3824288"/>
          <p14:tracePt t="19288" x="7115175" y="3798888"/>
          <p14:tracePt t="19308" x="7115175" y="3771900"/>
          <p14:tracePt t="19324" x="7140575" y="3744913"/>
          <p14:tracePt t="19644" x="7167563" y="3719513"/>
          <p14:tracePt t="19654" x="7378700" y="3719513"/>
          <p14:tracePt t="19669" x="7799388" y="3719513"/>
          <p14:tracePt t="19671" x="8116888" y="3719513"/>
          <p14:tracePt t="19683" x="8485188" y="3719513"/>
          <p14:tracePt t="45431" x="9012238" y="4087813"/>
          <p14:tracePt t="45443" x="8932863" y="4087813"/>
          <p14:tracePt t="45450" x="8880475" y="4087813"/>
          <p14:tracePt t="45461" x="8828088" y="4087813"/>
          <p14:tracePt t="45475" x="8775700" y="4114800"/>
          <p14:tracePt t="47598" x="8748713" y="4114800"/>
          <p14:tracePt t="47604" x="8748713" y="4141788"/>
          <p14:tracePt t="47614" x="8828088" y="4114800"/>
          <p14:tracePt t="47628" x="8932863" y="4062413"/>
          <p14:tracePt t="52834" x="7799388" y="5856288"/>
          <p14:tracePt t="52848" x="7246938" y="5856288"/>
          <p14:tracePt t="52866" x="6297613" y="5934075"/>
          <p14:tracePt t="52882" x="5797550" y="6040438"/>
          <p14:tracePt t="52899" x="5613400" y="6067425"/>
          <p14:tracePt t="52915" x="5534025" y="6092825"/>
          <p14:tracePt t="52933" x="5534025" y="6119813"/>
          <p14:tracePt t="52948" x="5427663" y="6172200"/>
          <p14:tracePt t="52966" x="5375275" y="6224588"/>
          <p14:tracePt t="52982" x="5322888" y="6276975"/>
          <p14:tracePt t="53002" x="5295900" y="6276975"/>
          <p14:tracePt t="53017" x="5270500" y="6276975"/>
          <p14:tracePt t="53073" x="5243513" y="6276975"/>
          <p14:tracePt t="53086" x="5164138" y="6303963"/>
          <p14:tracePt t="53091" x="5032375" y="6330950"/>
          <p14:tracePt t="53101" x="4822825" y="6330950"/>
          <p14:tracePt t="53116" x="4452938" y="6330950"/>
          <p14:tracePt t="53132" x="4216400" y="6462713"/>
          <p14:tracePt t="53148" x="3716338" y="6462713"/>
          <p14:tracePt t="53166" x="3584575" y="6462713"/>
          <p14:tracePt t="53182" x="3425825" y="6488113"/>
          <p14:tracePt t="53199" x="3294063" y="6515100"/>
          <p14:tracePt t="53216" x="3267075" y="6515100"/>
          <p14:tracePt t="53233" x="3189288" y="6542088"/>
          <p14:tracePt t="53248" x="3162300" y="6542088"/>
          <p14:tracePt t="53266" x="3109913" y="6619875"/>
          <p14:tracePt t="53282" x="3030538" y="6646863"/>
          <p14:tracePt t="53300" x="2898775" y="6646863"/>
          <p14:tracePt t="53316" x="2819400" y="6646863"/>
          <p14:tracePt t="53333" x="2794000" y="6646863"/>
          <p14:tracePt t="53348" x="2687638" y="6646863"/>
          <p14:tracePt t="53366" x="2608263" y="6646863"/>
          <p14:tracePt t="53382" x="2398713" y="6646863"/>
          <p14:tracePt t="53400" x="2266950" y="6726238"/>
          <p14:tracePt t="53416" x="2135188" y="6753225"/>
          <p14:tracePt t="53433" x="2108200" y="6753225"/>
          <p14:tracePt t="53687" x="2135188" y="6726238"/>
          <p14:tracePt t="53695" x="2160588" y="6699250"/>
          <p14:tracePt t="53703" x="2187575" y="6673850"/>
          <p14:tracePt t="53717" x="2212975" y="6646863"/>
          <p14:tracePt t="53736" x="2239963" y="6619875"/>
          <p14:tracePt t="53769" x="2292350" y="6619875"/>
          <p14:tracePt t="53779" x="2319338" y="6594475"/>
          <p14:tracePt t="53787" x="2344738" y="6594475"/>
          <p14:tracePt t="53799" x="2371725" y="6567488"/>
          <p14:tracePt t="53816" x="2451100" y="6515100"/>
          <p14:tracePt t="53839" x="2476500" y="6515100"/>
          <p14:tracePt t="53848" x="2530475" y="6515100"/>
          <p14:tracePt t="53867" x="2608263" y="6515100"/>
          <p14:tracePt t="53889" x="2635250" y="6515100"/>
          <p14:tracePt t="53970" x="2662238" y="6515100"/>
          <p14:tracePt t="53987" x="2687638" y="6515100"/>
          <p14:tracePt t="53992" x="2714625" y="6488113"/>
          <p14:tracePt t="54003" x="2740025" y="6488113"/>
          <p14:tracePt t="54017" x="2819400" y="6488113"/>
          <p14:tracePt t="54033" x="2871788" y="6488113"/>
          <p14:tracePt t="54050" x="2951163" y="6488113"/>
          <p14:tracePt t="54067" x="2978150" y="6488113"/>
          <p14:tracePt t="54083" x="3030538" y="6488113"/>
          <p14:tracePt t="54100" x="3057525" y="6488113"/>
          <p14:tracePt t="54117" x="3109913" y="6488113"/>
          <p14:tracePt t="54137" x="3162300" y="6488113"/>
          <p14:tracePt t="54175" x="3214688" y="6488113"/>
          <p14:tracePt t="54191" x="3241675" y="6488113"/>
          <p14:tracePt t="54207" x="3267075" y="6462713"/>
          <p14:tracePt t="54237" x="3321050" y="6435725"/>
          <p14:tracePt t="54259" x="3346450" y="6435725"/>
          <p14:tracePt t="54269" x="3373438" y="6435725"/>
          <p14:tracePt t="54275" x="3425825" y="6435725"/>
          <p14:tracePt t="54286" x="3452813" y="6435725"/>
          <p14:tracePt t="54300" x="3478213" y="6435725"/>
          <p14:tracePt t="54319" x="3609975" y="6435725"/>
          <p14:tracePt t="54333" x="3689350" y="6435725"/>
          <p14:tracePt t="54350" x="3794125" y="6435725"/>
          <p14:tracePt t="54367" x="3952875" y="6435725"/>
          <p14:tracePt t="54384" x="4111625" y="6383338"/>
          <p14:tracePt t="54401" x="4137025" y="6383338"/>
          <p14:tracePt t="54417" x="4164013" y="6383338"/>
          <p14:tracePt t="54462" x="4189413" y="6383338"/>
          <p14:tracePt t="54469" x="4243388" y="6383338"/>
          <p14:tracePt t="54483" x="4295775" y="6383338"/>
          <p14:tracePt t="54501" x="4348163" y="6383338"/>
          <p14:tracePt t="54518" x="4427538" y="6356350"/>
          <p14:tracePt t="54534" x="4532313" y="6356350"/>
          <p14:tracePt t="55494" x="4584700" y="6356350"/>
          <p14:tracePt t="55878" x="4611688" y="6356350"/>
          <p14:tracePt t="55890" x="4664075" y="6303963"/>
          <p14:tracePt t="55900" x="4716463" y="6303963"/>
          <p14:tracePt t="55907" x="4795838" y="6303963"/>
          <p14:tracePt t="55918" x="5111750" y="6251575"/>
          <p14:tracePt t="55937" x="5638800" y="6145213"/>
          <p14:tracePt t="55951" x="6376988" y="6145213"/>
          <p14:tracePt t="55970" x="7219950" y="6092825"/>
          <p14:tracePt t="55986" x="7826375" y="6067425"/>
          <p14:tracePt t="56002" x="8512175" y="5934075"/>
          <p14:tracePt t="59224" x="7878763" y="5988050"/>
          <p14:tracePt t="59230" x="7378700" y="5988050"/>
          <p14:tracePt t="59237" x="6956425" y="6040438"/>
          <p14:tracePt t="59255" x="6667500" y="6040438"/>
          <p14:tracePt t="59327" x="6640513" y="6040438"/>
          <p14:tracePt t="59331" x="6588125" y="6067425"/>
          <p14:tracePt t="59344" x="6561138" y="6067425"/>
          <p14:tracePt t="59368" x="6456363" y="6092825"/>
          <p14:tracePt t="59531" x="6429375" y="6092825"/>
          <p14:tracePt t="59560" x="6403975" y="6092825"/>
          <p14:tracePt t="59568" x="6272213" y="6092825"/>
          <p14:tracePt t="59578" x="6245225" y="6092825"/>
          <p14:tracePt t="59588" x="6165850" y="6092825"/>
          <p14:tracePt t="59606" x="5665788" y="6092825"/>
          <p14:tracePt t="59624" x="5402263" y="6092825"/>
          <p14:tracePt t="59638" x="5218113" y="6092825"/>
          <p14:tracePt t="59657" x="5164138" y="6092825"/>
          <p14:tracePt t="59927" x="5138738" y="6067425"/>
          <p14:tracePt t="59936" x="5138738" y="5961063"/>
          <p14:tracePt t="59943" x="5138738" y="5881688"/>
          <p14:tracePt t="59956" x="5138738" y="5749925"/>
          <p14:tracePt t="59972" x="5138738" y="5434013"/>
          <p14:tracePt t="59990" x="5111750" y="4959350"/>
          <p14:tracePt t="60006" x="4900613" y="4298950"/>
          <p14:tracePt t="60024" x="4848225" y="3613150"/>
          <p14:tracePt t="60038" x="4768850" y="2901950"/>
          <p14:tracePt t="60057" x="4691063" y="1898650"/>
          <p14:tracePt t="60072" x="4559300" y="1081088"/>
          <p14:tracePt t="60089" x="4479925" y="554038"/>
          <p14:tracePt t="65248" x="474663" y="447675"/>
          <p14:tracePt t="65252" x="606425" y="923925"/>
          <p14:tracePt t="65264" x="738188" y="1266825"/>
          <p14:tracePt t="65278" x="895350" y="1635125"/>
          <p14:tracePt t="65293" x="1133475" y="2109788"/>
          <p14:tracePt t="65311" x="1265238" y="2532063"/>
          <p14:tracePt t="65328" x="1370013" y="2795588"/>
          <p14:tracePt t="65345" x="1633538" y="3138488"/>
          <p14:tracePt t="65361" x="1765300" y="3349625"/>
          <p14:tracePt t="65378" x="1844675" y="3429000"/>
          <p14:tracePt t="65394" x="1976438" y="3587750"/>
          <p14:tracePt t="65412" x="2108200" y="3667125"/>
          <p14:tracePt t="65428" x="2239963" y="3744913"/>
          <p14:tracePt t="65446" x="2476500" y="3930650"/>
          <p14:tracePt t="65461" x="2662238" y="4062413"/>
          <p14:tracePt t="65479" x="2819400" y="4219575"/>
          <p14:tracePt t="65495" x="2978150" y="4484688"/>
          <p14:tracePt t="65511" x="3267075" y="4773613"/>
          <p14:tracePt t="65530" x="3505200" y="5064125"/>
          <p14:tracePt t="65545" x="3557588" y="5143500"/>
          <p14:tracePt t="65561" x="3689350" y="5275263"/>
          <p14:tracePt t="65579" x="3716338" y="5275263"/>
          <p14:tracePt t="65620" x="3741738" y="5275263"/>
          <p14:tracePt t="65632" x="3768725" y="5248275"/>
          <p14:tracePt t="65639" x="3768725" y="5222875"/>
          <p14:tracePt t="65652" x="3768725" y="5195888"/>
          <p14:tracePt t="65664" x="3768725" y="5170488"/>
          <p14:tracePt t="65699" x="3768725" y="5143500"/>
          <p14:tracePt t="65908" x="3848100" y="5064125"/>
          <p14:tracePt t="65924" x="3900488" y="5038725"/>
          <p14:tracePt t="65932" x="3952875" y="5011738"/>
          <p14:tracePt t="65946" x="3979863" y="4984750"/>
          <p14:tracePt t="65961" x="4137025" y="4905375"/>
          <p14:tracePt t="65980" x="4243388" y="4773613"/>
          <p14:tracePt t="65996" x="4243388" y="4695825"/>
          <p14:tracePt t="66011" x="4243388" y="4537075"/>
          <p14:tracePt t="66030" x="4243388" y="4378325"/>
          <p14:tracePt t="66045" x="4243388" y="4273550"/>
          <p14:tracePt t="66061" x="4243388" y="4114800"/>
          <p14:tracePt t="66079" x="4164013" y="4010025"/>
          <p14:tracePt t="66095" x="4084638" y="3798888"/>
          <p14:tracePt t="66113" x="4084638" y="3744913"/>
          <p14:tracePt t="66130" x="4032250" y="3692525"/>
          <p14:tracePt t="66146" x="3925888" y="3508375"/>
          <p14:tracePt t="66162" x="3900488" y="3508375"/>
          <p14:tracePt t="66179" x="3848100" y="3455988"/>
          <p14:tracePt t="66195" x="3794125" y="3349625"/>
          <p14:tracePt t="66213" x="3768725" y="3324225"/>
          <p14:tracePt t="66229" x="3716338" y="3324225"/>
          <p14:tracePt t="66246" x="3636963" y="3270250"/>
          <p14:tracePt t="66261" x="3530600" y="3217863"/>
          <p14:tracePt t="66280" x="3478213" y="3165475"/>
          <p14:tracePt t="66296" x="3425825" y="3138488"/>
          <p14:tracePt t="66311" x="3373438" y="3086100"/>
          <p14:tracePt t="66333" x="3346450" y="3086100"/>
          <p14:tracePt t="66346" x="3294063" y="3086100"/>
          <p14:tracePt t="66362" x="3241675" y="3086100"/>
          <p14:tracePt t="66379" x="3135313" y="3086100"/>
          <p14:tracePt t="66395" x="3003550" y="3086100"/>
          <p14:tracePt t="66413" x="2951163" y="3086100"/>
          <p14:tracePt t="66428" x="2871788" y="3086100"/>
          <p14:tracePt t="66446" x="2846388" y="3086100"/>
          <p14:tracePt t="66462" x="2740025" y="3086100"/>
          <p14:tracePt t="66479" x="2608263" y="3086100"/>
          <p14:tracePt t="66496" x="2398713" y="3190875"/>
          <p14:tracePt t="66513" x="2319338" y="3244850"/>
          <p14:tracePt t="66530" x="2239963" y="3297238"/>
          <p14:tracePt t="66547" x="2187575" y="3324225"/>
          <p14:tracePt t="66562" x="2160588" y="3402013"/>
          <p14:tracePt t="66580" x="2135188" y="3455988"/>
          <p14:tracePt t="66595" x="2135188" y="3508375"/>
          <p14:tracePt t="66613" x="2135188" y="3587750"/>
          <p14:tracePt t="66629" x="2135188" y="3613150"/>
          <p14:tracePt t="66646" x="2135188" y="3667125"/>
          <p14:tracePt t="66662" x="2135188" y="3719513"/>
          <p14:tracePt t="66679" x="2212975" y="3851275"/>
          <p14:tracePt t="66696" x="2239963" y="3876675"/>
          <p14:tracePt t="66713" x="2344738" y="3903663"/>
          <p14:tracePt t="66729" x="2635250" y="3956050"/>
          <p14:tracePt t="66747" x="2846388" y="3956050"/>
          <p14:tracePt t="66762" x="3082925" y="3956050"/>
          <p14:tracePt t="66780" x="3241675" y="3956050"/>
          <p14:tracePt t="66797" x="3425825" y="3956050"/>
          <p14:tracePt t="66813" x="3478213" y="3956050"/>
          <p14:tracePt t="66829" x="3557588" y="3930650"/>
          <p14:tracePt t="66846" x="3609975" y="3851275"/>
          <p14:tracePt t="66862" x="3716338" y="3771900"/>
          <p14:tracePt t="66880" x="3794125" y="3692525"/>
          <p14:tracePt t="66896" x="3848100" y="3613150"/>
          <p14:tracePt t="66914" x="3900488" y="3560763"/>
          <p14:tracePt t="66929" x="3900488" y="3533775"/>
          <p14:tracePt t="66947" x="3925888" y="3376613"/>
          <p14:tracePt t="66962" x="3979863" y="3244850"/>
          <p14:tracePt t="66980" x="4057650" y="3086100"/>
          <p14:tracePt t="66996" x="4084638" y="3033713"/>
          <p14:tracePt t="67014" x="4084638" y="2981325"/>
          <p14:tracePt t="67030" x="4084638" y="2927350"/>
          <p14:tracePt t="67046" x="4111625" y="2847975"/>
          <p14:tracePt t="67062" x="4137025" y="2743200"/>
          <p14:tracePt t="67083" x="4164013" y="2690813"/>
          <p14:tracePt t="67096" x="4164013" y="2663825"/>
          <p14:tracePt t="67115" x="4164013" y="2638425"/>
          <p14:tracePt t="67130" x="4164013" y="2611438"/>
          <p14:tracePt t="67147" x="4164013" y="2532063"/>
          <p14:tracePt t="67162" x="4164013" y="2373313"/>
          <p14:tracePt t="67180" x="4137025" y="2241550"/>
          <p14:tracePt t="67196" x="4084638" y="2136775"/>
          <p14:tracePt t="67213" x="4057650" y="2057400"/>
          <p14:tracePt t="67229" x="3979863" y="1952625"/>
          <p14:tracePt t="67248" x="3925888" y="1898650"/>
          <p14:tracePt t="67250" x="3900488" y="1873250"/>
          <p14:tracePt t="67262" x="3848100" y="1793875"/>
          <p14:tracePt t="67280" x="3768725" y="1714500"/>
          <p14:tracePt t="67296" x="3636963" y="1635125"/>
          <p14:tracePt t="67313" x="3584575" y="1609725"/>
          <p14:tracePt t="67330" x="3505200" y="1609725"/>
          <p14:tracePt t="67347" x="3373438" y="1609725"/>
          <p14:tracePt t="67363" x="3267075" y="1609725"/>
          <p14:tracePt t="67380" x="3109913" y="1609725"/>
          <p14:tracePt t="67397" x="2951163" y="1609725"/>
          <p14:tracePt t="67413" x="2819400" y="1609725"/>
          <p14:tracePt t="67430" x="2714625" y="1609725"/>
          <p14:tracePt t="67447" x="2635250" y="1609725"/>
          <p14:tracePt t="67463" x="2503488" y="1609725"/>
          <p14:tracePt t="67480" x="2398713" y="1687513"/>
          <p14:tracePt t="67496" x="2292350" y="1793875"/>
          <p14:tracePt t="67515" x="2187575" y="1873250"/>
          <p14:tracePt t="67531" x="2055813" y="1978025"/>
          <p14:tracePt t="67547" x="1949450" y="2136775"/>
          <p14:tracePt t="67563" x="1924050" y="2189163"/>
          <p14:tracePt t="67581" x="1871663" y="2320925"/>
          <p14:tracePt t="67597" x="1871663" y="2452688"/>
          <p14:tracePt t="67615" x="1844675" y="2584450"/>
          <p14:tracePt t="67631" x="1817688" y="2690813"/>
          <p14:tracePt t="67652" x="1817688" y="2847975"/>
          <p14:tracePt t="67663" x="1817688" y="2901950"/>
          <p14:tracePt t="67681" x="1844675" y="3033713"/>
          <p14:tracePt t="67697" x="1924050" y="3165475"/>
          <p14:tracePt t="67716" x="2081213" y="3349625"/>
          <p14:tracePt t="67732" x="2187575" y="3481388"/>
          <p14:tracePt t="67747" x="2187575" y="3533775"/>
          <p14:tracePt t="67763" x="2319338" y="3640138"/>
          <p14:tracePt t="67779" x="2344738" y="3667125"/>
          <p14:tracePt t="67798" x="2451100" y="3719513"/>
          <p14:tracePt t="67814" x="2582863" y="3798888"/>
          <p14:tracePt t="67830" x="2767013" y="3824288"/>
          <p14:tracePt t="67848" x="2871788" y="3824288"/>
          <p14:tracePt t="67864" x="3057525" y="3851275"/>
          <p14:tracePt t="67880" x="3214688" y="3903663"/>
          <p14:tracePt t="67898" x="3398838" y="3903663"/>
          <p14:tracePt t="67915" x="3557588" y="3930650"/>
          <p14:tracePt t="67931" x="3689350" y="3956050"/>
          <p14:tracePt t="67947" x="3716338" y="3956050"/>
          <p14:tracePt t="67964" x="3741738" y="3956050"/>
          <p14:tracePt t="67980" x="3768725" y="3956050"/>
          <p14:tracePt t="67999" x="3794125" y="3956050"/>
          <p14:tracePt t="68015" x="3848100" y="3956050"/>
          <p14:tracePt t="68032" x="3925888" y="3903663"/>
          <p14:tracePt t="68047" x="4057650" y="3744913"/>
          <p14:tracePt t="68065" x="4084638" y="3667125"/>
          <p14:tracePt t="68081" x="4137025" y="3587750"/>
          <p14:tracePt t="68097" x="4189413" y="3508375"/>
          <p14:tracePt t="68115" x="4216400" y="3429000"/>
          <p14:tracePt t="68131" x="4243388" y="3324225"/>
          <p14:tracePt t="68148" x="4243388" y="3244850"/>
          <p14:tracePt t="68163" x="4268788" y="3138488"/>
          <p14:tracePt t="68181" x="4268788" y="3059113"/>
          <p14:tracePt t="68197" x="4268788" y="3006725"/>
          <p14:tracePt t="68214" x="4268788" y="2770188"/>
          <p14:tracePt t="68232" x="4268788" y="2663825"/>
          <p14:tracePt t="68248" x="4216400" y="2559050"/>
          <p14:tracePt t="68264" x="4189413" y="2505075"/>
          <p14:tracePt t="68282" x="4164013" y="2400300"/>
          <p14:tracePt t="68297" x="4111625" y="2347913"/>
          <p14:tracePt t="68315" x="4084638" y="2241550"/>
          <p14:tracePt t="68332" x="4032250" y="2162175"/>
          <p14:tracePt t="68348" x="3979863" y="2136775"/>
          <p14:tracePt t="68364" x="3821113" y="2057400"/>
          <p14:tracePt t="68382" x="3662363" y="1952625"/>
          <p14:tracePt t="68397" x="3505200" y="1846263"/>
          <p14:tracePt t="68415" x="3373438" y="1793875"/>
          <p14:tracePt t="68431" x="3294063" y="1793875"/>
          <p14:tracePt t="68448" x="3241675" y="1793875"/>
          <p14:tracePt t="68464" x="3189288" y="1793875"/>
          <p14:tracePt t="68481" x="3057525" y="1793875"/>
          <p14:tracePt t="68497" x="2951163" y="1793875"/>
          <p14:tracePt t="68515" x="2794000" y="1793875"/>
          <p14:tracePt t="68531" x="2687638" y="1793875"/>
          <p14:tracePt t="68548" x="2476500" y="1793875"/>
          <p14:tracePt t="68564" x="2239963" y="1846263"/>
          <p14:tracePt t="68581" x="2187575" y="1873250"/>
          <p14:tracePt t="68598" x="2055813" y="1952625"/>
          <p14:tracePt t="68615" x="2003425" y="2005013"/>
          <p14:tracePt t="68632" x="1976438" y="2084388"/>
          <p14:tracePt t="68648" x="1924050" y="2216150"/>
          <p14:tracePt t="68664" x="1897063" y="2295525"/>
          <p14:tracePt t="68681" x="1844675" y="2373313"/>
          <p14:tracePt t="68698" x="1817688" y="2427288"/>
          <p14:tracePt t="68716" x="1817688" y="2479675"/>
          <p14:tracePt t="68731" x="1817688" y="2611438"/>
          <p14:tracePt t="68749" x="1817688" y="2716213"/>
          <p14:tracePt t="68766" x="1817688" y="2847975"/>
          <p14:tracePt t="68781" x="1817688" y="2981325"/>
          <p14:tracePt t="68799" x="1817688" y="3113088"/>
          <p14:tracePt t="68815" x="1817688" y="3217863"/>
          <p14:tracePt t="68832" x="1844675" y="3349625"/>
          <p14:tracePt t="68849" x="1897063" y="3429000"/>
          <p14:tracePt t="68864" x="1924050" y="3455988"/>
          <p14:tracePt t="68882" x="1976438" y="3533775"/>
          <p14:tracePt t="68899" x="2003425" y="3560763"/>
          <p14:tracePt t="68919" x="2055813" y="3587750"/>
          <p14:tracePt t="68931" x="2055813" y="3613150"/>
          <p14:tracePt t="68948" x="2135188" y="3640138"/>
          <p14:tracePt t="68964" x="2319338" y="3719513"/>
          <p14:tracePt t="68982" x="2582863" y="3851275"/>
          <p14:tracePt t="68998" x="2794000" y="3876675"/>
          <p14:tracePt t="69016" x="3030538" y="3876675"/>
          <p14:tracePt t="69032" x="3267075" y="3876675"/>
          <p14:tracePt t="69049" x="3609975" y="3876675"/>
          <p14:tracePt t="69064" x="3716338" y="3876675"/>
          <p14:tracePt t="69082" x="3848100" y="3876675"/>
          <p14:tracePt t="69098" x="3873500" y="3876675"/>
          <p14:tracePt t="69116" x="3925888" y="3824288"/>
          <p14:tracePt t="69133" x="4032250" y="3744913"/>
          <p14:tracePt t="69149" x="4084638" y="3719513"/>
          <p14:tracePt t="69164" x="4164013" y="3692525"/>
          <p14:tracePt t="69182" x="4400550" y="3640138"/>
          <p14:tracePt t="69198" x="4979988" y="3533775"/>
          <p14:tracePt t="69216" x="5745163" y="3349625"/>
          <p14:tracePt t="69233" x="6640513" y="3165475"/>
          <p14:tracePt t="69248" x="8959850" y="2795588"/>
          <p14:tracePt t="70524" x="8853488" y="3613150"/>
          <p14:tracePt t="70537" x="8721725" y="3667125"/>
          <p14:tracePt t="70540" x="8537575" y="3744913"/>
          <p14:tracePt t="70554" x="8274050" y="3771900"/>
          <p14:tracePt t="70566" x="8116888" y="3851275"/>
          <p14:tracePt t="70584" x="7958138" y="3903663"/>
          <p14:tracePt t="70598" x="7458075" y="3983038"/>
          <p14:tracePt t="70617" x="6613525" y="4010025"/>
          <p14:tracePt t="70635" x="6245225" y="4010025"/>
          <p14:tracePt t="70650" x="5797550" y="4062413"/>
          <p14:tracePt t="70666" x="4900613" y="4087813"/>
          <p14:tracePt t="70683" x="4348163" y="4087813"/>
          <p14:tracePt t="70699" x="3821113" y="4087813"/>
          <p14:tracePt t="70717" x="3241675" y="4087813"/>
          <p14:tracePt t="70733" x="3003550" y="4087813"/>
          <p14:tracePt t="70751" x="2978150" y="4087813"/>
          <p14:tracePt t="70770" x="2925763" y="4087813"/>
          <p14:tracePt t="70782" x="2898775" y="4114800"/>
          <p14:tracePt t="70800" x="2871788" y="4141788"/>
          <p14:tracePt t="70816" x="2871788" y="4167188"/>
          <p14:tracePt t="70834" x="2846388" y="4194175"/>
          <p14:tracePt t="70851" x="2819400" y="4219575"/>
          <p14:tracePt t="70866" x="2794000" y="4246563"/>
          <p14:tracePt t="70888" x="2794000" y="4298950"/>
          <p14:tracePt t="70904" x="2794000" y="4325938"/>
          <p14:tracePt t="70917" x="2767013" y="4352925"/>
          <p14:tracePt t="70971" x="2767013" y="4405313"/>
          <p14:tracePt t="70978" x="2819400" y="4457700"/>
          <p14:tracePt t="70988" x="2898775" y="4484688"/>
          <p14:tracePt t="71000" x="2978150" y="4484688"/>
          <p14:tracePt t="71017" x="3398838" y="4484688"/>
          <p14:tracePt t="71035" x="3873500" y="4562475"/>
          <p14:tracePt t="71050" x="4375150" y="4589463"/>
          <p14:tracePt t="71068" x="4559300" y="4589463"/>
          <p14:tracePt t="71083" x="5006975" y="4562475"/>
          <p14:tracePt t="71100" x="5243513" y="4510088"/>
          <p14:tracePt t="71116" x="5534025" y="4430713"/>
          <p14:tracePt t="71134" x="5718175" y="4430713"/>
          <p14:tracePt t="71150" x="6113463" y="4325938"/>
          <p14:tracePt t="71167" x="6403975" y="4273550"/>
          <p14:tracePt t="71183" x="6799263" y="4141788"/>
          <p14:tracePt t="71201" x="7535863" y="4114800"/>
          <p14:tracePt t="71218" x="8194675" y="4062413"/>
          <p14:tracePt t="71233" x="8880475" y="4062413"/>
          <p14:tracePt t="72280" x="8828088" y="3824288"/>
          <p14:tracePt t="72287" x="8564563" y="3903663"/>
          <p14:tracePt t="72302" x="8432800" y="3930650"/>
          <p14:tracePt t="72319" x="7958138" y="3956050"/>
          <p14:tracePt t="72336" x="7458075" y="3956050"/>
          <p14:tracePt t="72351" x="6877050" y="4010025"/>
          <p14:tracePt t="72368" x="6297613" y="4010025"/>
          <p14:tracePt t="72384" x="5638800" y="4062413"/>
          <p14:tracePt t="72402" x="5270500" y="4062413"/>
          <p14:tracePt t="72419" x="5059363" y="4062413"/>
          <p14:tracePt t="72436" x="5006975" y="4062413"/>
          <p14:tracePt t="72451" x="4900613" y="4062413"/>
          <p14:tracePt t="72469" x="4822825" y="4062413"/>
          <p14:tracePt t="72484" x="4664075" y="4062413"/>
          <p14:tracePt t="72503" x="4532313" y="4062413"/>
          <p14:tracePt t="72519" x="3952875" y="4062413"/>
          <p14:tracePt t="72536" x="3530600" y="4062413"/>
          <p14:tracePt t="72552" x="3321050" y="4062413"/>
          <p14:tracePt t="72568" x="2740025" y="4062413"/>
          <p14:tracePt t="72586" x="2451100" y="4062413"/>
          <p14:tracePt t="72601" x="2398713" y="4062413"/>
          <p14:tracePt t="72620" x="2187575" y="4062413"/>
          <p14:tracePt t="72636" x="2081213" y="4114800"/>
          <p14:tracePt t="72651" x="2055813" y="4114800"/>
          <p14:tracePt t="72690" x="2028825" y="4141788"/>
          <p14:tracePt t="72705" x="1976438" y="4141788"/>
          <p14:tracePt t="72906" x="1949450" y="4141788"/>
          <p14:tracePt t="72957" x="1949450" y="4114800"/>
          <p14:tracePt t="72963" x="1949450" y="4087813"/>
          <p14:tracePt t="72974" x="1949450" y="4062413"/>
          <p14:tracePt t="72990" x="1949450" y="4035425"/>
          <p14:tracePt t="73002" x="1949450" y="3903663"/>
          <p14:tracePt t="73020" x="1924050" y="3771900"/>
          <p14:tracePt t="73036" x="1924050" y="3692525"/>
          <p14:tracePt t="73053" x="1871663" y="3613150"/>
          <p14:tracePt t="73070" x="1844675" y="3560763"/>
          <p14:tracePt t="73085" x="1844675" y="3533775"/>
          <p14:tracePt t="73102" x="1817688" y="3429000"/>
          <p14:tracePt t="73118" x="1817688" y="3376613"/>
          <p14:tracePt t="73137" x="1817688" y="3324225"/>
          <p14:tracePt t="73152" x="1792288" y="3190875"/>
          <p14:tracePt t="73173" x="1792288" y="3165475"/>
          <p14:tracePt t="73185" x="1792288" y="3138488"/>
          <p14:tracePt t="73203" x="1739900" y="3086100"/>
          <p14:tracePt t="73219" x="1712913" y="3006725"/>
          <p14:tracePt t="73250" x="1712913" y="2981325"/>
          <p14:tracePt t="73258" x="1685925" y="2954338"/>
          <p14:tracePt t="73380" x="1685925" y="2927350"/>
          <p14:tracePt t="73422" x="1685925" y="3033713"/>
          <p14:tracePt t="73440" x="1685925" y="3059113"/>
          <p14:tracePt t="73442" x="1685925" y="3113088"/>
          <p14:tracePt t="73460" x="1685925" y="3138488"/>
          <p14:tracePt t="73471" x="1685925" y="3165475"/>
          <p14:tracePt t="73477" x="1685925" y="3244850"/>
          <p14:tracePt t="73493" x="1685925" y="3270250"/>
          <p14:tracePt t="73508" x="1660525" y="3297238"/>
          <p14:tracePt t="73518" x="1633538" y="3324225"/>
          <p14:tracePt t="73545" x="1633538" y="3349625"/>
          <p14:tracePt t="73556" x="1608138" y="3376613"/>
          <p14:tracePt t="73577" x="1608138" y="3402013"/>
          <p14:tracePt t="73588" x="1581150" y="3455988"/>
          <p14:tracePt t="73606" x="1581150" y="3508375"/>
          <p14:tracePt t="73619" x="1581150" y="3533775"/>
          <p14:tracePt t="73636" x="1581150" y="3587750"/>
          <p14:tracePt t="73756" x="1581150" y="3613150"/>
          <p14:tracePt t="73794" x="1581150" y="3640138"/>
          <p14:tracePt t="73806" x="1581150" y="3667125"/>
          <p14:tracePt t="73821" x="1581150" y="3692525"/>
          <p14:tracePt t="73994" x="1554163" y="3692525"/>
          <p14:tracePt t="74007" x="1554163" y="3667125"/>
          <p14:tracePt t="74023" x="1554163" y="3508375"/>
          <p14:tracePt t="74027" x="1554163" y="3429000"/>
          <p14:tracePt t="74036" x="1608138" y="3297238"/>
          <p14:tracePt t="74054" x="1608138" y="3244850"/>
          <p14:tracePt t="74069" x="1608138" y="3113088"/>
          <p14:tracePt t="74210" x="1608138" y="3086100"/>
          <p14:tracePt t="74218" x="1608138" y="3059113"/>
          <p14:tracePt t="74226" x="1608138" y="3033713"/>
          <p14:tracePt t="74236" x="1608138" y="2954338"/>
          <p14:tracePt t="74253" x="1608138" y="2874963"/>
          <p14:tracePt t="74271" x="1633538" y="2874963"/>
          <p14:tracePt t="74287" x="1660525" y="2847975"/>
          <p14:tracePt t="74373" x="1660525" y="2822575"/>
          <p14:tracePt t="74390" x="1660525" y="2795588"/>
          <p14:tracePt t="74408" x="1581150" y="2743200"/>
          <p14:tracePt t="74428" x="1554163" y="2743200"/>
          <p14:tracePt t="74448" x="1501775" y="2743200"/>
          <p14:tracePt t="74458" x="1449388" y="2743200"/>
          <p14:tracePt t="74470" x="1370013" y="2743200"/>
          <p14:tracePt t="74487" x="1185863" y="2690813"/>
          <p14:tracePt t="74503" x="1081088" y="2690813"/>
          <p14:tracePt t="74521" x="842963" y="2663825"/>
          <p14:tracePt t="74538" x="738188" y="2638425"/>
          <p14:tracePt t="74555" x="685800" y="2611438"/>
          <p14:tracePt t="74683" x="658813" y="2611438"/>
          <p14:tracePt t="74730" x="711200" y="2638425"/>
          <p14:tracePt t="74741" x="817563" y="2770188"/>
          <p14:tracePt t="74754" x="817563" y="2822575"/>
          <p14:tracePt t="74772" x="922338" y="2981325"/>
          <p14:tracePt t="74787" x="1081088" y="3113088"/>
          <p14:tracePt t="74803" x="1106488" y="3165475"/>
          <p14:tracePt t="74891" x="1133475" y="3244850"/>
          <p14:tracePt t="74900" x="1158875" y="3244850"/>
          <p14:tracePt t="74908" x="1158875" y="3270250"/>
          <p14:tracePt t="74922" x="1212850" y="3324225"/>
          <p14:tracePt t="74938" x="1212850" y="3349625"/>
          <p14:tracePt t="74968" x="1238250" y="3402013"/>
          <p14:tracePt t="75008" x="1344613" y="3402013"/>
          <p14:tracePt t="75018" x="1397000" y="3402013"/>
          <p14:tracePt t="75026" x="1449388" y="3455988"/>
          <p14:tracePt t="75041" x="1476375" y="3455988"/>
          <p14:tracePt t="75055" x="1528763" y="3455988"/>
          <p14:tracePt t="75135" x="1554163" y="3455988"/>
          <p14:tracePt t="75177" x="1554163" y="3429000"/>
          <p14:tracePt t="75201" x="1528763" y="3429000"/>
          <p14:tracePt t="75242" x="1501775" y="3429000"/>
          <p14:tracePt t="75248" x="1449388" y="3429000"/>
          <p14:tracePt t="75259" x="1422400" y="3429000"/>
          <p14:tracePt t="75272" x="1344613" y="3429000"/>
          <p14:tracePt t="75288" x="1317625" y="3429000"/>
          <p14:tracePt t="75305" x="1212850" y="3429000"/>
          <p14:tracePt t="75321" x="1133475" y="3455988"/>
          <p14:tracePt t="75339" x="1054100" y="3481388"/>
          <p14:tracePt t="75355" x="1001713" y="3508375"/>
          <p14:tracePt t="75371" x="895350" y="3533775"/>
          <p14:tracePt t="75388" x="817563" y="3560763"/>
          <p14:tracePt t="75404" x="763588" y="3560763"/>
          <p14:tracePt t="75422" x="711200" y="3587750"/>
          <p14:tracePt t="75439" x="685800" y="3587750"/>
          <p14:tracePt t="75456" x="631825" y="3640138"/>
          <p14:tracePt t="75471" x="554038" y="3640138"/>
          <p14:tracePt t="75496" x="527050" y="3692525"/>
          <p14:tracePt t="75508" x="500063" y="3719513"/>
          <p14:tracePt t="75522" x="474663" y="3719513"/>
          <p14:tracePt t="75540" x="447675" y="3744913"/>
          <p14:tracePt t="75555" x="447675" y="3851275"/>
          <p14:tracePt t="75571" x="422275" y="3903663"/>
          <p14:tracePt t="75589" x="368300" y="4035425"/>
          <p14:tracePt t="75612" x="368300" y="4062413"/>
          <p14:tracePt t="75625" x="368300" y="4114800"/>
          <p14:tracePt t="75648" x="368300" y="4141788"/>
          <p14:tracePt t="75657" x="368300" y="4194175"/>
          <p14:tracePt t="75671" x="368300" y="4219575"/>
          <p14:tracePt t="75700" x="395288" y="4219575"/>
          <p14:tracePt t="75712" x="422275" y="4219575"/>
          <p14:tracePt t="75724" x="474663" y="4219575"/>
          <p14:tracePt t="75739" x="527050" y="4219575"/>
          <p14:tracePt t="75756" x="738188" y="4219575"/>
          <p14:tracePt t="75771" x="869950" y="4219575"/>
          <p14:tracePt t="75788" x="1106488" y="4219575"/>
          <p14:tracePt t="75805" x="1476375" y="4219575"/>
          <p14:tracePt t="75822" x="1844675" y="4194175"/>
          <p14:tracePt t="75838" x="2028825" y="4167188"/>
          <p14:tracePt t="75855" x="2135188" y="4167188"/>
          <p14:tracePt t="75871" x="2160588" y="4114800"/>
          <p14:tracePt t="75889" x="2187575" y="4035425"/>
          <p14:tracePt t="75905" x="2187575" y="4010025"/>
          <p14:tracePt t="75922" x="2187575" y="3771900"/>
          <p14:tracePt t="75938" x="2187575" y="3587750"/>
          <p14:tracePt t="75956" x="2187575" y="3455988"/>
          <p14:tracePt t="75971" x="2055813" y="3217863"/>
          <p14:tracePt t="75988" x="2003425" y="3165475"/>
          <p14:tracePt t="76005" x="1897063" y="3033713"/>
          <p14:tracePt t="76023" x="1871663" y="3006725"/>
          <p14:tracePt t="76040" x="1844675" y="2981325"/>
          <p14:tracePt t="76056" x="1817688" y="2927350"/>
          <p14:tracePt t="76072" x="1765300" y="2822575"/>
          <p14:tracePt t="76089" x="1660525" y="2716213"/>
          <p14:tracePt t="76106" x="1581150" y="2584450"/>
          <p14:tracePt t="76121" x="1528763" y="2532063"/>
          <p14:tracePt t="76140" x="1501775" y="2452688"/>
          <p14:tracePt t="76156" x="1476375" y="2320925"/>
          <p14:tracePt t="76172" x="1476375" y="2295525"/>
          <p14:tracePt t="76189" x="1449388" y="2268538"/>
          <p14:tracePt t="76206" x="1449388" y="2241550"/>
          <p14:tracePt t="76222" x="1449388" y="2189163"/>
          <p14:tracePt t="76239" x="1449388" y="2162175"/>
          <p14:tracePt t="76255" x="1449388" y="2136775"/>
          <p14:tracePt t="76272" x="1449388" y="2084388"/>
          <p14:tracePt t="76288" x="1449388" y="2057400"/>
          <p14:tracePt t="76306" x="1397000" y="1925638"/>
          <p14:tracePt t="76383" x="1370013" y="1925638"/>
          <p14:tracePt t="76394" x="1317625" y="1925638"/>
          <p14:tracePt t="76405" x="1290638" y="1898650"/>
          <p14:tracePt t="76476" x="1238250" y="1898650"/>
          <p14:tracePt t="76487" x="1212850" y="1898650"/>
          <p14:tracePt t="76494" x="1185863" y="1898650"/>
          <p14:tracePt t="76508" x="1158875" y="1898650"/>
          <p14:tracePt t="76522" x="1133475" y="1898650"/>
          <p14:tracePt t="76540" x="1081088" y="1898650"/>
          <p14:tracePt t="76555" x="1001713" y="1898650"/>
          <p14:tracePt t="76610" x="895350" y="1952625"/>
          <p14:tracePt t="76853" x="895350" y="1978025"/>
          <p14:tracePt t="76869" x="922338" y="1978025"/>
          <p14:tracePt t="76876" x="974725" y="1978025"/>
          <p14:tracePt t="76889" x="1027113" y="1978025"/>
          <p14:tracePt t="76906" x="1133475" y="1978025"/>
          <p14:tracePt t="76923" x="1238250" y="1978025"/>
          <p14:tracePt t="76925" x="1265238" y="1978025"/>
          <p14:tracePt t="76938" x="1290638" y="1978025"/>
          <p14:tracePt t="76956" x="1344613" y="1978025"/>
          <p14:tracePt t="77014" x="1370013" y="1978025"/>
          <p14:tracePt t="77026" x="1449388" y="1978025"/>
          <p14:tracePt t="77160" x="1422400" y="1978025"/>
          <p14:tracePt t="77164" x="1344613" y="1952625"/>
          <p14:tracePt t="77193" x="1317625" y="1952625"/>
          <p14:tracePt t="77365" x="1317625" y="1925638"/>
          <p14:tracePt t="77380" x="1397000" y="1898650"/>
          <p14:tracePt t="77392" x="1581150" y="1819275"/>
          <p14:tracePt t="77397" x="1633538" y="1819275"/>
          <p14:tracePt t="77406" x="1871663" y="1819275"/>
          <p14:tracePt t="77424" x="2424113" y="1793875"/>
          <p14:tracePt t="77440" x="3267075" y="1741488"/>
          <p14:tracePt t="77456" x="3925888" y="1582738"/>
          <p14:tracePt t="77474" x="4716463" y="1582738"/>
          <p14:tracePt t="77490" x="5191125" y="1530350"/>
          <p14:tracePt t="77506" x="5981700" y="1423988"/>
          <p14:tracePt t="77524" x="6376988" y="1319213"/>
          <p14:tracePt t="77541" x="6824663" y="1319213"/>
          <p14:tracePt t="77556" x="7194550" y="1319213"/>
          <p14:tracePt t="77574" x="7535863" y="1319213"/>
          <p14:tracePt t="77590" x="7853363" y="1319213"/>
          <p14:tracePt t="77607" x="8142288" y="1319213"/>
          <p14:tracePt t="77623" x="8616950" y="1319213"/>
          <p14:tracePt t="100287" x="8828088" y="4932363"/>
          <p14:tracePt t="100300" x="8564563" y="5354638"/>
          <p14:tracePt t="100313" x="8301038" y="5670550"/>
          <p14:tracePt t="100328" x="7721600" y="6145213"/>
          <p14:tracePt t="100347" x="7589838" y="6276975"/>
          <p14:tracePt t="100363" x="7535863" y="6303963"/>
          <p14:tracePt t="100438" x="7510463" y="6330950"/>
          <p14:tracePt t="100451" x="7483475" y="6330950"/>
          <p14:tracePt t="100469" x="7483475" y="6356350"/>
          <p14:tracePt t="100477" x="7483475" y="6383338"/>
          <p14:tracePt t="100485" x="7458075" y="6410325"/>
          <p14:tracePt t="100498" x="7458075" y="6488113"/>
          <p14:tracePt t="100512" x="7378700" y="6567488"/>
          <p14:tracePt t="100528" x="7326313" y="6619875"/>
          <p14:tracePt t="100548" x="7299325" y="6619875"/>
          <p14:tracePt t="100564" x="7299325" y="6726238"/>
          <p14:tracePt t="100580" x="7219950" y="6805613"/>
          <p14:tracePt t="100986" x="8062913" y="6831013"/>
          <p14:tracePt t="100996" x="8169275" y="6831013"/>
          <p14:tracePt t="101014" x="8194675" y="6805613"/>
          <p14:tracePt t="101029" x="8274050" y="6778625"/>
          <p14:tracePt t="101048" x="8326438" y="6778625"/>
          <p14:tracePt t="101063" x="8353425" y="6753225"/>
          <p14:tracePt t="101080" x="8405813" y="6726238"/>
          <p14:tracePt t="101097" x="8432800" y="6699250"/>
          <p14:tracePt t="103046" x="8458200" y="6699250"/>
          <p14:tracePt t="103071" x="8405813" y="6699250"/>
          <p14:tracePt t="103079" x="8380413" y="6699250"/>
          <p14:tracePt t="103087" x="8353425" y="6699250"/>
          <p14:tracePt t="103098" x="8221663" y="6699250"/>
          <p14:tracePt t="103117" x="8142288" y="6699250"/>
          <p14:tracePt t="103132" x="8116888" y="6699250"/>
          <p14:tracePt t="103148" x="7985125" y="6699250"/>
          <p14:tracePt t="103167" x="7905750" y="6699250"/>
          <p14:tracePt t="103183" x="7747000" y="6699250"/>
          <p14:tracePt t="103199" x="7694613" y="6699250"/>
          <p14:tracePt t="103215" x="7562850" y="6673850"/>
          <p14:tracePt t="103233" x="7510463" y="6673850"/>
          <p14:tracePt t="103249" x="7351713" y="6673850"/>
          <p14:tracePt t="103265" x="7272338" y="6673850"/>
          <p14:tracePt t="103283" x="7140575" y="6646863"/>
          <p14:tracePt t="103298" x="7088188" y="6646863"/>
          <p14:tracePt t="103316" x="6931025" y="6646863"/>
          <p14:tracePt t="103332" x="6877050" y="6646863"/>
          <p14:tracePt t="103350" x="6799263" y="6619875"/>
          <p14:tracePt t="103366" x="6692900" y="6619875"/>
          <p14:tracePt t="103383" x="6588125" y="6619875"/>
          <p14:tracePt t="103399" x="6481763" y="6619875"/>
          <p14:tracePt t="103417" x="6456363" y="6619875"/>
          <p14:tracePt t="103432" x="6403975" y="6619875"/>
          <p14:tracePt t="103449" x="6324600" y="6594475"/>
          <p14:tracePt t="103466" x="6297613" y="6594475"/>
          <p14:tracePt t="103483" x="6192838" y="6594475"/>
          <p14:tracePt t="103499" x="6034088" y="6567488"/>
          <p14:tracePt t="103516" x="5876925" y="6567488"/>
          <p14:tracePt t="103531" x="5718175" y="6542088"/>
          <p14:tracePt t="103550" x="5481638" y="6542088"/>
          <p14:tracePt t="103568" x="5218113" y="6462713"/>
          <p14:tracePt t="103583" x="4848225" y="6462713"/>
          <p14:tracePt t="103598" x="4611688" y="6462713"/>
          <p14:tracePt t="103616" x="4452938" y="6462713"/>
          <p14:tracePt t="103632" x="4268788" y="6435725"/>
          <p14:tracePt t="103650" x="4084638" y="6435725"/>
          <p14:tracePt t="103667" x="4005263" y="6435725"/>
          <p14:tracePt t="103683" x="3925888" y="6435725"/>
          <p14:tracePt t="103699" x="3636963" y="6435725"/>
          <p14:tracePt t="103716" x="3398838" y="6410325"/>
          <p14:tracePt t="103732" x="3241675" y="6410325"/>
          <p14:tracePt t="103749" x="3057525" y="6410325"/>
          <p14:tracePt t="103767" x="2925763" y="6410325"/>
          <p14:tracePt t="103784" x="2819400" y="6410325"/>
          <p14:tracePt t="103799" x="2662238" y="6410325"/>
          <p14:tracePt t="103817" x="2476500" y="6410325"/>
          <p14:tracePt t="103834" x="2319338" y="6410325"/>
          <p14:tracePt t="103849" x="2135188" y="6410325"/>
          <p14:tracePt t="103868" x="2081213" y="6410325"/>
          <p14:tracePt t="103883" x="1976438" y="6410325"/>
          <p14:tracePt t="103900" x="1871663" y="6410325"/>
          <p14:tracePt t="103916" x="1608138" y="6410325"/>
          <p14:tracePt t="103933" x="1476375" y="6410325"/>
          <p14:tracePt t="103949" x="1397000" y="6410325"/>
          <p14:tracePt t="103968" x="1317625" y="6435725"/>
          <p14:tracePt t="103982" x="1185863" y="6488113"/>
          <p14:tracePt t="104004" x="1106488" y="6488113"/>
          <p14:tracePt t="104016" x="1081088" y="6488113"/>
          <p14:tracePt t="104033" x="1027113" y="6488113"/>
          <p14:tracePt t="104049" x="895350" y="6488113"/>
          <p14:tracePt t="104068" x="817563" y="6488113"/>
          <p14:tracePt t="104083" x="738188" y="6488113"/>
          <p14:tracePt t="104099" x="685800" y="6488113"/>
          <p14:tracePt t="104117" x="658813" y="6515100"/>
          <p14:tracePt t="104133" x="631825" y="6542088"/>
          <p14:tracePt t="104259" x="685800" y="6542088"/>
          <p14:tracePt t="104269" x="763588" y="6542088"/>
          <p14:tracePt t="104275" x="922338" y="6542088"/>
          <p14:tracePt t="104283" x="1001713" y="6542088"/>
          <p14:tracePt t="104301" x="1238250" y="6542088"/>
          <p14:tracePt t="104318" x="1608138" y="6410325"/>
          <p14:tracePt t="104333" x="2187575" y="6172200"/>
          <p14:tracePt t="104350" x="2582863" y="6145213"/>
          <p14:tracePt t="104367" x="3214688" y="6145213"/>
          <p14:tracePt t="104384" x="3979863" y="5934075"/>
          <p14:tracePt t="104400" x="4452938" y="5881688"/>
          <p14:tracePt t="104417" x="4954588" y="5881688"/>
          <p14:tracePt t="104433" x="5295900" y="5856288"/>
          <p14:tracePt t="104450" x="5375275" y="5724525"/>
          <p14:tracePt t="104467" x="5402263" y="5697538"/>
          <p14:tracePt t="104484" x="5427663" y="5697538"/>
          <p14:tracePt t="104500" x="5481638" y="5645150"/>
          <p14:tracePt t="104517" x="5691188" y="5565775"/>
          <p14:tracePt t="104533" x="6008688" y="5459413"/>
          <p14:tracePt t="104551" x="6403975" y="5434013"/>
          <p14:tracePt t="104568" x="6481763" y="5434013"/>
          <p14:tracePt t="104583" x="6931025" y="5434013"/>
          <p14:tracePt t="104601" x="7035800" y="5434013"/>
          <p14:tracePt t="104617" x="7088188" y="5434013"/>
          <p14:tracePt t="104634" x="7299325" y="5434013"/>
          <p14:tracePt t="104650" x="7510463" y="5407025"/>
          <p14:tracePt t="104669" x="8062913" y="5407025"/>
          <p14:tracePt t="104684" x="8537575" y="5407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E84F77C-5BC3-4C7F-A6CD-02BBC199D48A}"/>
              </a:ext>
            </a:extLst>
          </p:cNvPr>
          <p:cNvSpPr/>
          <p:nvPr/>
        </p:nvSpPr>
        <p:spPr>
          <a:xfrm>
            <a:off x="0" y="0"/>
            <a:ext cx="9144000" cy="9842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3187" name="2 Imagen" descr="Ciclo 2010 Sin N.JPG">
            <a:extLst>
              <a:ext uri="{FF2B5EF4-FFF2-40B4-BE49-F238E27FC236}">
                <a16:creationId xmlns:a16="http://schemas.microsoft.com/office/drawing/2014/main" id="{AEAA647B-648A-40EE-9E87-A60552451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t="4111" r="25034" b="70718"/>
          <a:stretch>
            <a:fillRect/>
          </a:stretch>
        </p:blipFill>
        <p:spPr bwMode="auto">
          <a:xfrm>
            <a:off x="4598987" y="999260"/>
            <a:ext cx="2165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4 Imagen" descr="Ciclo 2010 Sin N.JPG">
            <a:extLst>
              <a:ext uri="{FF2B5EF4-FFF2-40B4-BE49-F238E27FC236}">
                <a16:creationId xmlns:a16="http://schemas.microsoft.com/office/drawing/2014/main" id="{7E0ADB21-921E-43DA-9901-6C5C66F9F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25446" r="39221" b="40274"/>
          <a:stretch>
            <a:fillRect/>
          </a:stretch>
        </p:blipFill>
        <p:spPr bwMode="auto">
          <a:xfrm>
            <a:off x="3678239" y="2802660"/>
            <a:ext cx="17875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5 Imagen" descr="Ciclo 2010 Sin N.JPG">
            <a:extLst>
              <a:ext uri="{FF2B5EF4-FFF2-40B4-BE49-F238E27FC236}">
                <a16:creationId xmlns:a16="http://schemas.microsoft.com/office/drawing/2014/main" id="{DECD6EE8-D295-4935-BEBE-68886615D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8" r="70213" b="47945"/>
          <a:stretch>
            <a:fillRect/>
          </a:stretch>
        </p:blipFill>
        <p:spPr bwMode="auto">
          <a:xfrm>
            <a:off x="1528764" y="2218460"/>
            <a:ext cx="2079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6 Imagen" descr="Ciclo 2010 Sin N.JPG">
            <a:extLst>
              <a:ext uri="{FF2B5EF4-FFF2-40B4-BE49-F238E27FC236}">
                <a16:creationId xmlns:a16="http://schemas.microsoft.com/office/drawing/2014/main" id="{0E6F2403-1B6A-4376-84B4-51B7C31DA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23288" r="15211" b="47945"/>
          <a:stretch>
            <a:fillRect/>
          </a:stretch>
        </p:blipFill>
        <p:spPr bwMode="auto">
          <a:xfrm>
            <a:off x="5741987" y="2218460"/>
            <a:ext cx="1708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Ciclo 2010 Sin N.JPG">
            <a:extLst>
              <a:ext uri="{FF2B5EF4-FFF2-40B4-BE49-F238E27FC236}">
                <a16:creationId xmlns:a16="http://schemas.microsoft.com/office/drawing/2014/main" id="{84374170-0951-46D0-B4B1-B9B066D73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7" r="71524" b="30685"/>
          <a:stretch>
            <a:fillRect/>
          </a:stretch>
        </p:blipFill>
        <p:spPr bwMode="auto">
          <a:xfrm>
            <a:off x="1528762" y="3940900"/>
            <a:ext cx="19891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8 Imagen" descr="Ciclo 2010 Sin N.JPG">
            <a:extLst>
              <a:ext uri="{FF2B5EF4-FFF2-40B4-BE49-F238E27FC236}">
                <a16:creationId xmlns:a16="http://schemas.microsoft.com/office/drawing/2014/main" id="{AA1B9594-C05B-4A60-8797-067209547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5" t="50377" r="20013" b="30685"/>
          <a:stretch>
            <a:fillRect/>
          </a:stretch>
        </p:blipFill>
        <p:spPr bwMode="auto">
          <a:xfrm>
            <a:off x="5453064" y="3940900"/>
            <a:ext cx="1660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9 Imagen" descr="Ciclo 2010 Sin N.JPG">
            <a:extLst>
              <a:ext uri="{FF2B5EF4-FFF2-40B4-BE49-F238E27FC236}">
                <a16:creationId xmlns:a16="http://schemas.microsoft.com/office/drawing/2014/main" id="{46A22D2F-9CA4-4FC9-BC07-3AC7F52F0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t="59247" r="49916" b="30685"/>
          <a:stretch>
            <a:fillRect/>
          </a:stretch>
        </p:blipFill>
        <p:spPr bwMode="auto">
          <a:xfrm>
            <a:off x="3868737" y="4504462"/>
            <a:ext cx="11572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15 Imagen" descr="Ciclo 2010 Sin N.JPG">
            <a:extLst>
              <a:ext uri="{FF2B5EF4-FFF2-40B4-BE49-F238E27FC236}">
                <a16:creationId xmlns:a16="http://schemas.microsoft.com/office/drawing/2014/main" id="{3E404360-4A30-4181-87CB-C6701A08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68596" r="25034" b="18219"/>
          <a:stretch>
            <a:fillRect/>
          </a:stretch>
        </p:blipFill>
        <p:spPr bwMode="auto">
          <a:xfrm>
            <a:off x="2435225" y="5098185"/>
            <a:ext cx="43291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D262871-A057-41FA-A2D1-D0DEA028FDA0}"/>
              </a:ext>
            </a:extLst>
          </p:cNvPr>
          <p:cNvSpPr txBox="1"/>
          <p:nvPr/>
        </p:nvSpPr>
        <p:spPr>
          <a:xfrm>
            <a:off x="767443" y="-6713"/>
            <a:ext cx="837655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Hay “Ciclo Silvestre” ? </a:t>
            </a:r>
          </a:p>
          <a:p>
            <a:pPr algn="ctr" defTabSz="914400">
              <a:defRPr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(Patagonia Argentina)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4" y="77739"/>
            <a:ext cx="828571" cy="8285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8AD79B-2F38-991F-1CE4-72110166B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476035" y="3257315"/>
            <a:ext cx="1868342" cy="109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8F0160-C41A-8AA1-DF58-057F4D585F19}"/>
              </a:ext>
            </a:extLst>
          </p:cNvPr>
          <p:cNvSpPr txBox="1"/>
          <p:nvPr/>
        </p:nvSpPr>
        <p:spPr>
          <a:xfrm>
            <a:off x="6541479" y="1392256"/>
            <a:ext cx="260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Arial"/>
              </a:rPr>
              <a:t>Equinococosis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1CC3C0-EDE8-F76A-C39B-9766A68D91FA}"/>
              </a:ext>
            </a:extLst>
          </p:cNvPr>
          <p:cNvSpPr txBox="1"/>
          <p:nvPr/>
        </p:nvSpPr>
        <p:spPr>
          <a:xfrm>
            <a:off x="-30713" y="1444059"/>
            <a:ext cx="257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2400" b="1" kern="0" dirty="0">
                <a:solidFill>
                  <a:sysClr val="windowText" lastClr="000000"/>
                </a:solidFill>
                <a:latin typeface="Arial"/>
              </a:rPr>
              <a:t>Hidatidosis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BA551B-E0CD-7B45-48DE-042796C07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5734" y="3254595"/>
            <a:ext cx="1820398" cy="1194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4" descr="guanaco">
            <a:extLst>
              <a:ext uri="{FF2B5EF4-FFF2-40B4-BE49-F238E27FC236}">
                <a16:creationId xmlns:a16="http://schemas.microsoft.com/office/drawing/2014/main" id="{B7D1482E-EF93-2C90-D12C-C7023F257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t="19759" r="21348" b="17933"/>
          <a:stretch/>
        </p:blipFill>
        <p:spPr bwMode="auto">
          <a:xfrm>
            <a:off x="1696928" y="4407006"/>
            <a:ext cx="1994009" cy="1474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iebre">
            <a:extLst>
              <a:ext uri="{FF2B5EF4-FFF2-40B4-BE49-F238E27FC236}">
                <a16:creationId xmlns:a16="http://schemas.microsoft.com/office/drawing/2014/main" id="{DA713CB4-C220-AF82-4466-537E56EE7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8952"/>
          <a:stretch/>
        </p:blipFill>
        <p:spPr bwMode="auto">
          <a:xfrm>
            <a:off x="2161643" y="1451079"/>
            <a:ext cx="1488117" cy="166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CuisChico_Camarones_RP1Km21_Feb06_th">
            <a:hlinkClick r:id="rId12"/>
            <a:extLst>
              <a:ext uri="{FF2B5EF4-FFF2-40B4-BE49-F238E27FC236}">
                <a16:creationId xmlns:a16="http://schemas.microsoft.com/office/drawing/2014/main" id="{50585B14-A03B-F90C-9943-DE5EF4A42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19164" r="15283" b="12684"/>
          <a:stretch/>
        </p:blipFill>
        <p:spPr bwMode="auto">
          <a:xfrm>
            <a:off x="2346058" y="3381551"/>
            <a:ext cx="1290810" cy="820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2BD00D6-1EC1-0575-A031-EEE5F6A41C3E}"/>
              </a:ext>
            </a:extLst>
          </p:cNvPr>
          <p:cNvSpPr txBox="1"/>
          <p:nvPr/>
        </p:nvSpPr>
        <p:spPr>
          <a:xfrm>
            <a:off x="294639" y="6067064"/>
            <a:ext cx="8663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FF0000"/>
                </a:solidFill>
                <a:hlinkClick r:id="rId14"/>
              </a:rPr>
              <a:t>https://hidatidosis.ar/wp-content/uploads/2024/09/Jensen-Ciclo-silvestre-de-Hidatidosis-Argentina.pdf</a:t>
            </a:r>
            <a:endParaRPr lang="es-AR" dirty="0">
              <a:solidFill>
                <a:srgbClr val="FF0000"/>
              </a:solidFill>
            </a:endParaRPr>
          </a:p>
          <a:p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1026" name="Picture 2" descr="Zorro gris (Lycalopex gymnocercus) → Más Neuquén">
            <a:extLst>
              <a:ext uri="{FF2B5EF4-FFF2-40B4-BE49-F238E27FC236}">
                <a16:creationId xmlns:a16="http://schemas.microsoft.com/office/drawing/2014/main" id="{AB02E14C-5750-AC52-C801-12B2AA40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47" y="1370681"/>
            <a:ext cx="1735089" cy="1125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erra del Fuego - Fin del Mundo on X: &quot;¿Conocés al Zorro Colorado? Es un  mamífero nativo que cumple un importante rol como depredador en el  ecosistema fueguino, ya que podría regular">
            <a:extLst>
              <a:ext uri="{FF2B5EF4-FFF2-40B4-BE49-F238E27FC236}">
                <a16:creationId xmlns:a16="http://schemas.microsoft.com/office/drawing/2014/main" id="{929990B1-4C02-DC9F-C05E-A6DECE86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90" y="4139702"/>
            <a:ext cx="1641673" cy="112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A62AEC-3A6A-8E82-71CE-75038482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8</a:t>
            </a:fld>
            <a:endParaRPr lang="es-AR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D74D695-4C8D-3D06-A133-396F95FAEE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95"/>
    </mc:Choice>
    <mc:Fallback xmlns="">
      <p:transition spd="slow" advTm="13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4344" x="8864600" y="5638800"/>
          <p14:tracePt t="24354" x="8586788" y="5570538"/>
          <p14:tracePt t="24366" x="8377238" y="5553075"/>
          <p14:tracePt t="24379" x="8064500" y="5518150"/>
          <p14:tracePt t="24397" x="7524750" y="5413375"/>
          <p14:tracePt t="24415" x="7297738" y="5395913"/>
          <p14:tracePt t="24430" x="6985000" y="5291138"/>
          <p14:tracePt t="24447" x="6932613" y="5238750"/>
          <p14:tracePt t="24467" x="6915150" y="5203825"/>
          <p14:tracePt t="24484" x="6915150" y="5186363"/>
          <p14:tracePt t="24498" x="6897688" y="5151438"/>
          <p14:tracePt t="24513" x="6897688" y="4978400"/>
          <p14:tracePt t="24531" x="6880225" y="4786313"/>
          <p14:tracePt t="24546" x="6880225" y="4630738"/>
          <p14:tracePt t="24563" x="6880225" y="4403725"/>
          <p14:tracePt t="24579" x="6880225" y="4194175"/>
          <p14:tracePt t="24598" x="6967538" y="3933825"/>
          <p14:tracePt t="24615" x="7002463" y="3706813"/>
          <p14:tracePt t="24630" x="7002463" y="3463925"/>
          <p14:tracePt t="24648" x="7002463" y="3324225"/>
          <p14:tracePt t="24664" x="6932613" y="3168650"/>
          <p14:tracePt t="24680" x="6880225" y="3046413"/>
          <p14:tracePt t="24698" x="6775450" y="2871788"/>
          <p14:tracePt t="24715" x="6548438" y="2681288"/>
          <p14:tracePt t="24732" x="6323013" y="2506663"/>
          <p14:tracePt t="24747" x="6113463" y="2332038"/>
          <p14:tracePt t="24765" x="5903913" y="2176463"/>
          <p14:tracePt t="24780" x="5661025" y="2054225"/>
          <p14:tracePt t="24798" x="5451475" y="1914525"/>
          <p14:tracePt t="24814" x="5224463" y="1844675"/>
          <p14:tracePt t="24831" x="4929188" y="1739900"/>
          <p14:tracePt t="24849" x="4702175" y="1671638"/>
          <p14:tracePt t="24864" x="4459288" y="1584325"/>
          <p14:tracePt t="24882" x="4127500" y="1514475"/>
          <p14:tracePt t="24897" x="3832225" y="1497013"/>
          <p14:tracePt t="24916" x="3552825" y="1497013"/>
          <p14:tracePt t="24931" x="3275013" y="1497013"/>
          <p14:tracePt t="24947" x="2960688" y="1497013"/>
          <p14:tracePt t="24965" x="2700338" y="1497013"/>
          <p14:tracePt t="24980" x="2525713" y="1497013"/>
          <p14:tracePt t="24999" x="2246313" y="1497013"/>
          <p14:tracePt t="25017" x="1898650" y="1549400"/>
          <p14:tracePt t="25031" x="1793875" y="1566863"/>
          <p14:tracePt t="25047" x="1636713" y="1636713"/>
          <p14:tracePt t="25065" x="1376363" y="1774825"/>
          <p14:tracePt t="25080" x="1079500" y="1931988"/>
          <p14:tracePt t="25098" x="871538" y="2019300"/>
          <p14:tracePt t="25115" x="609600" y="2124075"/>
          <p14:tracePt t="25131" x="296863" y="2279650"/>
          <p14:tracePt t="25408" x="69850" y="5448300"/>
          <p14:tracePt t="25417" x="157163" y="5553075"/>
          <p14:tracePt t="25432" x="279400" y="5638800"/>
          <p14:tracePt t="25447" x="417513" y="5708650"/>
          <p14:tracePt t="25465" x="819150" y="5883275"/>
          <p14:tracePt t="25481" x="1184275" y="5988050"/>
          <p14:tracePt t="25498" x="1654175" y="6178550"/>
          <p14:tracePt t="25515" x="2073275" y="6388100"/>
          <p14:tracePt t="25532" x="2455863" y="6510338"/>
          <p14:tracePt t="25547" x="2838450" y="6665913"/>
          <p14:tracePt t="25565" x="3170238" y="6788150"/>
          <p14:tracePt t="25823" x="7837488" y="6788150"/>
          <p14:tracePt t="25834" x="7924800" y="6753225"/>
          <p14:tracePt t="25841" x="8081963" y="6648450"/>
          <p14:tracePt t="25847" x="8169275" y="6597650"/>
          <p14:tracePt t="25865" x="8342313" y="6510338"/>
          <p14:tracePt t="25880" x="8412163" y="6440488"/>
          <p14:tracePt t="25898" x="8482013" y="6370638"/>
          <p14:tracePt t="25915" x="8586788" y="6248400"/>
          <p14:tracePt t="25932" x="8691563" y="6110288"/>
          <p14:tracePt t="25948" x="8761413" y="5988050"/>
          <p14:tracePt t="25965" x="8864600" y="5830888"/>
          <p14:tracePt t="25981" x="8986838" y="5638800"/>
          <p14:tracePt t="25999" x="9039225" y="5553075"/>
          <p14:tracePt t="26015" x="9109075" y="5465763"/>
          <p14:tracePt t="33360" x="8934450" y="4578350"/>
          <p14:tracePt t="33372" x="8796338" y="4595813"/>
          <p14:tracePt t="33390" x="8534400" y="4613275"/>
          <p14:tracePt t="33406" x="8429625" y="4664075"/>
          <p14:tracePt t="33424" x="8377238" y="4664075"/>
          <p14:tracePt t="33439" x="8307388" y="4681538"/>
          <p14:tracePt t="33457" x="8272463" y="4699000"/>
          <p14:tracePt t="33471" x="8221663" y="4699000"/>
          <p14:tracePt t="33490" x="8081963" y="4733925"/>
          <p14:tracePt t="33507" x="7802563" y="4733925"/>
          <p14:tracePt t="33522" x="7385050" y="4733925"/>
          <p14:tracePt t="33540" x="6827838" y="4733925"/>
          <p14:tracePt t="33556" x="6340475" y="4733925"/>
          <p14:tracePt t="33573" x="6235700" y="4733925"/>
          <p14:tracePt t="33589" x="6165850" y="4733925"/>
          <p14:tracePt t="33655" x="6148388" y="4733925"/>
          <p14:tracePt t="33665" x="6113463" y="4733925"/>
          <p14:tracePt t="33795" x="6078538" y="4733925"/>
          <p14:tracePt t="33801" x="6061075" y="4733925"/>
          <p14:tracePt t="33817" x="6061075" y="4716463"/>
          <p14:tracePt t="33822" x="6061075" y="4681538"/>
          <p14:tracePt t="33829" x="6061075" y="4664075"/>
          <p14:tracePt t="33845" x="6061075" y="4648200"/>
          <p14:tracePt t="34032" x="6043613" y="4630738"/>
          <p14:tracePt t="34503" x="6026150" y="4613275"/>
          <p14:tracePt t="34510" x="6026150" y="4595813"/>
          <p14:tracePt t="34524" x="6008688" y="4543425"/>
          <p14:tracePt t="34540" x="5956300" y="4438650"/>
          <p14:tracePt t="34556" x="5886450" y="4264025"/>
          <p14:tracePt t="34575" x="5816600" y="4073525"/>
          <p14:tracePt t="34591" x="5799138" y="3898900"/>
          <p14:tracePt t="34607" x="5799138" y="3759200"/>
          <p14:tracePt t="34624" x="5765800" y="3673475"/>
          <p14:tracePt t="34640" x="5695950" y="3533775"/>
          <p14:tracePt t="34657" x="5626100" y="3411538"/>
          <p14:tracePt t="34673" x="5591175" y="3359150"/>
          <p14:tracePt t="34691" x="5538788" y="3289300"/>
          <p14:tracePt t="34707" x="5468938" y="3168650"/>
          <p14:tracePt t="34725" x="5416550" y="3028950"/>
          <p14:tracePt t="34741" x="5364163" y="2889250"/>
          <p14:tracePt t="34757" x="5311775" y="2784475"/>
          <p14:tracePt t="34774" x="5311775" y="2576513"/>
          <p14:tracePt t="34790" x="5311775" y="2506663"/>
          <p14:tracePt t="34808" x="5329238" y="2454275"/>
          <p14:tracePt t="34824" x="5346700" y="2366963"/>
          <p14:tracePt t="34841" x="5381625" y="2314575"/>
          <p14:tracePt t="34857" x="5381625" y="2227263"/>
          <p14:tracePt t="34874" x="5399088" y="2193925"/>
          <p14:tracePt t="34890" x="5399088" y="2124075"/>
          <p14:tracePt t="34907" x="5416550" y="2089150"/>
          <p14:tracePt t="34924" x="5451475" y="2019300"/>
          <p14:tracePt t="34941" x="5468938" y="1984375"/>
          <p14:tracePt t="34957" x="5503863" y="1931988"/>
          <p14:tracePt t="35196" x="5521325" y="1931988"/>
          <p14:tracePt t="35202" x="5521325" y="1966913"/>
          <p14:tracePt t="35212" x="5573713" y="2071688"/>
          <p14:tracePt t="35226" x="5626100" y="2209800"/>
          <p14:tracePt t="35240" x="5765800" y="2524125"/>
          <p14:tracePt t="35259" x="6043613" y="2941638"/>
          <p14:tracePt t="35274" x="6253163" y="3289300"/>
          <p14:tracePt t="35292" x="6408738" y="3638550"/>
          <p14:tracePt t="35308" x="6513513" y="3898900"/>
          <p14:tracePt t="35325" x="6635750" y="4143375"/>
          <p14:tracePt t="35342" x="6810375" y="4403725"/>
          <p14:tracePt t="35357" x="6880225" y="4595813"/>
          <p14:tracePt t="35376" x="6932613" y="4751388"/>
          <p14:tracePt t="35391" x="7002463" y="4891088"/>
          <p14:tracePt t="35408" x="7018338" y="4978400"/>
          <p14:tracePt t="35425" x="7053263" y="5048250"/>
          <p14:tracePt t="35442" x="7053263" y="5100638"/>
          <p14:tracePt t="35457" x="7070725" y="5168900"/>
          <p14:tracePt t="35475" x="7070725" y="5186363"/>
          <p14:tracePt t="35496" x="7070725" y="5203825"/>
          <p14:tracePt t="35509" x="7070725" y="5221288"/>
          <p14:tracePt t="35525" x="7070725" y="5238750"/>
          <p14:tracePt t="35542" x="7053263" y="5256213"/>
          <p14:tracePt t="35557" x="7018338" y="5256213"/>
          <p14:tracePt t="35575" x="6967538" y="5256213"/>
          <p14:tracePt t="35591" x="6932613" y="5256213"/>
          <p14:tracePt t="35609" x="6880225" y="5256213"/>
          <p14:tracePt t="35625" x="6862763" y="5256213"/>
          <p14:tracePt t="35703" x="6845300" y="5256213"/>
          <p14:tracePt t="35711" x="6827838" y="5256213"/>
          <p14:tracePt t="35734" x="6810375" y="5238750"/>
          <p14:tracePt t="35745" x="6792913" y="5221288"/>
          <p14:tracePt t="35766" x="6775450" y="5203825"/>
          <p14:tracePt t="35795" x="6775450" y="5186363"/>
          <p14:tracePt t="35815" x="6775450" y="5168900"/>
          <p14:tracePt t="35823" x="6757988" y="5151438"/>
          <p14:tracePt t="35851" x="6757988" y="5135563"/>
          <p14:tracePt t="35878" x="6757988" y="5118100"/>
          <p14:tracePt t="35895" x="6740525" y="5100638"/>
          <p14:tracePt t="35902" x="6723063" y="5083175"/>
          <p14:tracePt t="35923" x="6705600" y="5083175"/>
          <p14:tracePt t="35945" x="6688138" y="5048250"/>
          <p14:tracePt t="35961" x="6670675" y="5048250"/>
          <p14:tracePt t="35971" x="6653213" y="5048250"/>
          <p14:tracePt t="35978" x="6618288" y="5030788"/>
          <p14:tracePt t="35995" x="6600825" y="5030788"/>
          <p14:tracePt t="36007" x="6583363" y="5013325"/>
          <p14:tracePt t="36026" x="6530975" y="4995863"/>
          <p14:tracePt t="36044" x="6513513" y="4995863"/>
          <p14:tracePt t="36059" x="6496050" y="4978400"/>
          <p14:tracePt t="36132" x="6496050" y="4960938"/>
          <p14:tracePt t="36169" x="6496050" y="4943475"/>
          <p14:tracePt t="36189" x="6496050" y="4908550"/>
          <p14:tracePt t="36211" x="6496050" y="4891088"/>
          <p14:tracePt t="36221" x="6496050" y="4873625"/>
          <p14:tracePt t="36233" x="6496050" y="4856163"/>
          <p14:tracePt t="36245" x="6496050" y="4838700"/>
          <p14:tracePt t="36260" x="6496050" y="4803775"/>
          <p14:tracePt t="36275" x="6530975" y="4751388"/>
          <p14:tracePt t="36293" x="6583363" y="4716463"/>
          <p14:tracePt t="36309" x="6653213" y="4681538"/>
          <p14:tracePt t="36328" x="6723063" y="4648200"/>
          <p14:tracePt t="36347" x="6740525" y="4613275"/>
          <p14:tracePt t="36539" x="6757988" y="4613275"/>
          <p14:tracePt t="36547" x="6810375" y="4595813"/>
          <p14:tracePt t="36559" x="6897688" y="4560888"/>
          <p14:tracePt t="36576" x="7315200" y="4525963"/>
          <p14:tracePt t="36592" x="7872413" y="4491038"/>
          <p14:tracePt t="36610" x="8761413" y="4456113"/>
          <p14:tracePt t="42058" x="8359775" y="4873625"/>
          <p14:tracePt t="42066" x="7542213" y="4995863"/>
          <p14:tracePt t="42081" x="6792913" y="5083175"/>
          <p14:tracePt t="42097" x="5486400" y="5151438"/>
          <p14:tracePt t="42116" x="4371975" y="5238750"/>
          <p14:tracePt t="42133" x="3448050" y="5238750"/>
          <p14:tracePt t="42148" x="2438400" y="5360988"/>
          <p14:tracePt t="42164" x="1811338" y="5395913"/>
          <p14:tracePt t="42182" x="1131888" y="5500688"/>
          <p14:tracePt t="42199" x="889000" y="5535613"/>
          <p14:tracePt t="42214" x="766763" y="5535613"/>
          <p14:tracePt t="42320" x="766763" y="5518150"/>
          <p14:tracePt t="42327" x="784225" y="5500688"/>
          <p14:tracePt t="42336" x="801688" y="5465763"/>
          <p14:tracePt t="42348" x="836613" y="5413375"/>
          <p14:tracePt t="42365" x="906463" y="5343525"/>
          <p14:tracePt t="42382" x="957263" y="5273675"/>
          <p14:tracePt t="42398" x="1096963" y="5203825"/>
          <p14:tracePt t="42416" x="1236663" y="5083175"/>
          <p14:tracePt t="42431" x="1393825" y="5013325"/>
          <p14:tracePt t="42448" x="1531938" y="4960938"/>
          <p14:tracePt t="42465" x="1619250" y="4926013"/>
          <p14:tracePt t="42482" x="1741488" y="4856163"/>
          <p14:tracePt t="42498" x="1811338" y="4821238"/>
          <p14:tracePt t="42517" x="1916113" y="4751388"/>
          <p14:tracePt t="42533" x="1968500" y="4716463"/>
          <p14:tracePt t="42547" x="1985963" y="4699000"/>
          <p14:tracePt t="42566" x="2108200" y="4648200"/>
          <p14:tracePt t="42581" x="2228850" y="4560888"/>
          <p14:tracePt t="42598" x="2455863" y="4491038"/>
          <p14:tracePt t="42616" x="2613025" y="4438650"/>
          <p14:tracePt t="42632" x="2786063" y="4351338"/>
          <p14:tracePt t="42649" x="2908300" y="4333875"/>
          <p14:tracePt t="42665" x="2978150" y="4298950"/>
          <p14:tracePt t="42682" x="3013075" y="4281488"/>
          <p14:tracePt t="42698" x="3030538" y="4264025"/>
          <p14:tracePt t="42717" x="3065463" y="4229100"/>
          <p14:tracePt t="42733" x="3100388" y="4194175"/>
          <p14:tracePt t="42749" x="3117850" y="4125913"/>
          <p14:tracePt t="42765" x="3117850" y="4021138"/>
          <p14:tracePt t="42782" x="3117850" y="3986213"/>
          <p14:tracePt t="42799" x="3117850" y="3898900"/>
          <p14:tracePt t="42816" x="3065463" y="3881438"/>
          <p14:tracePt t="42832" x="2960688" y="3863975"/>
          <p14:tracePt t="42848" x="2682875" y="3863975"/>
          <p14:tracePt t="42865" x="2525713" y="3863975"/>
          <p14:tracePt t="42882" x="2351088" y="3863975"/>
          <p14:tracePt t="42898" x="2193925" y="3863975"/>
          <p14:tracePt t="42917" x="2055813" y="3933825"/>
          <p14:tracePt t="42932" x="1968500" y="3968750"/>
          <p14:tracePt t="42949" x="1863725" y="3986213"/>
          <p14:tracePt t="42965" x="1793875" y="4038600"/>
          <p14:tracePt t="42983" x="1671638" y="4176713"/>
          <p14:tracePt t="42999" x="1619250" y="4229100"/>
          <p14:tracePt t="43017" x="1531938" y="4333875"/>
          <p14:tracePt t="43032" x="1481138" y="4421188"/>
          <p14:tracePt t="43049" x="1463675" y="4525963"/>
          <p14:tracePt t="43065" x="1463675" y="4613275"/>
          <p14:tracePt t="43083" x="1463675" y="4699000"/>
          <p14:tracePt t="43100" x="1463675" y="4786313"/>
          <p14:tracePt t="43116" x="1481138" y="4856163"/>
          <p14:tracePt t="43134" x="1531938" y="4960938"/>
          <p14:tracePt t="43149" x="1584325" y="5083175"/>
          <p14:tracePt t="43166" x="1776413" y="5256213"/>
          <p14:tracePt t="43182" x="1916113" y="5326063"/>
          <p14:tracePt t="43200" x="2003425" y="5378450"/>
          <p14:tracePt t="43217" x="2108200" y="5395913"/>
          <p14:tracePt t="43234" x="2246313" y="5465763"/>
          <p14:tracePt t="43249" x="2403475" y="5483225"/>
          <p14:tracePt t="43267" x="2508250" y="5500688"/>
          <p14:tracePt t="43282" x="2630488" y="5518150"/>
          <p14:tracePt t="43298" x="2820988" y="5535613"/>
          <p14:tracePt t="43317" x="2890838" y="5535613"/>
          <p14:tracePt t="43332" x="2925763" y="5535613"/>
          <p14:tracePt t="43350" x="2960688" y="5535613"/>
          <p14:tracePt t="43366" x="3048000" y="5535613"/>
          <p14:tracePt t="43383" x="3135313" y="5500688"/>
          <p14:tracePt t="43399" x="3257550" y="5378450"/>
          <p14:tracePt t="43416" x="3413125" y="5238750"/>
          <p14:tracePt t="43432" x="3482975" y="5168900"/>
          <p14:tracePt t="43450" x="3552825" y="5048250"/>
          <p14:tracePt t="43466" x="3570288" y="4908550"/>
          <p14:tracePt t="43482" x="3605213" y="4838700"/>
          <p14:tracePt t="43499" x="3605213" y="4733925"/>
          <p14:tracePt t="43517" x="3605213" y="4681538"/>
          <p14:tracePt t="43533" x="3605213" y="4595813"/>
          <p14:tracePt t="43550" x="3517900" y="4473575"/>
          <p14:tracePt t="43565" x="3448050" y="4368800"/>
          <p14:tracePt t="43583" x="3222625" y="4211638"/>
          <p14:tracePt t="43599" x="3048000" y="4143375"/>
          <p14:tracePt t="43617" x="2855913" y="4090988"/>
          <p14:tracePt t="43634" x="2647950" y="4003675"/>
          <p14:tracePt t="43649" x="2438400" y="4003675"/>
          <p14:tracePt t="43668" x="2246313" y="3968750"/>
          <p14:tracePt t="43683" x="2141538" y="3968750"/>
          <p14:tracePt t="43699" x="2073275" y="3968750"/>
          <p14:tracePt t="43718" x="2020888" y="3968750"/>
          <p14:tracePt t="43734" x="1898650" y="3968750"/>
          <p14:tracePt t="43750" x="1776413" y="4021138"/>
          <p14:tracePt t="43766" x="1654175" y="4073525"/>
          <p14:tracePt t="43783" x="1531938" y="4108450"/>
          <p14:tracePt t="43799" x="1428750" y="4194175"/>
          <p14:tracePt t="43817" x="1393825" y="4229100"/>
          <p14:tracePt t="43833" x="1376363" y="4264025"/>
          <p14:tracePt t="43850" x="1358900" y="4316413"/>
          <p14:tracePt t="43866" x="1341438" y="4386263"/>
          <p14:tracePt t="43883" x="1289050" y="4525963"/>
          <p14:tracePt t="43899" x="1271588" y="4595813"/>
          <p14:tracePt t="43916" x="1271588" y="4613275"/>
          <p14:tracePt t="43933" x="1254125" y="4681538"/>
          <p14:tracePt t="43951" x="1254125" y="4716463"/>
          <p14:tracePt t="43966" x="1254125" y="4803775"/>
          <p14:tracePt t="43983" x="1254125" y="4891088"/>
          <p14:tracePt t="43999" x="1201738" y="4960938"/>
          <p14:tracePt t="44017" x="1201738" y="5013325"/>
          <p14:tracePt t="44033" x="1201738" y="5065713"/>
          <p14:tracePt t="44050" x="1201738" y="5118100"/>
          <p14:tracePt t="44067" x="1201738" y="5186363"/>
          <p14:tracePt t="44084" x="1184275" y="5273675"/>
          <p14:tracePt t="44099" x="1184275" y="5343525"/>
          <p14:tracePt t="44117" x="1184275" y="5395913"/>
          <p14:tracePt t="44133" x="1184275" y="5448300"/>
          <p14:tracePt t="44151" x="1201738" y="5465763"/>
          <p14:tracePt t="44166" x="1289050" y="5483225"/>
          <p14:tracePt t="44183" x="1393825" y="5500688"/>
          <p14:tracePt t="44200" x="1498600" y="5553075"/>
          <p14:tracePt t="44218" x="1619250" y="5553075"/>
          <p14:tracePt t="44235" x="1776413" y="5553075"/>
          <p14:tracePt t="44250" x="1863725" y="5553075"/>
          <p14:tracePt t="44267" x="1985963" y="5518150"/>
          <p14:tracePt t="44283" x="2316163" y="5430838"/>
          <p14:tracePt t="44300" x="2420938" y="5430838"/>
          <p14:tracePt t="44316" x="2820988" y="5326063"/>
          <p14:tracePt t="44334" x="3135313" y="5326063"/>
          <p14:tracePt t="44349" x="3205163" y="5326063"/>
          <p14:tracePt t="44367" x="3378200" y="5308600"/>
          <p14:tracePt t="44383" x="3465513" y="5291138"/>
          <p14:tracePt t="44401" x="3482975" y="5273675"/>
          <p14:tracePt t="44417" x="3500438" y="5203825"/>
          <p14:tracePt t="44435" x="3535363" y="5151438"/>
          <p14:tracePt t="44451" x="3552825" y="5100638"/>
          <p14:tracePt t="44466" x="3552825" y="5013325"/>
          <p14:tracePt t="44484" x="3552825" y="4891088"/>
          <p14:tracePt t="44500" x="3552825" y="4768850"/>
          <p14:tracePt t="44518" x="3552825" y="4648200"/>
          <p14:tracePt t="44536" x="3552825" y="4560888"/>
          <p14:tracePt t="44550" x="3552825" y="4456113"/>
          <p14:tracePt t="44568" x="3517900" y="4368800"/>
          <p14:tracePt t="44584" x="3465513" y="4281488"/>
          <p14:tracePt t="44601" x="3395663" y="4176713"/>
          <p14:tracePt t="44618" x="3327400" y="4090988"/>
          <p14:tracePt t="44634" x="3275013" y="4003675"/>
          <p14:tracePt t="44651" x="3187700" y="3951288"/>
          <p14:tracePt t="44667" x="3048000" y="3863975"/>
          <p14:tracePt t="44684" x="2943225" y="3829050"/>
          <p14:tracePt t="44700" x="2855913" y="3776663"/>
          <p14:tracePt t="44717" x="2751138" y="3776663"/>
          <p14:tracePt t="44734" x="2682875" y="3776663"/>
          <p14:tracePt t="44752" x="2630488" y="3776663"/>
          <p14:tracePt t="44767" x="2560638" y="3776663"/>
          <p14:tracePt t="44785" x="2438400" y="3776663"/>
          <p14:tracePt t="44800" x="2316163" y="3776663"/>
          <p14:tracePt t="44818" x="2125663" y="3829050"/>
          <p14:tracePt t="44835" x="1933575" y="3951288"/>
          <p14:tracePt t="44852" x="1724025" y="4090988"/>
          <p14:tracePt t="44867" x="1636713" y="4143375"/>
          <p14:tracePt t="44885" x="1566863" y="4194175"/>
          <p14:tracePt t="44901" x="1481138" y="4298950"/>
          <p14:tracePt t="44919" x="1481138" y="4368800"/>
          <p14:tracePt t="44936" x="1481138" y="4438650"/>
          <p14:tracePt t="44950" x="1481138" y="4508500"/>
          <p14:tracePt t="44969" x="1481138" y="4595813"/>
          <p14:tracePt t="44985" x="1481138" y="4648200"/>
          <p14:tracePt t="45001" x="1498600" y="4716463"/>
          <p14:tracePt t="45018" x="1531938" y="4803775"/>
          <p14:tracePt t="45034" x="1584325" y="4891088"/>
          <p14:tracePt t="45052" x="1601788" y="4926013"/>
          <p14:tracePt t="45067" x="1671638" y="4978400"/>
          <p14:tracePt t="45084" x="1776413" y="5065713"/>
          <p14:tracePt t="45100" x="1846263" y="5083175"/>
          <p14:tracePt t="45119" x="1916113" y="5100638"/>
          <p14:tracePt t="45421" x="1933575" y="5100638"/>
          <p14:tracePt t="45429" x="1933575" y="5065713"/>
          <p14:tracePt t="45656" x="1933575" y="5048250"/>
          <p14:tracePt t="45689" x="1951038" y="5030788"/>
          <p14:tracePt t="45699" x="1951038" y="5013325"/>
          <p14:tracePt t="45781" x="1951038" y="4995863"/>
          <p14:tracePt t="45812" x="1951038" y="4978400"/>
          <p14:tracePt t="45829" x="1951038" y="4926013"/>
          <p14:tracePt t="45838" x="1968500" y="4908550"/>
          <p14:tracePt t="45852" x="1985963" y="4908550"/>
          <p14:tracePt t="45868" x="2038350" y="4856163"/>
          <p14:tracePt t="45886" x="2108200" y="4751388"/>
          <p14:tracePt t="45902" x="2281238" y="4648200"/>
          <p14:tracePt t="45919" x="2420938" y="4560888"/>
          <p14:tracePt t="45935" x="2543175" y="4508500"/>
          <p14:tracePt t="45953" x="2735263" y="4438650"/>
          <p14:tracePt t="45968" x="2943225" y="4351338"/>
          <p14:tracePt t="45986" x="3205163" y="4298950"/>
          <p14:tracePt t="46002" x="3535363" y="4176713"/>
          <p14:tracePt t="46020" x="4005263" y="4125913"/>
          <p14:tracePt t="46035" x="4667250" y="4038600"/>
          <p14:tracePt t="46052" x="5189538" y="4038600"/>
          <p14:tracePt t="46068" x="5921375" y="4003675"/>
          <p14:tracePt t="46086" x="6583363" y="3951288"/>
          <p14:tracePt t="46101" x="7297738" y="3951288"/>
          <p14:tracePt t="46119" x="8064500" y="3951288"/>
          <p14:tracePt t="46136" x="8986838" y="3951288"/>
          <p14:tracePt t="51283" x="9074150" y="5865813"/>
          <p14:tracePt t="51293" x="9021763" y="5883275"/>
          <p14:tracePt t="51308" x="9021763" y="5900738"/>
          <p14:tracePt t="51363" x="9021763" y="5918200"/>
          <p14:tracePt t="51371" x="9056688" y="5935663"/>
          <p14:tracePt t="51379" x="9074150" y="5970588"/>
          <p14:tracePt t="51397" x="9091613" y="5970588"/>
          <p14:tracePt t="51406" x="9126538" y="5970588"/>
          <p14:tracePt t="54329" x="8847138" y="4768850"/>
          <p14:tracePt t="54344" x="8796338" y="4733925"/>
          <p14:tracePt t="54360" x="8691563" y="4630738"/>
          <p14:tracePt t="54377" x="8586788" y="4578350"/>
          <p14:tracePt t="54393" x="8429625" y="4473575"/>
          <p14:tracePt t="54410" x="8186738" y="4368800"/>
          <p14:tracePt t="54428" x="7854950" y="4211638"/>
          <p14:tracePt t="54443" x="7542213" y="4003675"/>
          <p14:tracePt t="54461" x="7315200" y="3846513"/>
          <p14:tracePt t="54477" x="7070725" y="3673475"/>
          <p14:tracePt t="54494" x="6880225" y="3481388"/>
          <p14:tracePt t="54509" x="6792913" y="3306763"/>
          <p14:tracePt t="54528" x="6670675" y="3151188"/>
          <p14:tracePt t="54544" x="6565900" y="3028950"/>
          <p14:tracePt t="54561" x="6408738" y="2906713"/>
          <p14:tracePt t="54577" x="6288088" y="2784475"/>
          <p14:tracePt t="54593" x="6043613" y="2646363"/>
          <p14:tracePt t="54610" x="5816600" y="2436813"/>
          <p14:tracePt t="54628" x="5608638" y="2279650"/>
          <p14:tracePt t="54644" x="5381625" y="2019300"/>
          <p14:tracePt t="54660" x="5259388" y="1879600"/>
          <p14:tracePt t="54679" x="5207000" y="1722438"/>
          <p14:tracePt t="54694" x="5156200" y="1619250"/>
          <p14:tracePt t="54710" x="5103813" y="1514475"/>
          <p14:tracePt t="54729" x="5068888" y="1427163"/>
          <p14:tracePt t="54745" x="5051425" y="1392238"/>
          <p14:tracePt t="54760" x="5033963" y="1270000"/>
          <p14:tracePt t="55001" x="5033963" y="1304925"/>
          <p14:tracePt t="55015" x="5051425" y="1357313"/>
          <p14:tracePt t="55023" x="5068888" y="1392238"/>
          <p14:tracePt t="55032" x="5086350" y="1479550"/>
          <p14:tracePt t="55044" x="5138738" y="1514475"/>
          <p14:tracePt t="55062" x="5224463" y="1654175"/>
          <p14:tracePt t="55078" x="5381625" y="1792288"/>
          <p14:tracePt t="55094" x="5538788" y="1914525"/>
          <p14:tracePt t="55111" x="5591175" y="1966913"/>
          <p14:tracePt t="60305" x="5626100" y="1984375"/>
          <p14:tracePt t="60313" x="5748338" y="1984375"/>
          <p14:tracePt t="60320" x="5903913" y="2036763"/>
          <p14:tracePt t="60332" x="6078538" y="2071688"/>
          <p14:tracePt t="60350" x="6253163" y="2106613"/>
          <p14:tracePt t="60366" x="6340475" y="2106613"/>
          <p14:tracePt t="60383" x="6426200" y="2124075"/>
          <p14:tracePt t="60399" x="6478588" y="2124075"/>
          <p14:tracePt t="60417" x="6565900" y="2124075"/>
          <p14:tracePt t="60434" x="6583363" y="2124075"/>
          <p14:tracePt t="60450" x="6618288" y="2124075"/>
          <p14:tracePt t="60467" x="6688138" y="2124075"/>
          <p14:tracePt t="60482" x="6757988" y="2124075"/>
          <p14:tracePt t="60500" x="6810375" y="2124075"/>
          <p14:tracePt t="60516" x="6862763" y="2124075"/>
          <p14:tracePt t="60880" x="6880225" y="2124075"/>
          <p14:tracePt t="60926" x="6897688" y="2124075"/>
          <p14:tracePt t="60941" x="6985000" y="2159000"/>
          <p14:tracePt t="60954" x="7018338" y="2176463"/>
          <p14:tracePt t="60960" x="7053263" y="2244725"/>
          <p14:tracePt t="60969" x="7070725" y="2244725"/>
          <p14:tracePt t="60982" x="7175500" y="2401888"/>
          <p14:tracePt t="61000" x="7297738" y="2524125"/>
          <p14:tracePt t="61018" x="7489825" y="2714625"/>
          <p14:tracePt t="61033" x="7732713" y="2889250"/>
          <p14:tracePt t="61051" x="7924800" y="3046413"/>
          <p14:tracePt t="61067" x="8012113" y="3151188"/>
          <p14:tracePt t="61082" x="8255000" y="3341688"/>
          <p14:tracePt t="61100" x="8516938" y="3481388"/>
          <p14:tracePt t="61116" x="8796338" y="3638550"/>
          <p14:tracePt t="61134" x="9091613" y="3689350"/>
          <p14:tracePt t="66679" x="8743950" y="4716463"/>
          <p14:tracePt t="66688" x="8499475" y="4716463"/>
          <p14:tracePt t="66707" x="8081963" y="4716463"/>
          <p14:tracePt t="66721" x="7889875" y="4664075"/>
          <p14:tracePt t="66740" x="7662863" y="4613275"/>
          <p14:tracePt t="66756" x="7507288" y="4578350"/>
          <p14:tracePt t="66772" x="7402513" y="4508500"/>
          <p14:tracePt t="66789" x="7367588" y="4491038"/>
          <p14:tracePt t="66806" x="7350125" y="4456113"/>
          <p14:tracePt t="66824" x="7332663" y="4403725"/>
          <p14:tracePt t="66839" x="7297738" y="4316413"/>
          <p14:tracePt t="66857" x="7210425" y="4229100"/>
          <p14:tracePt t="66872" x="7088188" y="4108450"/>
          <p14:tracePt t="66889" x="7035800" y="4056063"/>
          <p14:tracePt t="66906" x="6967538" y="3968750"/>
          <p14:tracePt t="66924" x="6950075" y="3916363"/>
          <p14:tracePt t="66940" x="6897688" y="3846513"/>
          <p14:tracePt t="66956" x="6897688" y="3811588"/>
          <p14:tracePt t="66973" x="6862763" y="3776663"/>
          <p14:tracePt t="66989" x="6827838" y="3759200"/>
          <p14:tracePt t="67007" x="6792913" y="3724275"/>
          <p14:tracePt t="67022" x="6740525" y="3638550"/>
          <p14:tracePt t="67040" x="6670675" y="3603625"/>
          <p14:tracePt t="67058" x="6496050" y="3498850"/>
          <p14:tracePt t="67073" x="6408738" y="3446463"/>
          <p14:tracePt t="67089" x="6340475" y="3376613"/>
          <p14:tracePt t="67107" x="6288088" y="3324225"/>
          <p14:tracePt t="67124" x="6270625" y="3271838"/>
          <p14:tracePt t="67139" x="6253163" y="3219450"/>
          <p14:tracePt t="67158" x="6183313" y="3168650"/>
          <p14:tracePt t="67173" x="6165850" y="3151188"/>
          <p14:tracePt t="67194" x="6148388" y="3133725"/>
          <p14:tracePt t="67218" x="6148388" y="3116263"/>
          <p14:tracePt t="67228" x="6148388" y="3081338"/>
          <p14:tracePt t="67241" x="6148388" y="3063875"/>
          <p14:tracePt t="67257" x="6130925" y="3028950"/>
          <p14:tracePt t="67274" x="6130925" y="3011488"/>
          <p14:tracePt t="67289" x="6130925" y="2976563"/>
          <p14:tracePt t="67307" x="6130925" y="2906713"/>
          <p14:tracePt t="67323" x="6130925" y="2854325"/>
          <p14:tracePt t="67341" x="6130925" y="2784475"/>
          <p14:tracePt t="67356" x="6130925" y="2714625"/>
          <p14:tracePt t="67374" x="6130925" y="2681288"/>
          <p14:tracePt t="67389" x="6130925" y="2646363"/>
          <p14:tracePt t="67407" x="6130925" y="2593975"/>
          <p14:tracePt t="67423" x="6148388" y="2576513"/>
          <p14:tracePt t="67440" x="6183313" y="2489200"/>
          <p14:tracePt t="67456" x="6200775" y="2419350"/>
          <p14:tracePt t="67474" x="6235700" y="2349500"/>
          <p14:tracePt t="67489" x="6253163" y="2332038"/>
          <p14:tracePt t="67508" x="6270625" y="2279650"/>
          <p14:tracePt t="67523" x="6270625" y="2262188"/>
          <p14:tracePt t="67541" x="6270625" y="2193925"/>
          <p14:tracePt t="67557" x="6270625" y="2141538"/>
          <p14:tracePt t="67574" x="6270625" y="2124075"/>
          <p14:tracePt t="67590" x="6270625" y="2071688"/>
          <p14:tracePt t="67607" x="6270625" y="2001838"/>
          <p14:tracePt t="67623" x="6270625" y="1949450"/>
          <p14:tracePt t="67641" x="6235700" y="1844675"/>
          <p14:tracePt t="67657" x="6183313" y="1792288"/>
          <p14:tracePt t="67675" x="6096000" y="1706563"/>
          <p14:tracePt t="67691" x="6043613" y="1671638"/>
          <p14:tracePt t="67706" x="5938838" y="1601788"/>
          <p14:tracePt t="67725" x="5834063" y="1601788"/>
          <p14:tracePt t="67741" x="5730875" y="1566863"/>
          <p14:tracePt t="67758" x="5643563" y="1531938"/>
          <p14:tracePt t="67775" x="5556250" y="1531938"/>
          <p14:tracePt t="67790" x="5503863" y="1531938"/>
          <p14:tracePt t="67807" x="5434013" y="1531938"/>
          <p14:tracePt t="67823" x="5381625" y="1531938"/>
          <p14:tracePt t="67841" x="5207000" y="1531938"/>
          <p14:tracePt t="67858" x="5051425" y="1514475"/>
          <p14:tracePt t="67873" x="4894263" y="1497013"/>
          <p14:tracePt t="67891" x="4841875" y="1497013"/>
          <p14:tracePt t="67907" x="4806950" y="1497013"/>
          <p14:tracePt t="67927" x="4772025" y="1497013"/>
          <p14:tracePt t="67939" x="4737100" y="1497013"/>
          <p14:tracePt t="67957" x="4649788" y="1497013"/>
          <p14:tracePt t="67974" x="4579938" y="1566863"/>
          <p14:tracePt t="67990" x="4529138" y="1619250"/>
          <p14:tracePt t="68007" x="4494213" y="1671638"/>
          <p14:tracePt t="68023" x="4424363" y="1757363"/>
          <p14:tracePt t="68041" x="4337050" y="1862138"/>
          <p14:tracePt t="68059" x="4284663" y="1966913"/>
          <p14:tracePt t="68074" x="4284663" y="2071688"/>
          <p14:tracePt t="68091" x="4284663" y="2176463"/>
          <p14:tracePt t="68106" x="4284663" y="2279650"/>
          <p14:tracePt t="68125" x="4284663" y="2401888"/>
          <p14:tracePt t="68140" x="4337050" y="2471738"/>
          <p14:tracePt t="68158" x="4389438" y="2559050"/>
          <p14:tracePt t="68174" x="4441825" y="2628900"/>
          <p14:tracePt t="68191" x="4564063" y="2749550"/>
          <p14:tracePt t="68207" x="4702175" y="2801938"/>
          <p14:tracePt t="68225" x="4824413" y="2836863"/>
          <p14:tracePt t="68240" x="4911725" y="2906713"/>
          <p14:tracePt t="68260" x="5051425" y="2959100"/>
          <p14:tracePt t="68261" x="5121275" y="2976563"/>
          <p14:tracePt t="68274" x="5189538" y="2994025"/>
          <p14:tracePt t="68291" x="5364163" y="3028950"/>
          <p14:tracePt t="68307" x="5538788" y="3098800"/>
          <p14:tracePt t="68325" x="5713413" y="3116263"/>
          <p14:tracePt t="68341" x="5886450" y="3151188"/>
          <p14:tracePt t="68358" x="6043613" y="3168650"/>
          <p14:tracePt t="68375" x="6183313" y="3201988"/>
          <p14:tracePt t="68390" x="6305550" y="3219450"/>
          <p14:tracePt t="68408" x="6408738" y="3219450"/>
          <p14:tracePt t="68424" x="6478588" y="3219450"/>
          <p14:tracePt t="68441" x="6496050" y="3219450"/>
          <p14:tracePt t="68457" x="6565900" y="3219450"/>
          <p14:tracePt t="68475" x="6757988" y="3116263"/>
          <p14:tracePt t="68490" x="6827838" y="3081338"/>
          <p14:tracePt t="68508" x="6845300" y="3063875"/>
          <p14:tracePt t="68525" x="6897688" y="3028950"/>
          <p14:tracePt t="68541" x="6967538" y="2941638"/>
          <p14:tracePt t="68559" x="7002463" y="2871788"/>
          <p14:tracePt t="68574" x="7035800" y="2784475"/>
          <p14:tracePt t="68591" x="7070725" y="2714625"/>
          <p14:tracePt t="68608" x="7088188" y="2646363"/>
          <p14:tracePt t="68624" x="7088188" y="2628900"/>
          <p14:tracePt t="68642" x="7088188" y="2576513"/>
          <p14:tracePt t="68657" x="7088188" y="2506663"/>
          <p14:tracePt t="68675" x="7088188" y="2436813"/>
          <p14:tracePt t="68692" x="7088188" y="2349500"/>
          <p14:tracePt t="68707" x="7053263" y="2279650"/>
          <p14:tracePt t="68724" x="7002463" y="2244725"/>
          <p14:tracePt t="68743" x="6827838" y="2159000"/>
          <p14:tracePt t="68758" x="6688138" y="2106613"/>
          <p14:tracePt t="68775" x="6513513" y="2036763"/>
          <p14:tracePt t="68790" x="6426200" y="1931988"/>
          <p14:tracePt t="68808" x="6305550" y="1879600"/>
          <p14:tracePt t="68824" x="6183313" y="1827213"/>
          <p14:tracePt t="68842" x="6113463" y="1774825"/>
          <p14:tracePt t="68857" x="5973763" y="1757363"/>
          <p14:tracePt t="68875" x="5765800" y="1757363"/>
          <p14:tracePt t="68891" x="5626100" y="1757363"/>
          <p14:tracePt t="68908" x="5294313" y="1757363"/>
          <p14:tracePt t="68924" x="5173663" y="1757363"/>
          <p14:tracePt t="68943" x="5051425" y="1757363"/>
          <p14:tracePt t="68958" x="4946650" y="1757363"/>
          <p14:tracePt t="68975" x="4859338" y="1827213"/>
          <p14:tracePt t="68991" x="4806950" y="1879600"/>
          <p14:tracePt t="69008" x="4737100" y="1966913"/>
          <p14:tracePt t="69024" x="4702175" y="2036763"/>
          <p14:tracePt t="69042" x="4649788" y="2124075"/>
          <p14:tracePt t="69057" x="4649788" y="2176463"/>
          <p14:tracePt t="69076" x="4649788" y="2279650"/>
          <p14:tracePt t="69091" x="4649788" y="2349500"/>
          <p14:tracePt t="69107" x="4649788" y="2471738"/>
          <p14:tracePt t="69125" x="4649788" y="2576513"/>
          <p14:tracePt t="69142" x="4649788" y="2663825"/>
          <p14:tracePt t="69159" x="4702175" y="2697163"/>
          <p14:tracePt t="69174" x="4737100" y="2697163"/>
          <p14:tracePt t="69192" x="4981575" y="2784475"/>
          <p14:tracePt t="69208" x="5399088" y="2889250"/>
          <p14:tracePt t="69226" x="5886450" y="2994025"/>
          <p14:tracePt t="69243" x="6323013" y="3046413"/>
          <p14:tracePt t="69258" x="6740525" y="3098800"/>
          <p14:tracePt t="69276" x="7140575" y="3133725"/>
          <p14:tracePt t="69291" x="7489825" y="3133725"/>
          <p14:tracePt t="69309" x="7872413" y="3133725"/>
          <p14:tracePt t="69325" x="8289925" y="3133725"/>
          <p14:tracePt t="69343" x="8709025" y="3133725"/>
          <p14:tracePt t="72103" x="8324850" y="4438650"/>
          <p14:tracePt t="72114" x="7854950" y="4543425"/>
          <p14:tracePt t="72128" x="7245350" y="4613275"/>
          <p14:tracePt t="72144" x="6043613" y="4733925"/>
          <p14:tracePt t="72162" x="5189538" y="4856163"/>
          <p14:tracePt t="72177" x="4546600" y="4908550"/>
          <p14:tracePt t="72196" x="4075113" y="4908550"/>
          <p14:tracePt t="72211" x="3605213" y="4908550"/>
          <p14:tracePt t="72228" x="3292475" y="4908550"/>
          <p14:tracePt t="72245" x="3048000" y="4908550"/>
          <p14:tracePt t="72262" x="2855913" y="4908550"/>
          <p14:tracePt t="72277" x="2700338" y="4891088"/>
          <p14:tracePt t="72295" x="2525713" y="4803775"/>
          <p14:tracePt t="72312" x="2420938" y="4716463"/>
          <p14:tracePt t="72327" x="2281238" y="4664075"/>
          <p14:tracePt t="72347" x="2108200" y="4525963"/>
          <p14:tracePt t="72361" x="1933575" y="4421188"/>
          <p14:tracePt t="72377" x="1863725" y="4368800"/>
          <p14:tracePt t="72396" x="1811338" y="4316413"/>
          <p14:tracePt t="72412" x="1776413" y="4246563"/>
          <p14:tracePt t="72428" x="1706563" y="4194175"/>
          <p14:tracePt t="72446" x="1689100" y="4143375"/>
          <p14:tracePt t="72462" x="1671638" y="4090988"/>
          <p14:tracePt t="72477" x="1654175" y="4056063"/>
          <p14:tracePt t="72497" x="1636713" y="4021138"/>
          <p14:tracePt t="72513" x="1619250" y="3951288"/>
          <p14:tracePt t="72527" x="1601788" y="3933825"/>
          <p14:tracePt t="72546" x="1566863" y="3881438"/>
          <p14:tracePt t="72561" x="1549400" y="3846513"/>
          <p14:tracePt t="72578" x="1531938" y="3794125"/>
          <p14:tracePt t="72595" x="1516063" y="3776663"/>
          <p14:tracePt t="72611" x="1481138" y="3706813"/>
          <p14:tracePt t="72629" x="1481138" y="3656013"/>
          <p14:tracePt t="72645" x="1463675" y="3603625"/>
          <p14:tracePt t="72662" x="1393825" y="3498850"/>
          <p14:tracePt t="72677" x="1341438" y="3446463"/>
          <p14:tracePt t="72695" x="1306513" y="3376613"/>
          <p14:tracePt t="72711" x="1271588" y="3324225"/>
          <p14:tracePt t="72729" x="1236663" y="3289300"/>
          <p14:tracePt t="72745" x="1219200" y="3219450"/>
          <p14:tracePt t="72763" x="1201738" y="3219450"/>
          <p14:tracePt t="72779" x="1114425" y="3184525"/>
          <p14:tracePt t="72794" x="1079500" y="3168650"/>
          <p14:tracePt t="72813" x="1027113" y="3168650"/>
          <p14:tracePt t="72829" x="957263" y="3151188"/>
          <p14:tracePt t="72845" x="836613" y="3116263"/>
          <p14:tracePt t="72863" x="749300" y="3116263"/>
          <p14:tracePt t="72878" x="644525" y="3116263"/>
          <p14:tracePt t="72896" x="539750" y="3116263"/>
          <p14:tracePt t="72918" x="522288" y="3116263"/>
          <p14:tracePt t="72932" x="504825" y="3116263"/>
          <p14:tracePt t="72945" x="487363" y="3116263"/>
          <p14:tracePt t="72963" x="417513" y="3116263"/>
          <p14:tracePt t="72978" x="330200" y="3151188"/>
          <p14:tracePt t="72996" x="192088" y="3219450"/>
          <p14:tracePt t="73012" x="122238" y="3271838"/>
          <p14:tracePt t="73030" x="52388" y="3324225"/>
          <p14:tracePt t="73047" x="0" y="3341688"/>
          <p14:tracePt t="73276" x="17463" y="4508500"/>
          <p14:tracePt t="73284" x="34925" y="4543425"/>
          <p14:tracePt t="73297" x="52388" y="4595813"/>
          <p14:tracePt t="73312" x="104775" y="4699000"/>
          <p14:tracePt t="73330" x="139700" y="4716463"/>
          <p14:tracePt t="73346" x="157163" y="4786313"/>
          <p14:tracePt t="73362" x="192088" y="4856163"/>
          <p14:tracePt t="73380" x="244475" y="4891088"/>
          <p14:tracePt t="73395" x="261938" y="4908550"/>
          <p14:tracePt t="73413" x="261938" y="4926013"/>
          <p14:tracePt t="73430" x="312738" y="4943475"/>
          <p14:tracePt t="73446" x="382588" y="4978400"/>
          <p14:tracePt t="73464" x="434975" y="4995863"/>
          <p14:tracePt t="73480" x="504825" y="4995863"/>
          <p14:tracePt t="73495" x="574675" y="5013325"/>
          <p14:tracePt t="73513" x="696913" y="5013325"/>
          <p14:tracePt t="73529" x="854075" y="5030788"/>
          <p14:tracePt t="73547" x="939800" y="5030788"/>
          <p14:tracePt t="73562" x="1044575" y="5030788"/>
          <p14:tracePt t="73580" x="1166813" y="5030788"/>
          <p14:tracePt t="73596" x="1254125" y="5030788"/>
          <p14:tracePt t="73613" x="1358900" y="5030788"/>
          <p14:tracePt t="73629" x="1428750" y="5030788"/>
          <p14:tracePt t="73646" x="1516063" y="5030788"/>
          <p14:tracePt t="73662" x="1654175" y="4960938"/>
          <p14:tracePt t="73680" x="1741488" y="4891088"/>
          <p14:tracePt t="73696" x="1776413" y="4873625"/>
          <p14:tracePt t="73713" x="1846263" y="4786313"/>
          <p14:tracePt t="73729" x="1881188" y="4716463"/>
          <p14:tracePt t="73747" x="1951038" y="4613275"/>
          <p14:tracePt t="73762" x="1968500" y="4491038"/>
          <p14:tracePt t="73781" x="1968500" y="4421188"/>
          <p14:tracePt t="73795" x="1968500" y="4333875"/>
          <p14:tracePt t="73814" x="1968500" y="4246563"/>
          <p14:tracePt t="73830" x="1968500" y="4176713"/>
          <p14:tracePt t="73846" x="1968500" y="4108450"/>
          <p14:tracePt t="73864" x="1968500" y="4021138"/>
          <p14:tracePt t="73878" x="1951038" y="3933825"/>
          <p14:tracePt t="73897" x="1951038" y="3811588"/>
          <p14:tracePt t="73914" x="1916113" y="3741738"/>
          <p14:tracePt t="73930" x="1898650" y="3656013"/>
          <p14:tracePt t="73946" x="1863725" y="3586163"/>
          <p14:tracePt t="73963" x="1828800" y="3498850"/>
          <p14:tracePt t="73980" x="1776413" y="3429000"/>
          <p14:tracePt t="73995" x="1724025" y="3341688"/>
          <p14:tracePt t="74013" x="1706563" y="3289300"/>
          <p14:tracePt t="74030" x="1689100" y="3271838"/>
          <p14:tracePt t="74047" x="1601788" y="3254375"/>
          <p14:tracePt t="74062" x="1463675" y="3201988"/>
          <p14:tracePt t="74081" x="1323975" y="3151188"/>
          <p14:tracePt t="74096" x="1166813" y="3116263"/>
          <p14:tracePt t="74114" x="906463" y="3063875"/>
          <p14:tracePt t="74130" x="661988" y="2994025"/>
          <p14:tracePt t="74147" x="627063" y="2976563"/>
          <p14:tracePt t="74163" x="592138" y="2976563"/>
          <p14:tracePt t="74180" x="574675" y="2976563"/>
          <p14:tracePt t="74200" x="557213" y="2976563"/>
          <p14:tracePt t="74214" x="539750" y="2976563"/>
          <p14:tracePt t="74229" x="504825" y="2976563"/>
          <p14:tracePt t="74247" x="417513" y="3028950"/>
          <p14:tracePt t="74263" x="382588" y="3063875"/>
          <p14:tracePt t="74281" x="312738" y="3168650"/>
          <p14:tracePt t="74296" x="261938" y="3236913"/>
          <p14:tracePt t="74313" x="192088" y="3359150"/>
          <p14:tracePt t="74330" x="87313" y="3498850"/>
          <p14:tracePt t="74347" x="52388" y="3621088"/>
          <p14:tracePt t="74363" x="17463" y="3759200"/>
          <p14:tracePt t="74381" x="17463" y="3916363"/>
          <p14:tracePt t="74396" x="0" y="4108450"/>
          <p14:tracePt t="74414" x="0" y="4211638"/>
          <p14:tracePt t="74431" x="0" y="4351338"/>
          <p14:tracePt t="74447" x="0" y="4491038"/>
          <p14:tracePt t="74464" x="139700" y="4681538"/>
          <p14:tracePt t="74480" x="296863" y="4908550"/>
          <p14:tracePt t="74497" x="312738" y="4960938"/>
          <p14:tracePt t="74514" x="487363" y="5083175"/>
          <p14:tracePt t="74531" x="539750" y="5135563"/>
          <p14:tracePt t="74547" x="661988" y="5168900"/>
          <p14:tracePt t="74565" x="731838" y="5186363"/>
          <p14:tracePt t="74581" x="836613" y="5186363"/>
          <p14:tracePt t="74596" x="922338" y="5203825"/>
          <p14:tracePt t="74615" x="939800" y="5203825"/>
          <p14:tracePt t="74631" x="974725" y="5238750"/>
          <p14:tracePt t="74647" x="1062038" y="5238750"/>
          <p14:tracePt t="74663" x="1236663" y="5256213"/>
          <p14:tracePt t="74681" x="1358900" y="5256213"/>
          <p14:tracePt t="74696" x="1516063" y="5256213"/>
          <p14:tracePt t="74715" x="1601788" y="5256213"/>
          <p14:tracePt t="74731" x="1636713" y="5256213"/>
          <p14:tracePt t="74747" x="1724025" y="5256213"/>
          <p14:tracePt t="74765" x="1793875" y="5238750"/>
          <p14:tracePt t="74780" x="1916113" y="5118100"/>
          <p14:tracePt t="74797" x="2055813" y="5013325"/>
          <p14:tracePt t="74814" x="2176463" y="4891088"/>
          <p14:tracePt t="74832" x="2246313" y="4821238"/>
          <p14:tracePt t="74847" x="2316163" y="4699000"/>
          <p14:tracePt t="74865" x="2333625" y="4595813"/>
          <p14:tracePt t="74880" x="2386013" y="4473575"/>
          <p14:tracePt t="74898" x="2386013" y="4333875"/>
          <p14:tracePt t="74913" x="2386013" y="4160838"/>
          <p14:tracePt t="74932" x="2386013" y="4003675"/>
          <p14:tracePt t="74948" x="2386013" y="3846513"/>
          <p14:tracePt t="74964" x="2386013" y="3724275"/>
          <p14:tracePt t="74981" x="2368550" y="3638550"/>
          <p14:tracePt t="74997" x="2351088" y="3551238"/>
          <p14:tracePt t="75015" x="2298700" y="3463925"/>
          <p14:tracePt t="75032" x="2263775" y="3411538"/>
          <p14:tracePt t="75048" x="2211388" y="3359150"/>
          <p14:tracePt t="75065" x="2141538" y="3306763"/>
          <p14:tracePt t="75080" x="2020888" y="3219450"/>
          <p14:tracePt t="75099" x="1951038" y="3184525"/>
          <p14:tracePt t="75115" x="1863725" y="3168650"/>
          <p14:tracePt t="75130" x="1741488" y="3133725"/>
          <p14:tracePt t="75148" x="1654175" y="3098800"/>
          <p14:tracePt t="75164" x="1516063" y="3063875"/>
          <p14:tracePt t="75181" x="1393825" y="3063875"/>
          <p14:tracePt t="75196" x="1289050" y="3063875"/>
          <p14:tracePt t="75216" x="1219200" y="3063875"/>
          <p14:tracePt t="75232" x="1131888" y="3063875"/>
          <p14:tracePt t="75248" x="1079500" y="3063875"/>
          <p14:tracePt t="75264" x="1044575" y="3063875"/>
          <p14:tracePt t="75285" x="1027113" y="3063875"/>
          <p14:tracePt t="75297" x="992188" y="3081338"/>
          <p14:tracePt t="75314" x="906463" y="3151188"/>
          <p14:tracePt t="75330" x="819150" y="3236913"/>
          <p14:tracePt t="75348" x="731838" y="3394075"/>
          <p14:tracePt t="75365" x="696913" y="3463925"/>
          <p14:tracePt t="75380" x="644525" y="3603625"/>
          <p14:tracePt t="75398" x="574675" y="3741738"/>
          <p14:tracePt t="75415" x="469900" y="3898900"/>
          <p14:tracePt t="75432" x="434975" y="4056063"/>
          <p14:tracePt t="75449" x="400050" y="4194175"/>
          <p14:tracePt t="75465" x="400050" y="4333875"/>
          <p14:tracePt t="75481" x="400050" y="4421188"/>
          <p14:tracePt t="75497" x="400050" y="4508500"/>
          <p14:tracePt t="75515" x="434975" y="4648200"/>
          <p14:tracePt t="75531" x="487363" y="4751388"/>
          <p14:tracePt t="75549" x="504825" y="4856163"/>
          <p14:tracePt t="75564" x="557213" y="4978400"/>
          <p14:tracePt t="75582" x="574675" y="5083175"/>
          <p14:tracePt t="75598" x="574675" y="5135563"/>
          <p14:tracePt t="75615" x="592138" y="5221288"/>
          <p14:tracePt t="75631" x="609600" y="5238750"/>
          <p14:tracePt t="75649" x="609600" y="5273675"/>
          <p14:tracePt t="75665" x="627063" y="5308600"/>
          <p14:tracePt t="75686" x="644525" y="5308600"/>
          <p14:tracePt t="75704" x="661988" y="5308600"/>
          <p14:tracePt t="75718" x="679450" y="5308600"/>
          <p14:tracePt t="75732" x="696913" y="5326063"/>
          <p14:tracePt t="75747" x="714375" y="5326063"/>
          <p14:tracePt t="75766" x="731838" y="5326063"/>
          <p14:tracePt t="75806" x="766763" y="5326063"/>
          <p14:tracePt t="75818" x="784225" y="5326063"/>
          <p14:tracePt t="75826" x="801688" y="5326063"/>
          <p14:tracePt t="75858" x="819150" y="5326063"/>
          <p14:tracePt t="75902" x="836613" y="5326063"/>
          <p14:tracePt t="75926" x="836613" y="5291138"/>
          <p14:tracePt t="75934" x="854075" y="5273675"/>
          <p14:tracePt t="75958" x="854075" y="5256213"/>
          <p14:tracePt t="75968" x="854075" y="5238750"/>
          <p14:tracePt t="75981" x="871538" y="5238750"/>
          <p14:tracePt t="75999" x="871538" y="5221288"/>
          <p14:tracePt t="76015" x="871538" y="5151438"/>
          <p14:tracePt t="76033" x="889000" y="5118100"/>
          <p14:tracePt t="76047" x="889000" y="5100638"/>
          <p14:tracePt t="76066" x="906463" y="5048250"/>
          <p14:tracePt t="76082" x="906463" y="5013325"/>
          <p14:tracePt t="76098" x="906463" y="4978400"/>
          <p14:tracePt t="76116" x="922338" y="4926013"/>
          <p14:tracePt t="76133" x="922338" y="4908550"/>
          <p14:tracePt t="76148" x="922338" y="4873625"/>
          <p14:tracePt t="76166" x="922338" y="4838700"/>
          <p14:tracePt t="76235" x="922338" y="4821238"/>
          <p14:tracePt t="76244" x="922338" y="4803775"/>
          <p14:tracePt t="76302" x="939800" y="4786313"/>
          <p14:tracePt t="76697" x="957263" y="4733925"/>
          <p14:tracePt t="76708" x="974725" y="4733925"/>
          <p14:tracePt t="76719" x="1027113" y="4699000"/>
          <p14:tracePt t="76731" x="1079500" y="4681538"/>
          <p14:tracePt t="76750" x="1219200" y="4613275"/>
          <p14:tracePt t="76767" x="1549400" y="4491038"/>
          <p14:tracePt t="76782" x="2073275" y="4473575"/>
          <p14:tracePt t="76799" x="2735263" y="4421188"/>
          <p14:tracePt t="76816" x="3378200" y="4351338"/>
          <p14:tracePt t="76834" x="4546600" y="4281488"/>
          <p14:tracePt t="76849" x="5626100" y="4281488"/>
          <p14:tracePt t="76866" x="7350125" y="4246563"/>
          <p14:tracePt t="76881" x="8289925" y="4246563"/>
          <p14:tracePt t="77745" x="9109075" y="3846513"/>
          <p14:tracePt t="77754" x="9074150" y="3811588"/>
          <p14:tracePt t="77767" x="9039225" y="3776663"/>
          <p14:tracePt t="77784" x="8986838" y="3724275"/>
          <p14:tracePt t="77799" x="8934450" y="3621088"/>
          <p14:tracePt t="77817" x="8864600" y="3551238"/>
          <p14:tracePt t="77833" x="8813800" y="3481388"/>
          <p14:tracePt t="77851" x="8743950" y="3446463"/>
          <p14:tracePt t="77868" x="8674100" y="3394075"/>
          <p14:tracePt t="77884" x="8604250" y="3341688"/>
          <p14:tracePt t="77900" x="8586788" y="3324225"/>
          <p14:tracePt t="77917" x="8551863" y="3306763"/>
          <p14:tracePt t="77935" x="8534400" y="3254375"/>
          <p14:tracePt t="77949" x="8516938" y="3201988"/>
          <p14:tracePt t="77968" x="8429625" y="3116263"/>
          <p14:tracePt t="77984" x="8359775" y="3011488"/>
          <p14:tracePt t="78000" x="8324850" y="2976563"/>
          <p14:tracePt t="78017" x="8255000" y="2941638"/>
          <p14:tracePt t="78033" x="8186738" y="2924175"/>
          <p14:tracePt t="78051" x="8169275" y="2924175"/>
          <p14:tracePt t="78066" x="8151813" y="2924175"/>
          <p14:tracePt t="78103" x="8134350" y="2924175"/>
          <p14:tracePt t="78109" x="8081963" y="2959100"/>
          <p14:tracePt t="78125" x="8047038" y="3011488"/>
          <p14:tracePt t="78137" x="7994650" y="3081338"/>
          <p14:tracePt t="78149" x="7924800" y="3219450"/>
          <p14:tracePt t="78168" x="7889875" y="3271838"/>
          <p14:tracePt t="78184" x="7889875" y="3324225"/>
          <p14:tracePt t="78200" x="7872413" y="3376613"/>
          <p14:tracePt t="78219" x="7872413" y="3446463"/>
          <p14:tracePt t="78235" x="7872413" y="3516313"/>
          <p14:tracePt t="78250" x="7907338" y="3586163"/>
          <p14:tracePt t="78268" x="7907338" y="3689350"/>
          <p14:tracePt t="78284" x="7977188" y="3863975"/>
          <p14:tracePt t="78300" x="7994650" y="4003675"/>
          <p14:tracePt t="78318" x="8047038" y="4108450"/>
          <p14:tracePt t="78335" x="8081963" y="4194175"/>
          <p14:tracePt t="78350" x="8116888" y="4246563"/>
          <p14:tracePt t="78369" x="8169275" y="4351338"/>
          <p14:tracePt t="78384" x="8204200" y="4421188"/>
          <p14:tracePt t="78400" x="8307388" y="4595813"/>
          <p14:tracePt t="78418" x="8377238" y="4699000"/>
          <p14:tracePt t="78435" x="8447088" y="4733925"/>
          <p14:tracePt t="78451" x="8499475" y="4751388"/>
          <p14:tracePt t="78468" x="8569325" y="4768850"/>
          <p14:tracePt t="78484" x="8604250" y="4768850"/>
          <p14:tracePt t="78501" x="8639175" y="4768850"/>
          <p14:tracePt t="78517" x="8691563" y="4768850"/>
          <p14:tracePt t="78535" x="8761413" y="4768850"/>
          <p14:tracePt t="78550" x="8778875" y="4768850"/>
          <p14:tracePt t="78568" x="8934450" y="4716463"/>
          <p14:tracePt t="78585" x="9056688" y="4630738"/>
          <p14:tracePt t="78870" x="9074150" y="3028950"/>
          <p14:tracePt t="78886" x="9004300" y="2994025"/>
          <p14:tracePt t="78902" x="8761413" y="2976563"/>
          <p14:tracePt t="78917" x="8569325" y="2941638"/>
          <p14:tracePt t="78935" x="8359775" y="2941638"/>
          <p14:tracePt t="78951" x="8255000" y="2941638"/>
          <p14:tracePt t="78969" x="8169275" y="2941638"/>
          <p14:tracePt t="78985" x="8081963" y="2941638"/>
          <p14:tracePt t="79002" x="8029575" y="2941638"/>
          <p14:tracePt t="79017" x="7977188" y="2959100"/>
          <p14:tracePt t="79036" x="7907338" y="2994025"/>
          <p14:tracePt t="79052" x="7854950" y="3046413"/>
          <p14:tracePt t="79068" x="7802563" y="3168650"/>
          <p14:tracePt t="79086" x="7785100" y="3219450"/>
          <p14:tracePt t="79101" x="7732713" y="3324225"/>
          <p14:tracePt t="79118" x="7715250" y="3411538"/>
          <p14:tracePt t="79135" x="7715250" y="3533775"/>
          <p14:tracePt t="79153" x="7715250" y="3689350"/>
          <p14:tracePt t="79168" x="7715250" y="3829050"/>
          <p14:tracePt t="79186" x="7715250" y="3933825"/>
          <p14:tracePt t="79201" x="7715250" y="4090988"/>
          <p14:tracePt t="79219" x="7802563" y="4298950"/>
          <p14:tracePt t="79235" x="7924800" y="4438650"/>
          <p14:tracePt t="79252" x="8029575" y="4560888"/>
          <p14:tracePt t="79268" x="8116888" y="4681538"/>
          <p14:tracePt t="79287" x="8186738" y="4786313"/>
          <p14:tracePt t="79303" x="8255000" y="4838700"/>
          <p14:tracePt t="79318" x="8324850" y="4926013"/>
          <p14:tracePt t="79336" x="8342313" y="4926013"/>
          <p14:tracePt t="79351" x="8394700" y="4926013"/>
          <p14:tracePt t="79370" x="8412163" y="4926013"/>
          <p14:tracePt t="79386" x="8429625" y="4926013"/>
          <p14:tracePt t="79403" x="8464550" y="4891088"/>
          <p14:tracePt t="79418" x="8639175" y="4768850"/>
          <p14:tracePt t="79436" x="8761413" y="4648200"/>
          <p14:tracePt t="79452" x="8934450" y="4543425"/>
          <p14:tracePt t="79470" x="9056688" y="4438650"/>
          <p14:tracePt t="79485" x="9126538" y="4316413"/>
          <p14:tracePt t="79624" x="9091613" y="3116263"/>
          <p14:tracePt t="79627" x="9056688" y="3081338"/>
          <p14:tracePt t="79640" x="9004300" y="3046413"/>
          <p14:tracePt t="79651" x="8934450" y="2994025"/>
          <p14:tracePt t="79669" x="8726488" y="2906713"/>
          <p14:tracePt t="79685" x="8429625" y="2889250"/>
          <p14:tracePt t="79703" x="8134350" y="2836863"/>
          <p14:tracePt t="79718" x="7889875" y="2836863"/>
          <p14:tracePt t="79736" x="7715250" y="2836863"/>
          <p14:tracePt t="79752" x="7697788" y="2836863"/>
          <p14:tracePt t="79771" x="7680325" y="2836863"/>
          <p14:tracePt t="79787" x="7645400" y="2836863"/>
          <p14:tracePt t="79802" x="7612063" y="2924175"/>
          <p14:tracePt t="79819" x="7559675" y="3046413"/>
          <p14:tracePt t="79837" x="7437438" y="3219450"/>
          <p14:tracePt t="79852" x="7385050" y="3429000"/>
          <p14:tracePt t="79870" x="7367588" y="3586163"/>
          <p14:tracePt t="79886" x="7367588" y="3689350"/>
          <p14:tracePt t="79904" x="7332663" y="3846513"/>
          <p14:tracePt t="79920" x="7332663" y="3968750"/>
          <p14:tracePt t="79936" x="7332663" y="4073525"/>
          <p14:tracePt t="79954" x="7332663" y="4264025"/>
          <p14:tracePt t="79970" x="7437438" y="4403725"/>
          <p14:tracePt t="79986" x="7524750" y="4578350"/>
          <p14:tracePt t="80004" x="7612063" y="4699000"/>
          <p14:tracePt t="80019" x="7715250" y="4856163"/>
          <p14:tracePt t="80035" x="7820025" y="4943475"/>
          <p14:tracePt t="80054" x="7942263" y="5013325"/>
          <p14:tracePt t="80069" x="8012113" y="5030788"/>
          <p14:tracePt t="80087" x="8116888" y="5030788"/>
          <p14:tracePt t="80102" x="8377238" y="5030788"/>
          <p14:tracePt t="80120" x="8569325" y="5030788"/>
          <p14:tracePt t="80136" x="8621713" y="5030788"/>
          <p14:tracePt t="80154" x="8778875" y="5030788"/>
          <p14:tracePt t="80169" x="8882063" y="4995863"/>
          <p14:tracePt t="80186" x="8969375" y="4873625"/>
          <p14:tracePt t="80202" x="9056688" y="4751388"/>
          <p14:tracePt t="80349" x="9109075" y="3376613"/>
          <p14:tracePt t="80355" x="9091613" y="3341688"/>
          <p14:tracePt t="80370" x="9039225" y="3271838"/>
          <p14:tracePt t="80388" x="8934450" y="3254375"/>
          <p14:tracePt t="80404" x="8761413" y="3219450"/>
          <p14:tracePt t="80419" x="8656638" y="3168650"/>
          <p14:tracePt t="80437" x="8639175" y="3168650"/>
          <p14:tracePt t="80454" x="8621713" y="3168650"/>
          <p14:tracePt t="80470" x="8586788" y="3168650"/>
          <p14:tracePt t="80487" x="8516938" y="3168650"/>
          <p14:tracePt t="80502" x="8482013" y="3168650"/>
          <p14:tracePt t="80521" x="8394700" y="3168650"/>
          <p14:tracePt t="80536" x="8272463" y="3201988"/>
          <p14:tracePt t="80554" x="8134350" y="3254375"/>
          <p14:tracePt t="80569" x="8081963" y="3289300"/>
          <p14:tracePt t="80587" x="8047038" y="3324225"/>
          <p14:tracePt t="80605" x="7994650" y="3376613"/>
          <p14:tracePt t="80619" x="7977188" y="3446463"/>
          <p14:tracePt t="80637" x="7924800" y="3516313"/>
          <p14:tracePt t="80653" x="7872413" y="3689350"/>
          <p14:tracePt t="80671" x="7854950" y="3829050"/>
          <p14:tracePt t="80686" x="7854950" y="3951288"/>
          <p14:tracePt t="80703" x="7854950" y="4090988"/>
          <p14:tracePt t="80719" x="7854950" y="4211638"/>
          <p14:tracePt t="80737" x="7854950" y="4368800"/>
          <p14:tracePt t="80753" x="7854950" y="4456113"/>
          <p14:tracePt t="80771" x="7924800" y="4648200"/>
          <p14:tracePt t="80788" x="8029575" y="4768850"/>
          <p14:tracePt t="80803" x="8099425" y="4856163"/>
          <p14:tracePt t="80821" x="8151813" y="4908550"/>
          <p14:tracePt t="80836" x="8169275" y="4908550"/>
          <p14:tracePt t="80854" x="8237538" y="4908550"/>
          <p14:tracePt t="80870" x="8289925" y="4908550"/>
          <p14:tracePt t="80888" x="8324850" y="4908550"/>
          <p14:tracePt t="80903" x="8377238" y="4908550"/>
          <p14:tracePt t="80921" x="8429625" y="4908550"/>
          <p14:tracePt t="80936" x="8464550" y="4891088"/>
          <p14:tracePt t="80954" x="8516938" y="4873625"/>
          <p14:tracePt t="80969" x="8534400" y="4873625"/>
          <p14:tracePt t="80988" x="8586788" y="4821238"/>
          <p14:tracePt t="81003" x="8656638" y="4768850"/>
          <p14:tracePt t="81021" x="8709025" y="4699000"/>
          <p14:tracePt t="81036" x="8796338" y="4664075"/>
          <p14:tracePt t="81054" x="8899525" y="4578350"/>
          <p14:tracePt t="81070" x="8951913" y="4508500"/>
          <p14:tracePt t="81087" x="8986838" y="4438650"/>
          <p14:tracePt t="81104" x="9004300" y="4316413"/>
          <p14:tracePt t="81120" x="9004300" y="4176713"/>
          <p14:tracePt t="81137" x="9004300" y="3986213"/>
          <p14:tracePt t="81154" x="9004300" y="3898900"/>
          <p14:tracePt t="81170" x="9004300" y="3759200"/>
          <p14:tracePt t="81187" x="8986838" y="3656013"/>
          <p14:tracePt t="81203" x="8916988" y="3551238"/>
          <p14:tracePt t="81220" x="8882063" y="3463925"/>
          <p14:tracePt t="81237" x="8864600" y="3429000"/>
          <p14:tracePt t="81254" x="8813800" y="3376613"/>
          <p14:tracePt t="81270" x="8778875" y="3341688"/>
          <p14:tracePt t="81288" x="8709025" y="3306763"/>
          <p14:tracePt t="81304" x="8656638" y="3289300"/>
          <p14:tracePt t="81321" x="8604250" y="3289300"/>
          <p14:tracePt t="81337" x="8482013" y="3289300"/>
          <p14:tracePt t="81354" x="8377238" y="3271838"/>
          <p14:tracePt t="81370" x="8255000" y="3271838"/>
          <p14:tracePt t="81388" x="8134350" y="3271838"/>
          <p14:tracePt t="81404" x="8064500" y="3271838"/>
          <p14:tracePt t="81421" x="8047038" y="3271838"/>
          <p14:tracePt t="81458" x="8029575" y="3271838"/>
          <p14:tracePt t="81466" x="8012113" y="3271838"/>
          <p14:tracePt t="81474" x="7994650" y="3271838"/>
          <p14:tracePt t="81488" x="7977188" y="3271838"/>
          <p14:tracePt t="81505" x="7907338" y="3359150"/>
          <p14:tracePt t="81520" x="7854950" y="3463925"/>
          <p14:tracePt t="81539" x="7785100" y="3603625"/>
          <p14:tracePt t="81555" x="7715250" y="3776663"/>
          <p14:tracePt t="81570" x="7662863" y="3916363"/>
          <p14:tracePt t="81589" x="7645400" y="4056063"/>
          <p14:tracePt t="81606" x="7627938" y="4194175"/>
          <p14:tracePt t="81622" x="7627938" y="4351338"/>
          <p14:tracePt t="81637" x="7627938" y="4491038"/>
          <p14:tracePt t="81655" x="7627938" y="4595813"/>
          <p14:tracePt t="81671" x="7627938" y="4681538"/>
          <p14:tracePt t="81688" x="7750175" y="4786313"/>
          <p14:tracePt t="81706" x="8012113" y="4838700"/>
          <p14:tracePt t="81721" x="8204200" y="4891088"/>
          <p14:tracePt t="81739" x="8429625" y="4960938"/>
          <p14:tracePt t="81754" x="8621713" y="4978400"/>
          <p14:tracePt t="81772" x="8778875" y="4978400"/>
          <p14:tracePt t="81788" x="8899525" y="4978400"/>
          <p14:tracePt t="81805" x="9039225" y="4978400"/>
          <p14:tracePt t="81821" x="9091613" y="4960938"/>
          <p14:tracePt t="84412" x="8674100" y="4143375"/>
          <p14:tracePt t="84424" x="8324850" y="4143375"/>
          <p14:tracePt t="84441" x="7662863" y="4143375"/>
          <p14:tracePt t="84457" x="7158038" y="4056063"/>
          <p14:tracePt t="84475" x="6932613" y="3968750"/>
          <p14:tracePt t="84490" x="6775450" y="3898900"/>
          <p14:tracePt t="84506" x="6757988" y="3881438"/>
          <p14:tracePt t="84524" x="6740525" y="3846513"/>
          <p14:tracePt t="84540" x="6635750" y="3741738"/>
          <p14:tracePt t="84558" x="6375400" y="3656013"/>
          <p14:tracePt t="84573" x="6113463" y="3551238"/>
          <p14:tracePt t="84591" x="5956300" y="3463925"/>
          <p14:tracePt t="84607" x="5783263" y="3359150"/>
          <p14:tracePt t="84624" x="5695950" y="3306763"/>
          <p14:tracePt t="84640" x="5399088" y="3151188"/>
          <p14:tracePt t="84658" x="5241925" y="3081338"/>
          <p14:tracePt t="84673" x="5068888" y="2994025"/>
          <p14:tracePt t="84690" x="4754563" y="2889250"/>
          <p14:tracePt t="84708" x="4371975" y="2784475"/>
          <p14:tracePt t="84723" x="4022725" y="2681288"/>
          <p14:tracePt t="84739" x="3570288" y="2506663"/>
          <p14:tracePt t="84758" x="3275013" y="2384425"/>
          <p14:tracePt t="84774" x="2995613" y="2262188"/>
          <p14:tracePt t="84789" x="2855913" y="2176463"/>
          <p14:tracePt t="84808" x="2803525" y="2106613"/>
          <p14:tracePt t="84824" x="2751138" y="2054225"/>
          <p14:tracePt t="84840" x="2735263" y="2036763"/>
          <p14:tracePt t="84858" x="2717800" y="2019300"/>
          <p14:tracePt t="85905" x="2735263" y="2019300"/>
          <p14:tracePt t="85913" x="2768600" y="2071688"/>
          <p14:tracePt t="85926" x="2803525" y="2141538"/>
          <p14:tracePt t="85942" x="2855913" y="2209800"/>
          <p14:tracePt t="85958" x="2925763" y="2314575"/>
          <p14:tracePt t="85977" x="2943225" y="2384425"/>
          <p14:tracePt t="85992" x="2960688" y="2454275"/>
          <p14:tracePt t="86008" x="2995613" y="2646363"/>
          <p14:tracePt t="86026" x="3048000" y="2836863"/>
          <p14:tracePt t="86041" x="3082925" y="3063875"/>
          <p14:tracePt t="86059" x="3135313" y="3254375"/>
          <p14:tracePt t="86075" x="3170238" y="3498850"/>
          <p14:tracePt t="86092" x="3170238" y="3724275"/>
          <p14:tracePt t="86108" x="3240088" y="4108450"/>
          <p14:tracePt t="86126" x="3275013" y="4351338"/>
          <p14:tracePt t="86141" x="3292475" y="4578350"/>
          <p14:tracePt t="86158" x="3309938" y="4803775"/>
          <p14:tracePt t="86175" x="3309938" y="4960938"/>
          <p14:tracePt t="86192" x="3309938" y="5151438"/>
          <p14:tracePt t="86208" x="3309938" y="5273675"/>
          <p14:tracePt t="86226" x="3309938" y="5413375"/>
          <p14:tracePt t="86243" x="3309938" y="5500688"/>
          <p14:tracePt t="86258" x="3309938" y="5605463"/>
          <p14:tracePt t="86276" x="3309938" y="5656263"/>
          <p14:tracePt t="86291" x="3344863" y="5726113"/>
          <p14:tracePt t="86310" x="3344863" y="5761038"/>
          <p14:tracePt t="86326" x="3378200" y="5848350"/>
          <p14:tracePt t="86342" x="3378200" y="5865813"/>
          <p14:tracePt t="86359" x="3378200" y="5900738"/>
          <p14:tracePt t="86375" x="3378200" y="5935663"/>
          <p14:tracePt t="86401" x="3378200" y="5953125"/>
          <p14:tracePt t="86468" x="3395663" y="5953125"/>
          <p14:tracePt t="86497" x="3413125" y="5935663"/>
          <p14:tracePt t="86505" x="3430588" y="5935663"/>
          <p14:tracePt t="86533" x="3430588" y="5918200"/>
          <p14:tracePt t="86571" x="3430588" y="5900738"/>
          <p14:tracePt t="86581" x="3430588" y="5865813"/>
          <p14:tracePt t="86599" x="3430588" y="5848350"/>
          <p14:tracePt t="86713" x="3430588" y="5830888"/>
          <p14:tracePt t="86930" x="3448050" y="5813425"/>
          <p14:tracePt t="87055" x="3448050" y="5795963"/>
          <p14:tracePt t="87080" x="3448050" y="5778500"/>
          <p14:tracePt t="87086" x="3448050" y="5761038"/>
          <p14:tracePt t="87095" x="3448050" y="5726113"/>
          <p14:tracePt t="87109" x="3448050" y="5708650"/>
          <p14:tracePt t="87127" x="3448050" y="5691188"/>
          <p14:tracePt t="87144" x="3448050" y="5656263"/>
          <p14:tracePt t="87159" x="3448050" y="5588000"/>
          <p14:tracePt t="87177" x="3430588" y="5518150"/>
          <p14:tracePt t="87192" x="3413125" y="5430838"/>
          <p14:tracePt t="87209" x="3395663" y="5378450"/>
          <p14:tracePt t="87227" x="3360738" y="5273675"/>
          <p14:tracePt t="87243" x="3344863" y="5221288"/>
          <p14:tracePt t="87260" x="3309938" y="5100638"/>
          <p14:tracePt t="87277" x="3275013" y="5013325"/>
          <p14:tracePt t="87292" x="3240088" y="4943475"/>
          <p14:tracePt t="87310" x="3170238" y="4838700"/>
          <p14:tracePt t="87327" x="3117850" y="4733925"/>
          <p14:tracePt t="87343" x="3065463" y="4595813"/>
          <p14:tracePt t="87360" x="3048000" y="4525963"/>
          <p14:tracePt t="87376" x="2978150" y="4421188"/>
          <p14:tracePt t="87393" x="2890838" y="4333875"/>
          <p14:tracePt t="87409" x="2838450" y="4264025"/>
          <p14:tracePt t="87428" x="2786063" y="4211638"/>
          <p14:tracePt t="87443" x="2735263" y="4143375"/>
          <p14:tracePt t="87461" x="2700338" y="4090988"/>
          <p14:tracePt t="87477" x="2682875" y="4056063"/>
          <p14:tracePt t="87495" x="2647950" y="4021138"/>
          <p14:tracePt t="87510" x="2630488" y="3968750"/>
          <p14:tracePt t="87527" x="2630488" y="3951288"/>
          <p14:tracePt t="87543" x="2613025" y="3916363"/>
          <p14:tracePt t="87565" x="2613025" y="3898900"/>
          <p14:tracePt t="87577" x="2613025" y="3881438"/>
          <p14:tracePt t="87594" x="2613025" y="3863975"/>
          <p14:tracePt t="87609" x="2613025" y="3829050"/>
          <p14:tracePt t="87628" x="2613025" y="3811588"/>
          <p14:tracePt t="87648" x="2613025" y="3794125"/>
          <p14:tracePt t="87665" x="2613025" y="3776663"/>
          <p14:tracePt t="87923" x="2630488" y="3759200"/>
          <p14:tracePt t="87938" x="2647950" y="3759200"/>
          <p14:tracePt t="87955" x="2665413" y="3759200"/>
          <p14:tracePt t="87968" x="2682875" y="3759200"/>
          <p14:tracePt t="87980" x="2717800" y="3759200"/>
          <p14:tracePt t="87998" x="2751138" y="3759200"/>
          <p14:tracePt t="88000" x="2768600" y="3759200"/>
          <p14:tracePt t="88013" x="2803525" y="3759200"/>
          <p14:tracePt t="89071" x="2820988" y="3759200"/>
          <p14:tracePt t="89085" x="2855913" y="3759200"/>
          <p14:tracePt t="89097" x="2908300" y="3741738"/>
          <p14:tracePt t="89112" x="2943225" y="3741738"/>
          <p14:tracePt t="89129" x="3013075" y="3741738"/>
          <p14:tracePt t="89147" x="3048000" y="3759200"/>
          <p14:tracePt t="89163" x="3065463" y="3759200"/>
          <p14:tracePt t="91038" x="3082925" y="3759200"/>
          <p14:tracePt t="91045" x="3117850" y="3759200"/>
          <p14:tracePt t="91053" x="3135313" y="3724275"/>
          <p14:tracePt t="91062" x="3152775" y="3656013"/>
          <p14:tracePt t="91081" x="3240088" y="3533775"/>
          <p14:tracePt t="91098" x="3257550" y="3498850"/>
          <p14:tracePt t="91115" x="3292475" y="3463925"/>
          <p14:tracePt t="91130" x="3327400" y="3429000"/>
          <p14:tracePt t="91327" x="3344863" y="3429000"/>
          <p14:tracePt t="91343" x="3344863" y="3446463"/>
          <p14:tracePt t="91351" x="3344863" y="3481388"/>
          <p14:tracePt t="91364" x="3344863" y="3551238"/>
          <p14:tracePt t="91380" x="3344863" y="3656013"/>
          <p14:tracePt t="91397" x="3360738" y="3794125"/>
          <p14:tracePt t="91413" x="3413125" y="3933825"/>
          <p14:tracePt t="91432" x="3413125" y="4003675"/>
          <p14:tracePt t="91448" x="3430588" y="4038600"/>
          <p14:tracePt t="91493" x="3430588" y="4056063"/>
          <p14:tracePt t="91517" x="3430588" y="4073525"/>
          <p14:tracePt t="91524" x="3430588" y="4090988"/>
          <p14:tracePt t="91536" x="3430588" y="4108450"/>
          <p14:tracePt t="91546" x="3430588" y="4143375"/>
          <p14:tracePt t="95136" x="3430588" y="4160838"/>
          <p14:tracePt t="95142" x="3430588" y="4176713"/>
          <p14:tracePt t="95153" x="3430588" y="4194175"/>
          <p14:tracePt t="95167" x="3430588" y="4229100"/>
          <p14:tracePt t="95183" x="3430588" y="4351338"/>
          <p14:tracePt t="95200" x="3430588" y="4491038"/>
          <p14:tracePt t="95217" x="3448050" y="4560888"/>
          <p14:tracePt t="95234" x="3482975" y="4630738"/>
          <p14:tracePt t="95249" x="3500438" y="4664075"/>
          <p14:tracePt t="95267" x="3517900" y="4699000"/>
          <p14:tracePt t="95282" x="3535363" y="4699000"/>
          <p14:tracePt t="95370" x="3552825" y="4699000"/>
          <p14:tracePt t="95376" x="3587750" y="4699000"/>
          <p14:tracePt t="95387" x="3622675" y="4699000"/>
          <p14:tracePt t="95401" x="3657600" y="4699000"/>
          <p14:tracePt t="95417" x="3709988" y="4699000"/>
          <p14:tracePt t="95435" x="3970338" y="4699000"/>
          <p14:tracePt t="95450" x="4249738" y="4699000"/>
          <p14:tracePt t="95466" x="4632325" y="4648200"/>
          <p14:tracePt t="95484" x="5241925" y="4525963"/>
          <p14:tracePt t="95501" x="5938838" y="4508500"/>
          <p14:tracePt t="95516" x="6426200" y="4508500"/>
          <p14:tracePt t="95535" x="7035800" y="4473575"/>
          <p14:tracePt t="95550" x="7907338" y="4473575"/>
          <p14:tracePt t="95567" x="8429625" y="4473575"/>
          <p14:tracePt t="95583" x="8951913" y="4473575"/>
          <p14:tracePt t="104531" x="9039225" y="1114425"/>
          <p14:tracePt t="104542" x="9004300" y="1079500"/>
          <p14:tracePt t="104560" x="8882063" y="922338"/>
          <p14:tracePt t="104577" x="8674100" y="835025"/>
          <p14:tracePt t="104594" x="8499475" y="731838"/>
          <p14:tracePt t="104610" x="8237538" y="644525"/>
          <p14:tracePt t="104626" x="7802563" y="522288"/>
          <p14:tracePt t="104644" x="7437438" y="469900"/>
          <p14:tracePt t="104660" x="7070725" y="365125"/>
          <p14:tracePt t="104679" x="6845300" y="295275"/>
          <p14:tracePt t="104693" x="6548438" y="277813"/>
          <p14:tracePt t="104711" x="6392863" y="277813"/>
          <p14:tracePt t="104727" x="6183313" y="277813"/>
          <p14:tracePt t="104744" x="5973763" y="277813"/>
          <p14:tracePt t="104761" x="5834063" y="277813"/>
          <p14:tracePt t="104778" x="5608638" y="330200"/>
          <p14:tracePt t="104794" x="5399088" y="382588"/>
          <p14:tracePt t="104811" x="4999038" y="434975"/>
          <p14:tracePt t="104826" x="4579938" y="487363"/>
          <p14:tracePt t="104845" x="4075113" y="592138"/>
          <p14:tracePt t="104861" x="3657600" y="644525"/>
          <p14:tracePt t="104878" x="3309938" y="782638"/>
          <p14:tracePt t="104895" x="3082925" y="852488"/>
          <p14:tracePt t="104911" x="2717800" y="957263"/>
          <p14:tracePt t="104928" x="2368550" y="1114425"/>
          <p14:tracePt t="104944" x="2108200" y="1235075"/>
          <p14:tracePt t="104962" x="1933575" y="1322388"/>
          <p14:tracePt t="104978" x="1758950" y="1427163"/>
          <p14:tracePt t="104995" x="1689100" y="1479550"/>
          <p14:tracePt t="105010" x="1531938" y="1566863"/>
          <p14:tracePt t="105027" x="1393825" y="1671638"/>
          <p14:tracePt t="105044" x="1306513" y="1739900"/>
          <p14:tracePt t="105061" x="1201738" y="1827213"/>
          <p14:tracePt t="105077" x="1131888" y="1897063"/>
          <p14:tracePt t="105095" x="1027113" y="2036763"/>
          <p14:tracePt t="105111" x="889000" y="2193925"/>
          <p14:tracePt t="105128" x="801688" y="2332038"/>
          <p14:tracePt t="105145" x="714375" y="2436813"/>
          <p14:tracePt t="105161" x="679450" y="2524125"/>
          <p14:tracePt t="105178" x="661988" y="2611438"/>
          <p14:tracePt t="105195" x="644525" y="2732088"/>
          <p14:tracePt t="105210" x="627063" y="2976563"/>
          <p14:tracePt t="105229" x="592138" y="3081338"/>
          <p14:tracePt t="105245" x="592138" y="3236913"/>
          <p14:tracePt t="105261" x="592138" y="3411538"/>
          <p14:tracePt t="105279" x="592138" y="3603625"/>
          <p14:tracePt t="105295" x="592138" y="3689350"/>
          <p14:tracePt t="105310" x="627063" y="3951288"/>
          <p14:tracePt t="105328" x="661988" y="4073525"/>
          <p14:tracePt t="105345" x="731838" y="4211638"/>
          <p14:tracePt t="105360" x="819150" y="4386263"/>
          <p14:tracePt t="105378" x="939800" y="4648200"/>
          <p14:tracePt t="105395" x="1044575" y="4838700"/>
          <p14:tracePt t="105410" x="1166813" y="4995863"/>
          <p14:tracePt t="105428" x="1306513" y="5203825"/>
          <p14:tracePt t="105444" x="1531938" y="5430838"/>
          <p14:tracePt t="105461" x="1636713" y="5553075"/>
          <p14:tracePt t="105477" x="2055813" y="5900738"/>
          <p14:tracePt t="105495" x="2228850" y="6092825"/>
          <p14:tracePt t="105511" x="2543175" y="6265863"/>
          <p14:tracePt t="105527" x="2855913" y="6423025"/>
          <p14:tracePt t="105545" x="3135313" y="6545263"/>
          <p14:tracePt t="105561" x="3465513" y="6700838"/>
          <p14:tracePt t="105579" x="3849688" y="6823075"/>
          <p14:tracePt t="106139" x="9021763" y="3341688"/>
          <p14:tracePt t="106147" x="8934450" y="3254375"/>
          <p14:tracePt t="106162" x="8813800" y="3151188"/>
          <p14:tracePt t="106178" x="8691563" y="3081338"/>
          <p14:tracePt t="106195" x="8482013" y="2924175"/>
          <p14:tracePt t="106212" x="8221663" y="2663825"/>
          <p14:tracePt t="106228" x="7977188" y="2489200"/>
          <p14:tracePt t="106246" x="7507288" y="2176463"/>
          <p14:tracePt t="106261" x="7280275" y="2036763"/>
          <p14:tracePt t="106279" x="6932613" y="1844675"/>
          <p14:tracePt t="106295" x="6443663" y="1706563"/>
          <p14:tracePt t="106312" x="5783263" y="1549400"/>
          <p14:tracePt t="106328" x="5573713" y="1514475"/>
          <p14:tracePt t="106345" x="4894263" y="1374775"/>
          <p14:tracePt t="106361" x="4494213" y="1304925"/>
          <p14:tracePt t="106379" x="4284663" y="1270000"/>
          <p14:tracePt t="106395" x="3657600" y="1252538"/>
          <p14:tracePt t="106412" x="3170238" y="1252538"/>
          <p14:tracePt t="106428" x="2925763" y="1252538"/>
          <p14:tracePt t="106445" x="2298700" y="1252538"/>
          <p14:tracePt t="106462" x="1916113" y="1252538"/>
          <p14:tracePt t="106480" x="1549400" y="1252538"/>
          <p14:tracePt t="106495" x="1079500" y="1357313"/>
          <p14:tracePt t="106513" x="661988" y="1444625"/>
          <p14:tracePt t="106528" x="279400" y="1584325"/>
          <p14:tracePt t="106939" x="279400" y="6492875"/>
          <p14:tracePt t="106951" x="417513" y="6510338"/>
          <p14:tracePt t="106965" x="627063" y="6580188"/>
          <p14:tracePt t="106981" x="992188" y="6630988"/>
          <p14:tracePt t="106996" x="1516063" y="6683375"/>
          <p14:tracePt t="107015" x="2003425" y="6683375"/>
          <p14:tracePt t="107029" x="2630488" y="6700838"/>
          <p14:tracePt t="107047" x="3187700" y="6735763"/>
          <p14:tracePt t="107062" x="3692525" y="6788150"/>
          <p14:tracePt t="107080" x="4179888" y="6788150"/>
          <p14:tracePt t="107096" x="4632325" y="6788150"/>
          <p14:tracePt t="107114" x="5121275" y="6788150"/>
          <p14:tracePt t="107129" x="5643563" y="6788150"/>
          <p14:tracePt t="107147" x="6235700" y="6665913"/>
          <p14:tracePt t="107163" x="6845300" y="6492875"/>
          <p14:tracePt t="107180" x="7280275" y="6405563"/>
          <p14:tracePt t="107196" x="7577138" y="6370638"/>
          <p14:tracePt t="107214" x="7715250" y="6318250"/>
          <p14:tracePt t="107229" x="7907338" y="6248400"/>
          <p14:tracePt t="107247" x="8081963" y="6143625"/>
          <p14:tracePt t="107263" x="8394700" y="5935663"/>
          <p14:tracePt t="107281" x="8813800" y="5656263"/>
          <p14:tracePt t="110102" x="8447088" y="5083175"/>
          <p14:tracePt t="110115" x="7872413" y="5083175"/>
          <p14:tracePt t="110133" x="6932613" y="5083175"/>
          <p14:tracePt t="110148" x="6200775" y="5100638"/>
          <p14:tracePt t="110167" x="5608638" y="5168900"/>
          <p14:tracePt t="110184" x="5241925" y="5238750"/>
          <p14:tracePt t="110199" x="5016500" y="5238750"/>
          <p14:tracePt t="110217" x="4911725" y="5291138"/>
          <p14:tracePt t="110232" x="4684713" y="5378450"/>
          <p14:tracePt t="110250" x="4459288" y="5430838"/>
          <p14:tracePt t="110266" x="4197350" y="5483225"/>
          <p14:tracePt t="110283" x="4005263" y="5500688"/>
          <p14:tracePt t="110298" x="3867150" y="5500688"/>
          <p14:tracePt t="110317" x="3762375" y="5500688"/>
          <p14:tracePt t="110334" x="3692525" y="5500688"/>
          <p14:tracePt t="110350" x="3587750" y="5500688"/>
          <p14:tracePt t="110366" x="3465513" y="5500688"/>
          <p14:tracePt t="110384" x="3309938" y="5500688"/>
          <p14:tracePt t="110399" x="3187700" y="5500688"/>
          <p14:tracePt t="110417" x="2978150" y="5500688"/>
          <p14:tracePt t="110432" x="2803525" y="5500688"/>
          <p14:tracePt t="110450" x="2700338" y="5500688"/>
          <p14:tracePt t="110467" x="2595563" y="5500688"/>
          <p14:tracePt t="110484" x="2560638" y="5500688"/>
          <p14:tracePt t="110499" x="2543175" y="5500688"/>
          <p14:tracePt t="110571" x="2525713" y="5500688"/>
          <p14:tracePt t="110604" x="2508250" y="5500688"/>
          <p14:tracePt t="110607" x="2490788" y="5500688"/>
          <p14:tracePt t="110625" x="2473325" y="5483225"/>
          <p14:tracePt t="110670" x="2473325" y="5465763"/>
          <p14:tracePt t="111257" x="2473325" y="5413375"/>
          <p14:tracePt t="111270" x="2473325" y="5395913"/>
          <p14:tracePt t="111291" x="2490788" y="5395913"/>
          <p14:tracePt t="111304" x="2508250" y="5378450"/>
          <p14:tracePt t="111310" x="2525713" y="5360988"/>
          <p14:tracePt t="111319" x="2543175" y="5343525"/>
          <p14:tracePt t="111333" x="2560638" y="5343525"/>
          <p14:tracePt t="111353" x="2578100" y="5343525"/>
          <p14:tracePt t="111367" x="2630488" y="5326063"/>
          <p14:tracePt t="111384" x="2682875" y="5273675"/>
          <p14:tracePt t="111400" x="2751138" y="5221288"/>
          <p14:tracePt t="111417" x="2786063" y="5186363"/>
          <p14:tracePt t="111435" x="2803525" y="5135563"/>
          <p14:tracePt t="111450" x="2820988" y="5118100"/>
          <p14:tracePt t="111467" x="2838450" y="5083175"/>
          <p14:tracePt t="111484" x="2908300" y="5083175"/>
          <p14:tracePt t="111501" x="2943225" y="5048250"/>
          <p14:tracePt t="111517" x="2943225" y="4978400"/>
          <p14:tracePt t="111535" x="2960688" y="4943475"/>
          <p14:tracePt t="111552" x="2960688" y="4891088"/>
          <p14:tracePt t="111567" x="2995613" y="4803775"/>
          <p14:tracePt t="111585" x="2995613" y="4768850"/>
          <p14:tracePt t="111600" x="3030538" y="4699000"/>
          <p14:tracePt t="111618" x="3030538" y="4664075"/>
          <p14:tracePt t="111633" x="3048000" y="4630738"/>
          <p14:tracePt t="111651" x="3048000" y="4595813"/>
          <p14:tracePt t="111666" x="3065463" y="4543425"/>
          <p14:tracePt t="111686" x="3082925" y="4525963"/>
          <p14:tracePt t="111702" x="3082925" y="4491038"/>
          <p14:tracePt t="111717" x="3100388" y="4456113"/>
          <p14:tracePt t="111735" x="3135313" y="4368800"/>
          <p14:tracePt t="111750" x="3170238" y="4281488"/>
          <p14:tracePt t="111768" x="3205163" y="4194175"/>
          <p14:tracePt t="111788" x="3222625" y="4160838"/>
          <p14:tracePt t="111802" x="3240088" y="4125913"/>
          <p14:tracePt t="111817" x="3275013" y="4021138"/>
          <p14:tracePt t="111835" x="3309938" y="3968750"/>
          <p14:tracePt t="111850" x="3327400" y="3916363"/>
          <p14:tracePt t="111868" x="3360738" y="3846513"/>
          <p14:tracePt t="111884" x="3360738" y="3776663"/>
          <p14:tracePt t="111902" x="3378200" y="3706813"/>
          <p14:tracePt t="111917" x="3378200" y="3638550"/>
          <p14:tracePt t="111935" x="3395663" y="3603625"/>
          <p14:tracePt t="111950" x="3395663" y="3568700"/>
          <p14:tracePt t="111968" x="3430588" y="3446463"/>
          <p14:tracePt t="111985" x="3500438" y="3289300"/>
          <p14:tracePt t="112001" x="3517900" y="3201988"/>
          <p14:tracePt t="112019" x="3552825" y="3081338"/>
          <p14:tracePt t="112036" x="3587750" y="2941638"/>
          <p14:tracePt t="112051" x="3587750" y="2854325"/>
          <p14:tracePt t="112068" x="3587750" y="2749550"/>
          <p14:tracePt t="112084" x="3587750" y="2663825"/>
          <p14:tracePt t="112102" x="3605213" y="2593975"/>
          <p14:tracePt t="112118" x="3605213" y="2506663"/>
          <p14:tracePt t="112134" x="3605213" y="2436813"/>
          <p14:tracePt t="112152" x="3605213" y="2366963"/>
          <p14:tracePt t="112167" x="3605213" y="2314575"/>
          <p14:tracePt t="112185" x="3605213" y="2193925"/>
          <p14:tracePt t="112201" x="3570288" y="2089150"/>
          <p14:tracePt t="112218" x="3535363" y="1949450"/>
          <p14:tracePt t="112237" x="3465513" y="1827213"/>
          <p14:tracePt t="112238" x="3413125" y="1739900"/>
          <p14:tracePt t="112251" x="3344863" y="1654175"/>
          <p14:tracePt t="112266" x="3205163" y="1531938"/>
          <p14:tracePt t="112286" x="3082925" y="1427163"/>
          <p14:tracePt t="112302" x="3030538" y="1392238"/>
          <p14:tracePt t="112317" x="2978150" y="1357313"/>
          <p14:tracePt t="112336" x="2925763" y="1304925"/>
          <p14:tracePt t="112360" x="2908300" y="1304925"/>
          <p14:tracePt t="112405" x="2890838" y="1304925"/>
          <p14:tracePt t="112411" x="2855913" y="1304925"/>
          <p14:tracePt t="112424" x="2838450" y="1322388"/>
          <p14:tracePt t="112434" x="2820988" y="1322388"/>
          <p14:tracePt t="112450" x="2768600" y="1357313"/>
          <p14:tracePt t="112468" x="2751138" y="1392238"/>
          <p14:tracePt t="112486" x="2717800" y="1392238"/>
          <p14:tracePt t="112501" x="2682875" y="1444625"/>
          <p14:tracePt t="112519" x="2665413" y="1479550"/>
          <p14:tracePt t="112534" x="2647950" y="1531938"/>
          <p14:tracePt t="112552" x="2647950" y="1601788"/>
          <p14:tracePt t="112567" x="2630488" y="1636713"/>
          <p14:tracePt t="112586" x="2578100" y="1722438"/>
          <p14:tracePt t="112603" x="2560638" y="1774825"/>
          <p14:tracePt t="112618" x="2543175" y="1844675"/>
          <p14:tracePt t="112636" x="2525713" y="1914525"/>
          <p14:tracePt t="112651" x="2525713" y="1966913"/>
          <p14:tracePt t="112668" x="2525713" y="2019300"/>
          <p14:tracePt t="112685" x="2508250" y="2106613"/>
          <p14:tracePt t="112703" x="2508250" y="2193925"/>
          <p14:tracePt t="112719" x="2508250" y="2227263"/>
          <p14:tracePt t="112735" x="2508250" y="2262188"/>
          <p14:tracePt t="112752" x="2508250" y="2349500"/>
          <p14:tracePt t="112768" x="2525713" y="2419350"/>
          <p14:tracePt t="112786" x="2560638" y="2436813"/>
          <p14:tracePt t="112802" x="2595563" y="2489200"/>
          <p14:tracePt t="112820" x="2630488" y="2541588"/>
          <p14:tracePt t="112835" x="2682875" y="2628900"/>
          <p14:tracePt t="112851" x="2786063" y="2732088"/>
          <p14:tracePt t="112868" x="2908300" y="2801938"/>
          <p14:tracePt t="112886" x="2960688" y="2836863"/>
          <p14:tracePt t="112901" x="2978150" y="2854325"/>
          <p14:tracePt t="112919" x="3030538" y="2854325"/>
          <p14:tracePt t="112935" x="3065463" y="2854325"/>
          <p14:tracePt t="112952" x="3117850" y="2854325"/>
          <p14:tracePt t="112968" x="3222625" y="2854325"/>
          <p14:tracePt t="112986" x="3430588" y="2854325"/>
          <p14:tracePt t="113001" x="3587750" y="2854325"/>
          <p14:tracePt t="113020" x="3727450" y="2854325"/>
          <p14:tracePt t="113035" x="3919538" y="2854325"/>
          <p14:tracePt t="113053" x="4092575" y="2854325"/>
          <p14:tracePt t="113068" x="4214813" y="2854325"/>
          <p14:tracePt t="113086" x="4284663" y="2819400"/>
          <p14:tracePt t="113103" x="4354513" y="2767013"/>
          <p14:tracePt t="113118" x="4389438" y="2697163"/>
          <p14:tracePt t="113136" x="4389438" y="2611438"/>
          <p14:tracePt t="113152" x="4389438" y="2559050"/>
          <p14:tracePt t="113169" x="4389438" y="2471738"/>
          <p14:tracePt t="113186" x="4354513" y="2401888"/>
          <p14:tracePt t="113203" x="4284663" y="2297113"/>
          <p14:tracePt t="113218" x="4214813" y="2227263"/>
          <p14:tracePt t="113236" x="4057650" y="2089150"/>
          <p14:tracePt t="113252" x="3954463" y="1966913"/>
          <p14:tracePt t="113269" x="3884613" y="1897063"/>
          <p14:tracePt t="113285" x="3762375" y="1827213"/>
          <p14:tracePt t="113303" x="3692525" y="1792288"/>
          <p14:tracePt t="113305" x="3657600" y="1774825"/>
          <p14:tracePt t="113319" x="3622675" y="1774825"/>
          <p14:tracePt t="113334" x="3587750" y="1774825"/>
          <p14:tracePt t="113352" x="3535363" y="1774825"/>
          <p14:tracePt t="113368" x="3482975" y="1774825"/>
          <p14:tracePt t="113385" x="3430588" y="1774825"/>
          <p14:tracePt t="113401" x="3378200" y="1774825"/>
          <p14:tracePt t="113418" x="3309938" y="1774825"/>
          <p14:tracePt t="113434" x="3187700" y="1827213"/>
          <p14:tracePt t="113452" x="3065463" y="1931988"/>
          <p14:tracePt t="113470" x="2995613" y="2036763"/>
          <p14:tracePt t="113487" x="2978150" y="2159000"/>
          <p14:tracePt t="113503" x="2873375" y="2279650"/>
          <p14:tracePt t="113519" x="2768600" y="2524125"/>
          <p14:tracePt t="113536" x="2630488" y="2801938"/>
          <p14:tracePt t="113553" x="2560638" y="2924175"/>
          <p14:tracePt t="113569" x="2508250" y="3133725"/>
          <p14:tracePt t="113586" x="2438400" y="3341688"/>
          <p14:tracePt t="113604" x="2368550" y="3498850"/>
          <p14:tracePt t="113619" x="2333625" y="3656013"/>
          <p14:tracePt t="113637" x="2316163" y="3794125"/>
          <p14:tracePt t="113653" x="2316163" y="3951288"/>
          <p14:tracePt t="113669" x="2316163" y="4143375"/>
          <p14:tracePt t="113687" x="2316163" y="4298950"/>
          <p14:tracePt t="113703" x="2316163" y="4456113"/>
          <p14:tracePt t="113720" x="2316163" y="4648200"/>
          <p14:tracePt t="113735" x="2316163" y="4733925"/>
          <p14:tracePt t="113753" x="2316163" y="4821238"/>
          <p14:tracePt t="113769" x="2316163" y="4960938"/>
          <p14:tracePt t="113787" x="2316163" y="5048250"/>
          <p14:tracePt t="113803" x="2316163" y="5135563"/>
          <p14:tracePt t="113819" x="2316163" y="5186363"/>
          <p14:tracePt t="113837" x="2316163" y="5273675"/>
          <p14:tracePt t="113852" x="2316163" y="5291138"/>
          <p14:tracePt t="113870" x="2316163" y="5343525"/>
          <p14:tracePt t="113886" x="2316163" y="5378450"/>
          <p14:tracePt t="113904" x="2316163" y="5430838"/>
          <p14:tracePt t="113924" x="2316163" y="5448300"/>
          <p14:tracePt t="113937" x="2316163" y="5465763"/>
          <p14:tracePt t="113952" x="2333625" y="5483225"/>
          <p14:tracePt t="113971" x="2333625" y="5500688"/>
          <p14:tracePt t="113986" x="2368550" y="5553075"/>
          <p14:tracePt t="114010" x="2386013" y="5570538"/>
          <p14:tracePt t="114024" x="2403475" y="5588000"/>
          <p14:tracePt t="114068" x="2403475" y="5605463"/>
          <p14:tracePt t="114080" x="2420938" y="5622925"/>
          <p14:tracePt t="114091" x="2455863" y="5638800"/>
          <p14:tracePt t="114107" x="2473325" y="5656263"/>
          <p14:tracePt t="114120" x="2473325" y="5691188"/>
          <p14:tracePt t="114136" x="2473325" y="5726113"/>
          <p14:tracePt t="114153" x="2508250" y="5795963"/>
          <p14:tracePt t="114170" x="2525713" y="5848350"/>
          <p14:tracePt t="114188" x="2560638" y="5918200"/>
          <p14:tracePt t="114273" x="2560638" y="5935663"/>
          <p14:tracePt t="114282" x="2578100" y="5953125"/>
          <p14:tracePt t="114307" x="2578100" y="5988050"/>
          <p14:tracePt t="114318" x="2595563" y="6022975"/>
          <p14:tracePt t="114326" x="2595563" y="6040438"/>
          <p14:tracePt t="114336" x="2595563" y="6057900"/>
          <p14:tracePt t="114354" x="2613025" y="6075363"/>
          <p14:tracePt t="114370" x="2613025" y="6092825"/>
          <p14:tracePt t="114692" x="2613025" y="6075363"/>
          <p14:tracePt t="114708" x="2613025" y="6057900"/>
          <p14:tracePt t="114716" x="2613025" y="6022975"/>
          <p14:tracePt t="114727" x="2613025" y="5988050"/>
          <p14:tracePt t="114757" x="2613025" y="5970588"/>
          <p14:tracePt t="114778" x="2595563" y="5953125"/>
          <p14:tracePt t="114891" x="2595563" y="5935663"/>
          <p14:tracePt t="114897" x="2595563" y="5918200"/>
          <p14:tracePt t="114907" x="2613025" y="5900738"/>
          <p14:tracePt t="114921" x="2647950" y="5900738"/>
          <p14:tracePt t="114937" x="2768600" y="5813425"/>
          <p14:tracePt t="114955" x="2873375" y="5778500"/>
          <p14:tracePt t="114970" x="3135313" y="5761038"/>
          <p14:tracePt t="114988" x="3170238" y="5761038"/>
          <p14:tracePt t="115004" x="3205163" y="5761038"/>
          <p14:tracePt t="115020" x="3257550" y="5761038"/>
          <p14:tracePt t="115038" x="3344863" y="5761038"/>
          <p14:tracePt t="115053" x="3465513" y="5726113"/>
          <p14:tracePt t="115071" x="3622675" y="5726113"/>
          <p14:tracePt t="115088" x="3849688" y="5708650"/>
          <p14:tracePt t="115104" x="4337050" y="5708650"/>
          <p14:tracePt t="115121" x="4684713" y="5708650"/>
          <p14:tracePt t="115137" x="5016500" y="5622925"/>
          <p14:tracePt t="115155" x="5346700" y="5605463"/>
          <p14:tracePt t="115171" x="5573713" y="5553075"/>
          <p14:tracePt t="115189" x="5799138" y="5518150"/>
          <p14:tracePt t="115205" x="6061075" y="5360988"/>
          <p14:tracePt t="115220" x="6478588" y="5291138"/>
          <p14:tracePt t="115238" x="6723063" y="5186363"/>
          <p14:tracePt t="115255" x="6862763" y="5151438"/>
          <p14:tracePt t="115271" x="7105650" y="5118100"/>
          <p14:tracePt t="115288" x="7350125" y="5013325"/>
          <p14:tracePt t="115304" x="7612063" y="4943475"/>
          <p14:tracePt t="115321" x="7802563" y="4908550"/>
          <p14:tracePt t="115337" x="7907338" y="4856163"/>
          <p14:tracePt t="115355" x="7942263" y="4803775"/>
          <p14:tracePt t="115371" x="7959725" y="4768850"/>
          <p14:tracePt t="115389" x="8012113" y="4648200"/>
          <p14:tracePt t="115405" x="8029575" y="4560888"/>
          <p14:tracePt t="115421" x="8029575" y="4403725"/>
          <p14:tracePt t="115437" x="8047038" y="4160838"/>
          <p14:tracePt t="115455" x="8047038" y="3916363"/>
          <p14:tracePt t="115471" x="8047038" y="3706813"/>
          <p14:tracePt t="115489" x="8047038" y="3516313"/>
          <p14:tracePt t="115505" x="8029575" y="3324225"/>
          <p14:tracePt t="115521" x="7907338" y="3116263"/>
          <p14:tracePt t="115537" x="7715250" y="2906713"/>
          <p14:tracePt t="115555" x="7524750" y="2714625"/>
          <p14:tracePt t="115570" x="7297738" y="2576513"/>
          <p14:tracePt t="115589" x="7175500" y="2436813"/>
          <p14:tracePt t="115605" x="7053263" y="2314575"/>
          <p14:tracePt t="115621" x="6845300" y="2159000"/>
          <p14:tracePt t="115638" x="6670675" y="2001838"/>
          <p14:tracePt t="115654" x="6496050" y="1844675"/>
          <p14:tracePt t="115672" x="6305550" y="1671638"/>
          <p14:tracePt t="115689" x="6165850" y="1549400"/>
          <p14:tracePt t="115705" x="6061075" y="1427163"/>
          <p14:tracePt t="115721" x="5938838" y="1270000"/>
          <p14:tracePt t="115742" x="5903913" y="1235075"/>
          <p14:tracePt t="115756" x="5868988" y="1219200"/>
          <p14:tracePt t="115771" x="5851525" y="1219200"/>
          <p14:tracePt t="115788" x="5816600" y="1219200"/>
          <p14:tracePt t="115805" x="5765800" y="1219200"/>
          <p14:tracePt t="115822" x="5608638" y="1219200"/>
          <p14:tracePt t="115837" x="5451475" y="1219200"/>
          <p14:tracePt t="115855" x="5364163" y="1219200"/>
          <p14:tracePt t="115871" x="5294313" y="1219200"/>
          <p14:tracePt t="115889" x="5207000" y="1219200"/>
          <p14:tracePt t="115905" x="5121275" y="1322388"/>
          <p14:tracePt t="115922" x="5068888" y="1409700"/>
          <p14:tracePt t="115937" x="4981575" y="1549400"/>
          <p14:tracePt t="115955" x="4911725" y="1757363"/>
          <p14:tracePt t="115972" x="4876800" y="2089150"/>
          <p14:tracePt t="115988" x="4824413" y="2314575"/>
          <p14:tracePt t="116006" x="4824413" y="2524125"/>
          <p14:tracePt t="116021" x="4824413" y="2749550"/>
          <p14:tracePt t="116039" x="4824413" y="2959100"/>
          <p14:tracePt t="116054" x="4824413" y="3168650"/>
          <p14:tracePt t="116072" x="4841875" y="3394075"/>
          <p14:tracePt t="116089" x="4929188" y="3568700"/>
          <p14:tracePt t="116105" x="4981575" y="3724275"/>
          <p14:tracePt t="116122" x="5086350" y="3951288"/>
          <p14:tracePt t="116138" x="5173663" y="4108450"/>
          <p14:tracePt t="116156" x="5259388" y="4246563"/>
          <p14:tracePt t="116171" x="5329238" y="4403725"/>
          <p14:tracePt t="116190" x="5381625" y="4491038"/>
          <p14:tracePt t="116205" x="5434013" y="4648200"/>
          <p14:tracePt t="116222" x="5608638" y="4873625"/>
          <p14:tracePt t="116238" x="5713413" y="5013325"/>
          <p14:tracePt t="116256" x="5765800" y="5065713"/>
          <p14:tracePt t="116271" x="5851525" y="5135563"/>
          <p14:tracePt t="116289" x="5973763" y="5168900"/>
          <p14:tracePt t="116307" x="6043613" y="5186363"/>
          <p14:tracePt t="116321" x="6078538" y="5186363"/>
          <p14:tracePt t="116339" x="6096000" y="5186363"/>
          <p14:tracePt t="116354" x="6183313" y="5186363"/>
          <p14:tracePt t="116372" x="6340475" y="5186363"/>
          <p14:tracePt t="116388" x="6443663" y="5168900"/>
          <p14:tracePt t="116407" x="6688138" y="5100638"/>
          <p14:tracePt t="116422" x="6845300" y="5013325"/>
          <p14:tracePt t="116440" x="7088188" y="4873625"/>
          <p14:tracePt t="116456" x="7245350" y="4768850"/>
          <p14:tracePt t="116471" x="7332663" y="4543425"/>
          <p14:tracePt t="116489" x="7367588" y="4403725"/>
          <p14:tracePt t="116507" x="7385050" y="4246563"/>
          <p14:tracePt t="116521" x="7402513" y="4073525"/>
          <p14:tracePt t="116539" x="7419975" y="3916363"/>
          <p14:tracePt t="116555" x="7524750" y="3776663"/>
          <p14:tracePt t="116573" x="7627938" y="3638550"/>
          <p14:tracePt t="116590" x="7942263" y="3498850"/>
          <p14:tracePt t="116606" x="8272463" y="3376613"/>
          <p14:tracePt t="116622" x="9091613" y="3236913"/>
          <p14:tracePt t="122484" x="8899525" y="4595813"/>
          <p14:tracePt t="122495" x="8691563" y="4648200"/>
          <p14:tracePt t="122513" x="8516938" y="4716463"/>
          <p14:tracePt t="122529" x="8255000" y="4838700"/>
          <p14:tracePt t="122544" x="7994650" y="4908550"/>
          <p14:tracePt t="122561" x="7715250" y="5013325"/>
          <p14:tracePt t="122577" x="7524750" y="5065713"/>
          <p14:tracePt t="122596" x="7297738" y="5135563"/>
          <p14:tracePt t="122613" x="7088188" y="5203825"/>
          <p14:tracePt t="122627" x="6880225" y="5238750"/>
          <p14:tracePt t="122645" x="6705600" y="5273675"/>
          <p14:tracePt t="122660" x="6443663" y="5326063"/>
          <p14:tracePt t="122678" x="6061075" y="5413375"/>
          <p14:tracePt t="122694" x="5799138" y="5465763"/>
          <p14:tracePt t="122713" x="5556250" y="5483225"/>
          <p14:tracePt t="122729" x="5189538" y="5535613"/>
          <p14:tracePt t="122745" x="4876800" y="5570538"/>
          <p14:tracePt t="122762" x="4546600" y="5605463"/>
          <p14:tracePt t="122778" x="4197350" y="5638800"/>
          <p14:tracePt t="122796" x="3902075" y="5638800"/>
          <p14:tracePt t="122813" x="3517900" y="5638800"/>
          <p14:tracePt t="122827" x="3065463" y="5656263"/>
          <p14:tracePt t="122846" x="2700338" y="5708650"/>
          <p14:tracePt t="122861" x="2508250" y="5778500"/>
          <p14:tracePt t="122879" x="2176463" y="5883275"/>
          <p14:tracePt t="122895" x="1881188" y="5970588"/>
          <p14:tracePt t="122913" x="1724025" y="6075363"/>
          <p14:tracePt t="122928" x="1584325" y="6143625"/>
          <p14:tracePt t="122947" x="1376363" y="6265863"/>
          <p14:tracePt t="122962" x="1079500" y="6335713"/>
          <p14:tracePt t="122978" x="922338" y="6370638"/>
          <p14:tracePt t="122996" x="731838" y="6405563"/>
          <p14:tracePt t="123011" x="487363" y="6440488"/>
          <p14:tracePt t="123029" x="365125" y="6440488"/>
          <p14:tracePt t="123045" x="312738" y="6440488"/>
          <p14:tracePt t="123063" x="279400" y="6440488"/>
          <p14:tracePt t="123078" x="261938" y="6440488"/>
          <p14:tracePt t="123217" x="244475" y="6457950"/>
          <p14:tracePt t="123224" x="227013" y="6457950"/>
          <p14:tracePt t="123233" x="209550" y="6475413"/>
          <p14:tracePt t="123308" x="209550" y="6492875"/>
          <p14:tracePt t="123350" x="209550" y="6510338"/>
          <p14:tracePt t="123356" x="209550" y="6527800"/>
          <p14:tracePt t="123367" x="209550" y="6545263"/>
          <p14:tracePt t="123379" x="227013" y="6580188"/>
          <p14:tracePt t="123395" x="330200" y="6580188"/>
          <p14:tracePt t="123413" x="434975" y="6580188"/>
          <p14:tracePt t="123428" x="574675" y="6613525"/>
          <p14:tracePt t="123447" x="661988" y="6613525"/>
          <p14:tracePt t="123463" x="801688" y="6613525"/>
          <p14:tracePt t="123479" x="889000" y="6613525"/>
          <p14:tracePt t="123497" x="974725" y="6613525"/>
          <p14:tracePt t="123512" x="1149350" y="6613525"/>
          <p14:tracePt t="123529" x="1271588" y="6613525"/>
          <p14:tracePt t="123545" x="1341438" y="6613525"/>
          <p14:tracePt t="123563" x="1516063" y="6613525"/>
          <p14:tracePt t="123579" x="1636713" y="6613525"/>
          <p14:tracePt t="123597" x="1828800" y="6613525"/>
          <p14:tracePt t="123614" x="2003425" y="6613525"/>
          <p14:tracePt t="123628" x="2141538" y="6613525"/>
          <p14:tracePt t="123647" x="2246313" y="6613525"/>
          <p14:tracePt t="123663" x="2316163" y="6613525"/>
          <p14:tracePt t="123679" x="2403475" y="6613525"/>
          <p14:tracePt t="123698" x="2525713" y="6597650"/>
          <p14:tracePt t="123714" x="2630488" y="6597650"/>
          <p14:tracePt t="123729" x="2820988" y="6597650"/>
          <p14:tracePt t="123746" x="3030538" y="6597650"/>
          <p14:tracePt t="123763" x="3275013" y="6597650"/>
          <p14:tracePt t="123779" x="3552825" y="6597650"/>
          <p14:tracePt t="123798" x="3814763" y="6597650"/>
          <p14:tracePt t="123814" x="4092575" y="6597650"/>
          <p14:tracePt t="123829" x="4406900" y="6597650"/>
          <p14:tracePt t="123847" x="4754563" y="6597650"/>
          <p14:tracePt t="123863" x="5051425" y="6597650"/>
          <p14:tracePt t="123879" x="5224463" y="6597650"/>
          <p14:tracePt t="123897" x="5451475" y="6597650"/>
          <p14:tracePt t="123913" x="5556250" y="6597650"/>
          <p14:tracePt t="123930" x="5661025" y="6597650"/>
          <p14:tracePt t="123946" x="5799138" y="6597650"/>
          <p14:tracePt t="123963" x="5938838" y="6580188"/>
          <p14:tracePt t="123979" x="6113463" y="6562725"/>
          <p14:tracePt t="123997" x="6288088" y="6562725"/>
          <p14:tracePt t="124014" x="6496050" y="6545263"/>
          <p14:tracePt t="124029" x="6635750" y="6545263"/>
          <p14:tracePt t="124047" x="6827838" y="6545263"/>
          <p14:tracePt t="124062" x="6985000" y="6545263"/>
          <p14:tracePt t="124080" x="7175500" y="6510338"/>
          <p14:tracePt t="124096" x="7419975" y="6492875"/>
          <p14:tracePt t="124115" x="7524750" y="6492875"/>
          <p14:tracePt t="124131" x="7662863" y="6475413"/>
          <p14:tracePt t="124146" x="7732713" y="6475413"/>
          <p14:tracePt t="124164" x="7837488" y="6457950"/>
          <p14:tracePt t="124179" x="7907338" y="6457950"/>
          <p14:tracePt t="124197" x="7994650" y="6423025"/>
          <p14:tracePt t="124214" x="8029575" y="6405563"/>
          <p14:tracePt t="124229" x="8081963" y="6405563"/>
          <p14:tracePt t="124247" x="8099425" y="6405563"/>
          <p14:tracePt t="124262" x="8134350" y="6388100"/>
          <p14:tracePt t="124281" x="8151813" y="6388100"/>
          <p14:tracePt t="124338" x="8151813" y="6370638"/>
          <p14:tracePt t="124348" x="8116888" y="6370638"/>
          <p14:tracePt t="124354" x="8012113" y="6370638"/>
          <p14:tracePt t="124366" x="7977188" y="6370638"/>
          <p14:tracePt t="124380" x="7854950" y="6370638"/>
          <p14:tracePt t="124398" x="7627938" y="6335713"/>
          <p14:tracePt t="124413" x="7402513" y="6318250"/>
          <p14:tracePt t="124430" x="7123113" y="6318250"/>
          <p14:tracePt t="124446" x="6775450" y="6300788"/>
          <p14:tracePt t="124463" x="6496050" y="6300788"/>
          <p14:tracePt t="124479" x="6270625" y="6300788"/>
          <p14:tracePt t="124497" x="5816600" y="6300788"/>
          <p14:tracePt t="124513" x="5503863" y="6300788"/>
          <p14:tracePt t="124530" x="5224463" y="6300788"/>
          <p14:tracePt t="124546" x="4859338" y="6300788"/>
          <p14:tracePt t="124564" x="4579938" y="6300788"/>
          <p14:tracePt t="124580" x="4337050" y="6300788"/>
          <p14:tracePt t="124598" x="4057650" y="6300788"/>
          <p14:tracePt t="124614" x="3797300" y="6300788"/>
          <p14:tracePt t="124629" x="3378200" y="6300788"/>
          <p14:tracePt t="124648" x="3030538" y="6300788"/>
          <p14:tracePt t="124664" x="2820988" y="6300788"/>
          <p14:tracePt t="124680" x="2647950" y="6300788"/>
          <p14:tracePt t="124698" x="2508250" y="6300788"/>
          <p14:tracePt t="124714" x="2351088" y="6300788"/>
          <p14:tracePt t="124731" x="2141538" y="6300788"/>
          <p14:tracePt t="124747" x="1985963" y="6300788"/>
          <p14:tracePt t="124764" x="1793875" y="6300788"/>
          <p14:tracePt t="124780" x="1584325" y="6300788"/>
          <p14:tracePt t="124798" x="1236663" y="6300788"/>
          <p14:tracePt t="124814" x="957263" y="6300788"/>
          <p14:tracePt t="124830" x="801688" y="6300788"/>
          <p14:tracePt t="124847" x="661988" y="6300788"/>
          <p14:tracePt t="124864" x="522288" y="6300788"/>
          <p14:tracePt t="124880" x="400050" y="6300788"/>
          <p14:tracePt t="124898" x="347663" y="6300788"/>
          <p14:tracePt t="124914" x="296863" y="6300788"/>
          <p14:tracePt t="124931" x="279400" y="6300788"/>
          <p14:tracePt t="124947" x="261938" y="6300788"/>
          <p14:tracePt t="124964" x="244475" y="6300788"/>
          <p14:tracePt t="124984" x="227013" y="6300788"/>
          <p14:tracePt t="124998" x="192088" y="6300788"/>
          <p14:tracePt t="125019" x="192088" y="6335713"/>
          <p14:tracePt t="125031" x="192088" y="6353175"/>
          <p14:tracePt t="125047" x="192088" y="6388100"/>
          <p14:tracePt t="125063" x="192088" y="6440488"/>
          <p14:tracePt t="125081" x="227013" y="6475413"/>
          <p14:tracePt t="125098" x="296863" y="6475413"/>
          <p14:tracePt t="125116" x="469900" y="6475413"/>
          <p14:tracePt t="125130" x="644525" y="6492875"/>
          <p14:tracePt t="125147" x="889000" y="6510338"/>
          <p14:tracePt t="125163" x="1393825" y="6562725"/>
          <p14:tracePt t="125180" x="1776413" y="6562725"/>
          <p14:tracePt t="125197" x="2228850" y="6562725"/>
          <p14:tracePt t="125215" x="2786063" y="6562725"/>
          <p14:tracePt t="125230" x="3275013" y="6562725"/>
          <p14:tracePt t="125248" x="3692525" y="6562725"/>
          <p14:tracePt t="125264" x="4040188" y="6562725"/>
          <p14:tracePt t="125281" x="4371975" y="6562725"/>
          <p14:tracePt t="125297" x="4579938" y="6562725"/>
          <p14:tracePt t="125315" x="4772025" y="6562725"/>
          <p14:tracePt t="125332" x="4946650" y="6562725"/>
          <p14:tracePt t="125347" x="5103813" y="6562725"/>
          <p14:tracePt t="125366" x="5276850" y="6562725"/>
          <p14:tracePt t="125380" x="5556250" y="6527800"/>
          <p14:tracePt t="125398" x="5921375" y="6527800"/>
          <p14:tracePt t="125415" x="6513513" y="6510338"/>
          <p14:tracePt t="125430" x="7002463" y="6510338"/>
          <p14:tracePt t="125449" x="7385050" y="6510338"/>
          <p14:tracePt t="125465" x="7697788" y="6492875"/>
          <p14:tracePt t="125481" x="7924800" y="6492875"/>
          <p14:tracePt t="125499" x="8099425" y="6440488"/>
          <p14:tracePt t="125514" x="8237538" y="6423025"/>
          <p14:tracePt t="125531" x="8307388" y="6388100"/>
          <p14:tracePt t="125547" x="8324850" y="6370638"/>
          <p14:tracePt t="125603" x="8342313" y="6370638"/>
          <p14:tracePt t="125668" x="8342313" y="6353175"/>
          <p14:tracePt t="125674" x="8307388" y="6335713"/>
          <p14:tracePt t="125684" x="8237538" y="6335713"/>
          <p14:tracePt t="125697" x="8186738" y="6335713"/>
          <p14:tracePt t="125716" x="7837488" y="6318250"/>
          <p14:tracePt t="125732" x="7454900" y="6318250"/>
          <p14:tracePt t="125747" x="6932613" y="6318250"/>
          <p14:tracePt t="125764" x="6513513" y="6318250"/>
          <p14:tracePt t="125781" x="5921375" y="6318250"/>
          <p14:tracePt t="125799" x="5259388" y="6318250"/>
          <p14:tracePt t="125814" x="4684713" y="6318250"/>
          <p14:tracePt t="125832" x="4162425" y="6318250"/>
          <p14:tracePt t="125847" x="3709988" y="6318250"/>
          <p14:tracePt t="125865" x="3360738" y="6318250"/>
          <p14:tracePt t="125881" x="3065463" y="6318250"/>
          <p14:tracePt t="125899" x="2786063" y="6318250"/>
          <p14:tracePt t="125916" x="2473325" y="6318250"/>
          <p14:tracePt t="125931" x="2211388" y="6318250"/>
          <p14:tracePt t="125948" x="1951038" y="6335713"/>
          <p14:tracePt t="125965" x="1776413" y="6335713"/>
          <p14:tracePt t="125982" x="1654175" y="6423025"/>
          <p14:tracePt t="125998" x="1549400" y="6440488"/>
          <p14:tracePt t="126016" x="1393825" y="6475413"/>
          <p14:tracePt t="126032" x="1219200" y="6527800"/>
          <p14:tracePt t="126048" x="1027113" y="6613525"/>
          <p14:tracePt t="126066" x="819150" y="6683375"/>
          <p14:tracePt t="126081" x="504825" y="6700838"/>
          <p14:tracePt t="126099" x="139700" y="6788150"/>
          <p14:tracePt t="126293" x="539750" y="6805613"/>
          <p14:tracePt t="126300" x="784225" y="6805613"/>
          <p14:tracePt t="126316" x="1062038" y="6805613"/>
          <p14:tracePt t="126333" x="1689100" y="6805613"/>
          <p14:tracePt t="126348" x="2211388" y="6805613"/>
          <p14:tracePt t="126365" x="2595563" y="6805613"/>
          <p14:tracePt t="126381" x="3013075" y="6805613"/>
          <p14:tracePt t="126399" x="3430588" y="6805613"/>
          <p14:tracePt t="126416" x="3832225" y="6735763"/>
          <p14:tracePt t="126432" x="4319588" y="6718300"/>
          <p14:tracePt t="126448" x="4841875" y="6665913"/>
          <p14:tracePt t="126466" x="5329238" y="6613525"/>
          <p14:tracePt t="126482" x="6323013" y="6492875"/>
          <p14:tracePt t="126499" x="6985000" y="6440488"/>
          <p14:tracePt t="126515" x="7612063" y="6405563"/>
          <p14:tracePt t="126533" x="7994650" y="6405563"/>
          <p14:tracePt t="126548" x="8099425" y="6388100"/>
          <p14:tracePt t="126566" x="8116888" y="6388100"/>
          <p14:tracePt t="126582" x="8134350" y="6353175"/>
          <p14:tracePt t="126602" x="8151813" y="6335713"/>
          <p14:tracePt t="126730" x="8116888" y="6318250"/>
          <p14:tracePt t="126737" x="8099425" y="6318250"/>
          <p14:tracePt t="126748" x="8081963" y="6318250"/>
          <p14:tracePt t="126766" x="8029575" y="6318250"/>
          <p14:tracePt t="126782" x="7959725" y="6318250"/>
          <p14:tracePt t="126799" x="7942263" y="6300788"/>
          <p14:tracePt t="126852" x="7942263" y="6283325"/>
          <p14:tracePt t="126868" x="8047038" y="6283325"/>
          <p14:tracePt t="126875" x="8169275" y="6283325"/>
          <p14:tracePt t="126881" x="8307388" y="6265863"/>
          <p14:tracePt t="126898" x="8899525" y="62309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2C803FD-838B-8222-D52F-EB33284F413D}"/>
              </a:ext>
            </a:extLst>
          </p:cNvPr>
          <p:cNvSpPr/>
          <p:nvPr/>
        </p:nvSpPr>
        <p:spPr>
          <a:xfrm>
            <a:off x="0" y="0"/>
            <a:ext cx="9144000" cy="11430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A42E69-F4CB-43B3-809D-C65934529D60}"/>
              </a:ext>
            </a:extLst>
          </p:cNvPr>
          <p:cNvSpPr txBox="1"/>
          <p:nvPr/>
        </p:nvSpPr>
        <p:spPr>
          <a:xfrm>
            <a:off x="1135748" y="5814"/>
            <a:ext cx="8008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URBANIZACION DE LA HIDATIDOSIS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Zoonosis “rural” </a:t>
            </a:r>
            <a:r>
              <a:rPr lang="es-ES" sz="2800" b="1" i="1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EN ÁREA URBANA</a:t>
            </a:r>
          </a:p>
        </p:txBody>
      </p:sp>
      <p:pic>
        <p:nvPicPr>
          <p:cNvPr id="42" name="4 Imagen" descr="Ciclo 2010 Sin N.JPG">
            <a:extLst>
              <a:ext uri="{FF2B5EF4-FFF2-40B4-BE49-F238E27FC236}">
                <a16:creationId xmlns:a16="http://schemas.microsoft.com/office/drawing/2014/main" id="{14E89068-9D82-4C94-B116-4E50586F1B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385" t="25446" r="39221" b="40274"/>
          <a:stretch>
            <a:fillRect/>
          </a:stretch>
        </p:blipFill>
        <p:spPr bwMode="auto">
          <a:xfrm>
            <a:off x="10152127" y="2803392"/>
            <a:ext cx="17875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2" name="3 Imagen" descr="Ciclo 2010 Sin N.JPG">
            <a:extLst>
              <a:ext uri="{FF2B5EF4-FFF2-40B4-BE49-F238E27FC236}">
                <a16:creationId xmlns:a16="http://schemas.microsoft.com/office/drawing/2014/main" id="{5C180279-730D-B6C6-CCB6-F157348774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79" t="4111" r="56029" b="70718"/>
          <a:stretch>
            <a:fillRect/>
          </a:stretch>
        </p:blipFill>
        <p:spPr bwMode="auto">
          <a:xfrm>
            <a:off x="2197965" y="1203192"/>
            <a:ext cx="21637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Ciclo 2010 Sin N.JPG">
            <a:extLst>
              <a:ext uri="{FF2B5EF4-FFF2-40B4-BE49-F238E27FC236}">
                <a16:creationId xmlns:a16="http://schemas.microsoft.com/office/drawing/2014/main" id="{490490D1-3A8D-972B-2AF2-DFF34F8BA6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973" t="4111" r="25034" b="70718"/>
          <a:stretch>
            <a:fillRect/>
          </a:stretch>
        </p:blipFill>
        <p:spPr bwMode="auto">
          <a:xfrm>
            <a:off x="4303396" y="1203192"/>
            <a:ext cx="21653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5 Imagen" descr="Ciclo 2010 Sin N.JPG">
            <a:extLst>
              <a:ext uri="{FF2B5EF4-FFF2-40B4-BE49-F238E27FC236}">
                <a16:creationId xmlns:a16="http://schemas.microsoft.com/office/drawing/2014/main" id="{12D270D7-3AC3-C5A9-72BE-0E7B995E87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88" r="70213" b="47945"/>
          <a:stretch>
            <a:fillRect/>
          </a:stretch>
        </p:blipFill>
        <p:spPr bwMode="auto">
          <a:xfrm>
            <a:off x="1371834" y="2361248"/>
            <a:ext cx="2079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7 Imagen" descr="Ciclo 2010 Sin N.JPG">
            <a:extLst>
              <a:ext uri="{FF2B5EF4-FFF2-40B4-BE49-F238E27FC236}">
                <a16:creationId xmlns:a16="http://schemas.microsoft.com/office/drawing/2014/main" id="{EA3E52AA-1D37-1A7B-96C8-114A5CC99C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377" r="71524" b="30685"/>
          <a:stretch>
            <a:fillRect/>
          </a:stretch>
        </p:blipFill>
        <p:spPr bwMode="auto">
          <a:xfrm>
            <a:off x="1371834" y="4083688"/>
            <a:ext cx="1989137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8 Imagen" descr="Ciclo 2010 Sin N.JPG">
            <a:extLst>
              <a:ext uri="{FF2B5EF4-FFF2-40B4-BE49-F238E27FC236}">
                <a16:creationId xmlns:a16="http://schemas.microsoft.com/office/drawing/2014/main" id="{8F4194CC-9739-FE3D-1917-E1FA73CFC2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195" t="50377" r="20013" b="30685"/>
          <a:stretch>
            <a:fillRect/>
          </a:stretch>
        </p:blipFill>
        <p:spPr bwMode="auto">
          <a:xfrm>
            <a:off x="5296134" y="4083688"/>
            <a:ext cx="16605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Ciclo 2010 Sin N.JPG">
            <a:extLst>
              <a:ext uri="{FF2B5EF4-FFF2-40B4-BE49-F238E27FC236}">
                <a16:creationId xmlns:a16="http://schemas.microsoft.com/office/drawing/2014/main" id="{98FDB5FF-EAC5-F238-3ABE-9B7AEB9F6D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96" t="59247" r="49916" b="30685"/>
          <a:stretch>
            <a:fillRect/>
          </a:stretch>
        </p:blipFill>
        <p:spPr bwMode="auto">
          <a:xfrm>
            <a:off x="3711809" y="4647250"/>
            <a:ext cx="11572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6 Imagen" descr="Ciclo 2010 Sin N.JPG">
            <a:extLst>
              <a:ext uri="{FF2B5EF4-FFF2-40B4-BE49-F238E27FC236}">
                <a16:creationId xmlns:a16="http://schemas.microsoft.com/office/drawing/2014/main" id="{683B8504-DBD7-9E36-9C62-D99477027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23288" r="15211" b="47945"/>
          <a:stretch>
            <a:fillRect/>
          </a:stretch>
        </p:blipFill>
        <p:spPr bwMode="auto">
          <a:xfrm>
            <a:off x="5515713" y="2492642"/>
            <a:ext cx="1708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8DF4F0F-B066-5487-A2DB-D352DA5AC07F}"/>
              </a:ext>
            </a:extLst>
          </p:cNvPr>
          <p:cNvSpPr/>
          <p:nvPr/>
        </p:nvSpPr>
        <p:spPr>
          <a:xfrm>
            <a:off x="2251055" y="28328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PERROS</a:t>
            </a: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(que comen </a:t>
            </a:r>
          </a:p>
          <a:p>
            <a:pPr algn="ctr" defTabSz="914400">
              <a:defRPr/>
            </a:pPr>
            <a:r>
              <a:rPr lang="es-ES" sz="3600" b="1" dirty="0">
                <a:solidFill>
                  <a:srgbClr val="2D2DB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casa)</a:t>
            </a:r>
            <a:endParaRPr lang="es-ES" sz="3600" dirty="0">
              <a:solidFill>
                <a:srgbClr val="2D2DB9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2299F-C7A5-93C0-DC4E-6AD569CE1DAD}"/>
              </a:ext>
            </a:extLst>
          </p:cNvPr>
          <p:cNvSpPr txBox="1"/>
          <p:nvPr/>
        </p:nvSpPr>
        <p:spPr>
          <a:xfrm>
            <a:off x="6642616" y="4511840"/>
            <a:ext cx="2381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TRANSITO</a:t>
            </a:r>
          </a:p>
          <a:p>
            <a:pPr algn="ctr"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RURAL – URBANO</a:t>
            </a:r>
          </a:p>
          <a:p>
            <a:pPr algn="ctr" defTabSz="914400">
              <a:defRPr/>
            </a:pPr>
            <a:endParaRPr lang="es-ES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>
              <a:defRPr/>
            </a:pPr>
            <a:r>
              <a:rPr lang="es-E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DUEÑO</a:t>
            </a:r>
          </a:p>
          <a:p>
            <a:pPr algn="ctr" defTabSz="914400">
              <a:defRPr/>
            </a:pPr>
            <a:r>
              <a:rPr lang="es-E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OVEJERO</a:t>
            </a:r>
          </a:p>
          <a:p>
            <a:pPr algn="ctr" defTabSz="914400">
              <a:defRPr/>
            </a:pPr>
            <a:r>
              <a:rPr lang="es-E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MIGRANTE</a:t>
            </a: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19858D2F-C4F9-8175-788B-B814996F8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29164" y="3609757"/>
            <a:ext cx="843001" cy="7858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AAA4DA1-B030-7BB0-BC01-4698A23182FE}"/>
              </a:ext>
            </a:extLst>
          </p:cNvPr>
          <p:cNvSpPr/>
          <p:nvPr/>
        </p:nvSpPr>
        <p:spPr>
          <a:xfrm>
            <a:off x="0" y="1393490"/>
            <a:ext cx="2402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CARNEADA</a:t>
            </a:r>
          </a:p>
          <a:p>
            <a:pPr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DOMICILIARIA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98DF5B7-6110-2E90-8232-D15D0A1025DC}"/>
              </a:ext>
            </a:extLst>
          </p:cNvPr>
          <p:cNvSpPr/>
          <p:nvPr/>
        </p:nvSpPr>
        <p:spPr>
          <a:xfrm>
            <a:off x="5488727" y="2671269"/>
            <a:ext cx="1496313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095725-3D09-25C6-5889-99F999C483FC}"/>
              </a:ext>
            </a:extLst>
          </p:cNvPr>
          <p:cNvSpPr/>
          <p:nvPr/>
        </p:nvSpPr>
        <p:spPr>
          <a:xfrm>
            <a:off x="6448870" y="1726174"/>
            <a:ext cx="2901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CRIADERO CERDOS</a:t>
            </a:r>
          </a:p>
          <a:p>
            <a:pPr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ACHURERO</a:t>
            </a:r>
          </a:p>
          <a:p>
            <a:pPr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CARNICERIA</a:t>
            </a: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B7E81493-5D08-BFFD-B8C5-309FF26FD8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73004" y="1358739"/>
            <a:ext cx="1546602" cy="337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E749A2FF-E352-A170-C92F-20DC2E309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1915" y="1484214"/>
            <a:ext cx="88438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>
              <a:defRPr/>
            </a:pPr>
            <a:endParaRPr lang="es-AR" kern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66A7540-B482-C32B-8A74-AD7BA238FAB3}"/>
              </a:ext>
            </a:extLst>
          </p:cNvPr>
          <p:cNvSpPr/>
          <p:nvPr/>
        </p:nvSpPr>
        <p:spPr>
          <a:xfrm>
            <a:off x="4672715" y="1279477"/>
            <a:ext cx="1676335" cy="13495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7DABB82-C666-6220-DCE2-73F6B2903FA3}"/>
              </a:ext>
            </a:extLst>
          </p:cNvPr>
          <p:cNvSpPr/>
          <p:nvPr/>
        </p:nvSpPr>
        <p:spPr>
          <a:xfrm rot="1990150">
            <a:off x="1987825" y="878158"/>
            <a:ext cx="1740007" cy="3235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3EF8890-1E95-9987-5892-8AD2F5A754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66"/>
          <a:stretch/>
        </p:blipFill>
        <p:spPr>
          <a:xfrm>
            <a:off x="2771801" y="5274241"/>
            <a:ext cx="3168352" cy="157256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394C4A8-0BAB-90F6-D097-A9295D33D15C}"/>
              </a:ext>
            </a:extLst>
          </p:cNvPr>
          <p:cNvSpPr txBox="1"/>
          <p:nvPr/>
        </p:nvSpPr>
        <p:spPr>
          <a:xfrm>
            <a:off x="7289344" y="2480226"/>
            <a:ext cx="181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EMPLEADO </a:t>
            </a:r>
          </a:p>
          <a:p>
            <a:pPr algn="ctr" defTabSz="914400">
              <a:defRPr/>
            </a:pPr>
            <a:r>
              <a:rPr lang="es-E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MATADERO</a:t>
            </a:r>
            <a:endParaRPr lang="es-ES" sz="16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8D4298-89EC-A552-8C9E-40AAB7AD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9</a:t>
            </a:fld>
            <a:endParaRPr lang="es-AR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B2D95651-4063-D385-4AF4-135DE634AD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3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27"/>
    </mc:Choice>
    <mc:Fallback xmlns="">
      <p:transition spd="slow" advTm="11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2.2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8.1|1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3.7|4|5.8|2.2|5.4|14.3|36|7.9|7.3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5.4|35.3|11.5|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53.4|3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|7.5|14.9|16.5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4|26.1|7.7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242</Words>
  <Application>Microsoft Office PowerPoint</Application>
  <PresentationFormat>Presentación en pantalla (4:3)</PresentationFormat>
  <Paragraphs>102</Paragraphs>
  <Slides>10</Slides>
  <Notes>10</Notes>
  <HiddenSlides>0</HiddenSlides>
  <MMClips>10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Verdana</vt:lpstr>
      <vt:lpstr>Tema de Office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Oscar Jensen</dc:creator>
  <cp:lastModifiedBy>Oscar Jensen</cp:lastModifiedBy>
  <cp:revision>3</cp:revision>
  <dcterms:created xsi:type="dcterms:W3CDTF">2025-02-18T20:14:45Z</dcterms:created>
  <dcterms:modified xsi:type="dcterms:W3CDTF">2025-02-18T21:12:01Z</dcterms:modified>
</cp:coreProperties>
</file>