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  <p:sldMasterId id="2147483773" r:id="rId3"/>
    <p:sldMasterId id="2147484166" r:id="rId4"/>
  </p:sldMasterIdLst>
  <p:notesMasterIdLst>
    <p:notesMasterId r:id="rId15"/>
  </p:notesMasterIdLst>
  <p:handoutMasterIdLst>
    <p:handoutMasterId r:id="rId16"/>
  </p:handoutMasterIdLst>
  <p:sldIdLst>
    <p:sldId id="2100" r:id="rId5"/>
    <p:sldId id="731" r:id="rId6"/>
    <p:sldId id="732" r:id="rId7"/>
    <p:sldId id="734" r:id="rId8"/>
    <p:sldId id="735" r:id="rId9"/>
    <p:sldId id="740" r:id="rId10"/>
    <p:sldId id="2007" r:id="rId11"/>
    <p:sldId id="744" r:id="rId12"/>
    <p:sldId id="876" r:id="rId13"/>
    <p:sldId id="749" r:id="rId14"/>
  </p:sldIdLst>
  <p:sldSz cx="9144000" cy="6858000" type="screen4x3"/>
  <p:notesSz cx="10021888" cy="6889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81E2"/>
    <a:srgbClr val="005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249" autoAdjust="0"/>
    <p:restoredTop sz="78588" autoAdjust="0"/>
  </p:normalViewPr>
  <p:slideViewPr>
    <p:cSldViewPr snapToGrid="0" showGuides="1">
      <p:cViewPr varScale="1">
        <p:scale>
          <a:sx n="76" d="100"/>
          <a:sy n="76" d="100"/>
        </p:scale>
        <p:origin x="2520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43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2279" cy="3448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77300" y="0"/>
            <a:ext cx="4342279" cy="3448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B22DC-CC88-4B44-B260-591C2F5A2BF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6544881"/>
            <a:ext cx="4342279" cy="3448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77300" y="6544881"/>
            <a:ext cx="4342279" cy="3448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0B8D1-3744-4E64-A286-6DC7DDD345F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8653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42819" cy="34568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76752" y="1"/>
            <a:ext cx="4342819" cy="34568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AEF9D57D-E314-495D-BDE7-4F01870D9C5C}" type="datetimeFigureOut">
              <a:rPr lang="es-ES" smtClean="0"/>
              <a:t>21/02/2025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460750" y="860425"/>
            <a:ext cx="3100388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2190" y="3315693"/>
            <a:ext cx="8017510" cy="2712839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6544067"/>
            <a:ext cx="4342819" cy="34568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76752" y="6544067"/>
            <a:ext cx="4342819" cy="34568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90A73D31-D3C9-4B33-80D3-90C876365B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444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3D31-D3C9-4B33-80D3-90C876365B4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1868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3D31-D3C9-4B33-80D3-90C876365B4B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997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460750" y="860425"/>
            <a:ext cx="3100388" cy="23256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3123">
              <a:defRPr/>
            </a:pPr>
            <a:fld id="{4A914F64-EB7F-459F-A1A7-2C14323F86E6}" type="slidenum">
              <a:rPr lang="es-ES" sz="1400">
                <a:solidFill>
                  <a:prstClr val="black"/>
                </a:solidFill>
                <a:latin typeface="Calibri"/>
              </a:rPr>
              <a:pPr defTabSz="483123">
                <a:defRPr/>
              </a:pPr>
              <a:t>2</a:t>
            </a:fld>
            <a:endParaRPr lang="es-ES" sz="1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3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460750" y="860425"/>
            <a:ext cx="3100388" cy="23256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1129">
              <a:defRPr/>
            </a:pPr>
            <a:fld id="{91F0E695-4854-45FE-A299-FAA4E63D4869}" type="slidenum">
              <a:rPr lang="es-AR" sz="1500">
                <a:solidFill>
                  <a:prstClr val="black"/>
                </a:solidFill>
                <a:latin typeface="Calibri"/>
              </a:rPr>
              <a:pPr defTabSz="1021129">
                <a:defRPr/>
              </a:pPr>
              <a:t>3</a:t>
            </a:fld>
            <a:endParaRPr lang="es-AR" sz="15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042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3D31-D3C9-4B33-80D3-90C876365B4B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96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Marcador de imagen de diapositiva 1">
            <a:extLst>
              <a:ext uri="{FF2B5EF4-FFF2-40B4-BE49-F238E27FC236}">
                <a16:creationId xmlns:a16="http://schemas.microsoft.com/office/drawing/2014/main" id="{77ADCC51-D0A5-4D56-98BE-981B7092B5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0" y="860425"/>
            <a:ext cx="3100388" cy="2325688"/>
          </a:xfrm>
          <a:ln/>
        </p:spPr>
      </p:sp>
      <p:sp>
        <p:nvSpPr>
          <p:cNvPr id="126979" name="Marcador de notas 2">
            <a:extLst>
              <a:ext uri="{FF2B5EF4-FFF2-40B4-BE49-F238E27FC236}">
                <a16:creationId xmlns:a16="http://schemas.microsoft.com/office/drawing/2014/main" id="{91B73F70-468D-44B6-B1D7-105705F473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ES" dirty="0">
              <a:latin typeface="Lucida Grande"/>
              <a:ea typeface="Geneva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7593FD0-1422-44AD-84DA-49CD7C629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2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FDD0C-5495-4851-9774-DBDAE188603B}" type="slidenum">
              <a:rPr lang="es-AR" b="1">
                <a:solidFill>
                  <a:prstClr val="black"/>
                </a:solidFill>
                <a:latin typeface="Arial" panose="020B0604020202020204" pitchFamily="34" charset="0"/>
              </a:rPr>
              <a:pPr defTabSz="96624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s-AR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627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3D31-D3C9-4B33-80D3-90C876365B4B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126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1895  </a:t>
            </a:r>
          </a:p>
          <a:p>
            <a:r>
              <a:rPr lang="es-AR" dirty="0"/>
              <a:t>1936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hidatidosis nos puede afectar a todos … no distingue quienes somos 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 reconoce ….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Juan Domingo Peron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Vivió en área endemica y le gustaba los perros.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Roque Perez, Lobos, Río Coyle y Camarones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 reconocen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Jorge Mario Bergoglio,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Vivió en área endemica.  A pocas cuadras del bajo flores, zonas de </a:t>
            </a:r>
            <a:r>
              <a:rPr lang="es-ES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quintas, mataderos, triperías, graserías y curtiembres.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ES" dirty="0"/>
              <a:t>.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14F64-EB7F-459F-A1A7-2C14323F86E6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244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3D31-D3C9-4B33-80D3-90C876365B4B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060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14F64-EB7F-459F-A1A7-2C14323F86E6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39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F5E9E-BE07-49FD-A282-2D0F6D2E0B8E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0734880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51516-0428-45FE-BF0F-AC54F189B1D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1238811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08CDA-0375-4F82-8D7F-F3ABB0C3A0F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8253118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209D4-5BA5-4211-BCDD-C01A5D6A3553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5261848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2487E-39CF-4CB6-8CCF-783D0B9E4A2D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619867079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B5DF3-5BB9-48F9-B9B3-1BE457849151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240013798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ADC09-5381-4C37-A5E1-56C71373B919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712866035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6218B3-5831-49EB-9D00-2A478A9B0094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080371464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D226B-C6B1-47A2-96FD-E84EC048FB1D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179029106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E1CEB-87E0-4620-B0AC-3D59859E7174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180175400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F246-84C3-49E4-B2D3-32FD28E1D90D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99907568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C6572-C411-4AD1-BA51-68B19B63206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4413814"/>
      </p:ext>
    </p:extLst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8E8D67-A34E-4E62-B636-8FA46510C59F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992483121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77730-44FA-4F4A-BEC0-BB0EC7876DEF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176637623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CE5231-5982-4AAB-8CB5-C64310D8C72A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389165382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69E2F-6580-4ED7-8689-EA82C9CC8C01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533424575"/>
      </p:ext>
    </p:extLst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3F930-B7CE-4A42-B0DC-2D81E06D901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44448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96C24-F2E9-4748-A990-A9978BD0734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9555794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776AD-49E9-434B-8A51-DE3CEB5090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55546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2B35B-A450-4EEE-936C-C7E61DF50DA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2623117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FCDE7-67DA-4277-96BC-902F0CF13FC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3051376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E50C3-5E85-46AC-92BB-F6A9D7FC9C7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38767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72589-624E-4C08-AA31-369699F18C0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34680"/>
      </p:ext>
    </p:extLst>
  </p:cSld>
  <p:clrMapOvr>
    <a:masterClrMapping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FFC53-7FA4-4A05-87FC-B40EC24C87A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20555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C6C2A-5F24-4A0D-947F-3359B25A122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3105482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5F49-BE84-450C-86A8-D62B9821E36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1854414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EDC09-2AD8-4B55-AC0F-2180A490718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1781438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2CBAE-6949-4AB7-856F-5001A191207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7286715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1B22B-1407-4E57-A602-7743BDD398E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6765795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20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44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97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5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2F1E7-C824-432F-917A-B5B54048182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650928"/>
      </p:ext>
    </p:extLst>
  </p:cSld>
  <p:clrMapOvr>
    <a:masterClrMapping/>
  </p:clrMapOvr>
  <p:transition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98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96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05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60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24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49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786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lvl="0" indent="-295275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600"/>
              <a:buChar char="◎"/>
              <a:defRPr sz="1950"/>
            </a:lvl1pPr>
            <a:lvl2pPr marL="6858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1950"/>
            </a:lvl2pPr>
            <a:lvl3pPr marL="10287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◉"/>
              <a:defRPr sz="1950"/>
            </a:lvl3pPr>
            <a:lvl4pPr marL="13716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1950"/>
            </a:lvl4pPr>
            <a:lvl5pPr marL="17145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1950"/>
            </a:lvl5pPr>
            <a:lvl6pPr marL="20574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1950"/>
            </a:lvl6pPr>
            <a:lvl7pPr marL="24003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1950"/>
            </a:lvl7pPr>
            <a:lvl8pPr marL="27432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1950"/>
            </a:lvl8pPr>
            <a:lvl9pPr marL="30861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195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2"/>
          </p:nvPr>
        </p:nvSpPr>
        <p:spPr>
          <a:xfrm>
            <a:off x="4682659" y="1600200"/>
            <a:ext cx="36753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lvl="0" indent="-295275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600"/>
              <a:buChar char="◎"/>
              <a:defRPr sz="1950"/>
            </a:lvl1pPr>
            <a:lvl2pPr marL="6858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1950"/>
            </a:lvl2pPr>
            <a:lvl3pPr marL="10287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◉"/>
              <a:defRPr sz="1950"/>
            </a:lvl3pPr>
            <a:lvl4pPr marL="13716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1950"/>
            </a:lvl4pPr>
            <a:lvl5pPr marL="17145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1950"/>
            </a:lvl5pPr>
            <a:lvl6pPr marL="20574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1950"/>
            </a:lvl6pPr>
            <a:lvl7pPr marL="24003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1950"/>
            </a:lvl7pPr>
            <a:lvl8pPr marL="27432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1950"/>
            </a:lvl8pPr>
            <a:lvl9pPr marL="30861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195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1" i="0" u="none" strike="noStrike" cap="non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1" i="0" u="none" strike="noStrike" cap="non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1" i="0" u="none" strike="noStrike" cap="non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1" i="0" u="none" strike="noStrike" cap="non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1" i="0" u="none" strike="noStrike" cap="non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1" i="0" u="none" strike="noStrike" cap="non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1" i="0" u="none" strike="noStrike" cap="non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1" i="0" u="none" strike="noStrike" cap="non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1" i="0" u="none" strike="noStrike" cap="non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defRPr/>
            </a:pPr>
            <a:fld id="{00000000-1234-1234-1234-123412341234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372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E3043-A56B-4350-91B9-E4BBED594B5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5233044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5DFC8-B119-4C5B-BDDB-4A585989D97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501013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30828-0F26-4E2F-B6CA-7188F06BC41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6825694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E4BFD-C9EE-4683-8945-4C20D78F3CAB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855414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7F11E-24A0-4EBF-A654-481A96A906D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1975273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cambiar el estilo de título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modificar el estilo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MX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MX"/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556434-3F80-435B-9ECC-AB959FFD7B7E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604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título del patrón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C94181-98B3-4833-B24E-5237D33AA864}" type="slidenum">
              <a:rPr lang="es-ES" altLang="es-A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A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6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título del patrón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BB3F675C-194E-48C0-B599-17E0B1D1AC0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643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5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audio" Target="../media/media1.m4a"/><Relationship Id="rId7" Type="http://schemas.openxmlformats.org/officeDocument/2006/relationships/image" Target="../media/image1.png"/><Relationship Id="rId12" Type="http://schemas.openxmlformats.org/officeDocument/2006/relationships/image" Target="../media/image5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jpeg"/><Relationship Id="rId11" Type="http://schemas.openxmlformats.org/officeDocument/2006/relationships/image" Target="../media/image3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audio" Target="../media/media3.m4a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11" Type="http://schemas.openxmlformats.org/officeDocument/2006/relationships/image" Target="../media/image18.jpe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.png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2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EABEF00-2DBA-9E22-3B84-0BB01D276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461717"/>
              </p:ext>
            </p:extLst>
          </p:nvPr>
        </p:nvGraphicFramePr>
        <p:xfrm>
          <a:off x="5455344" y="2294659"/>
          <a:ext cx="3551238" cy="369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6" imgW="2371429" imgH="2142857" progId="Paint.Picture">
                  <p:embed/>
                </p:oleObj>
              </mc:Choice>
              <mc:Fallback>
                <p:oleObj name="Imagen de mapa de bits" r:id="rId6" imgW="2371429" imgH="2142857" progId="Paint.Picture">
                  <p:embed/>
                  <p:pic>
                    <p:nvPicPr>
                      <p:cNvPr id="4864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5344" y="2294659"/>
                        <a:ext cx="3551238" cy="369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503" y="0"/>
            <a:ext cx="7965315" cy="50292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D6D4C582-EB81-44EB-9106-AE20CBD35A6C}"/>
              </a:ext>
            </a:extLst>
          </p:cNvPr>
          <p:cNvSpPr/>
          <p:nvPr/>
        </p:nvSpPr>
        <p:spPr>
          <a:xfrm>
            <a:off x="1059465" y="333055"/>
            <a:ext cx="6002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se enferman</a:t>
            </a:r>
          </a:p>
          <a:p>
            <a:pPr algn="ctr" defTabSz="914400">
              <a:defRPr/>
            </a:pPr>
            <a:r>
              <a:rPr lang="es-E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niños?</a:t>
            </a:r>
            <a:endParaRPr lang="es-AR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D742200-52FA-3E20-05AA-C47D8F16BD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703042"/>
              </p:ext>
            </p:extLst>
          </p:nvPr>
        </p:nvGraphicFramePr>
        <p:xfrm>
          <a:off x="443111" y="2523259"/>
          <a:ext cx="1668463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10" imgW="952633" imgH="1848108" progId="Paint.Picture">
                  <p:embed/>
                </p:oleObj>
              </mc:Choice>
              <mc:Fallback>
                <p:oleObj name="Imagen de mapa de bits" r:id="rId10" imgW="952633" imgH="1848108" progId="Paint.Picture">
                  <p:embed/>
                  <p:pic>
                    <p:nvPicPr>
                      <p:cNvPr id="4864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111" y="2523259"/>
                        <a:ext cx="1668463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8">
            <a:extLst>
              <a:ext uri="{FF2B5EF4-FFF2-40B4-BE49-F238E27FC236}">
                <a16:creationId xmlns:a16="http://schemas.microsoft.com/office/drawing/2014/main" id="{74CB2818-8732-54CC-2D86-39659CD37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746" y="4867826"/>
            <a:ext cx="152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3" name="Picture 54" descr="http://missinglink.ucsf.edu/lm/virus_and_parasites/images/Taenia_eggA.jpeg">
            <a:extLst>
              <a:ext uri="{FF2B5EF4-FFF2-40B4-BE49-F238E27FC236}">
                <a16:creationId xmlns:a16="http://schemas.microsoft.com/office/drawing/2014/main" id="{2DE03C49-8511-4724-86F4-26F44B6B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188" y="2722879"/>
            <a:ext cx="1905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4" name="Text Box 7"/>
          <p:cNvSpPr txBox="1">
            <a:spLocks noChangeArrowheads="1"/>
          </p:cNvSpPr>
          <p:nvPr/>
        </p:nvSpPr>
        <p:spPr bwMode="auto">
          <a:xfrm>
            <a:off x="1751013" y="5942013"/>
            <a:ext cx="56419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HUEVOS INFESTANTES EN EL MEDIO AMBIENTE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B733138-0A41-8DC5-559E-33F08B22AA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206" y="2796095"/>
            <a:ext cx="8868376" cy="307446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9445C4A-D85D-03AF-0B69-CDC43D07F0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62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6"/>
    </mc:Choice>
    <mc:Fallback xmlns="">
      <p:transition spd="slow" advTm="58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7974" grpId="0"/>
    </p:bldLst>
  </p:timing>
  <p:extLst>
    <p:ext uri="{3A86A75C-4F4B-4683-9AE1-C65F6400EC91}">
      <p14:laserTraceLst xmlns:p14="http://schemas.microsoft.com/office/powerpoint/2010/main">
        <p14:tracePtLst>
          <p14:tracePt t="403" x="8688388" y="2997200"/>
          <p14:tracePt t="412" x="8475663" y="3095625"/>
          <p14:tracePt t="429" x="7856538" y="3421063"/>
          <p14:tracePt t="446" x="7042150" y="3844925"/>
          <p14:tracePt t="463" x="6389688" y="4170363"/>
          <p14:tracePt t="479" x="5835650" y="4576763"/>
          <p14:tracePt t="496" x="5281613" y="4968875"/>
          <p14:tracePt t="512" x="4548188" y="5424488"/>
          <p14:tracePt t="529" x="4140200" y="5603875"/>
          <p14:tracePt t="546" x="3781425" y="5765800"/>
          <p14:tracePt t="562" x="3406775" y="5880100"/>
          <p14:tracePt t="579" x="3032125" y="6010275"/>
          <p14:tracePt t="597" x="2673350" y="6189663"/>
          <p14:tracePt t="612" x="2233613" y="6434138"/>
          <p14:tracePt t="629" x="1662113" y="6792913"/>
          <p14:tracePt t="1041" x="342900" y="6711950"/>
          <p14:tracePt t="1050" x="473075" y="6532563"/>
          <p14:tracePt t="1063" x="668338" y="6319838"/>
          <p14:tracePt t="1079" x="1058863" y="5864225"/>
          <p14:tracePt t="1097" x="1466850" y="5408613"/>
          <p14:tracePt t="1113" x="1792288" y="5148263"/>
          <p14:tracePt t="1130" x="2070100" y="4935538"/>
          <p14:tracePt t="1146" x="2330450" y="4740275"/>
          <p14:tracePt t="1164" x="2460625" y="4659313"/>
          <p14:tracePt t="1180" x="2640013" y="4479925"/>
          <p14:tracePt t="1195" x="2787650" y="4333875"/>
          <p14:tracePt t="1213" x="2884488" y="4219575"/>
          <p14:tracePt t="1230" x="2933700" y="4154488"/>
          <p14:tracePt t="1246" x="3048000" y="4006850"/>
          <p14:tracePt t="1263" x="3178175" y="3860800"/>
          <p14:tracePt t="1280" x="3259138" y="3779838"/>
          <p14:tracePt t="1297" x="3357563" y="3665538"/>
          <p14:tracePt t="1313" x="3455988" y="3517900"/>
          <p14:tracePt t="1330" x="3552825" y="3436938"/>
          <p14:tracePt t="1346" x="3716338" y="3241675"/>
          <p14:tracePt t="1364" x="3895725" y="3062288"/>
          <p14:tracePt t="1380" x="4106863" y="2932113"/>
          <p14:tracePt t="1397" x="4238625" y="2833688"/>
          <p14:tracePt t="1413" x="4351338" y="2801938"/>
          <p14:tracePt t="1431" x="4449763" y="2752725"/>
          <p14:tracePt t="1446" x="4710113" y="2655888"/>
          <p14:tracePt t="1464" x="4905375" y="2557463"/>
          <p14:tracePt t="1480" x="5084763" y="2492375"/>
          <p14:tracePt t="1497" x="5232400" y="2427288"/>
          <p14:tracePt t="1513" x="5411788" y="2346325"/>
          <p14:tracePt t="1530" x="5656263" y="2263775"/>
          <p14:tracePt t="1546" x="5770563" y="2247900"/>
          <p14:tracePt t="1563" x="5851525" y="2182813"/>
          <p14:tracePt t="1580" x="6015038" y="2133600"/>
          <p14:tracePt t="1597" x="6111875" y="2084388"/>
          <p14:tracePt t="1613" x="6340475" y="2003425"/>
          <p14:tracePt t="1630" x="6551613" y="1906588"/>
          <p14:tracePt t="1646" x="6748463" y="1774825"/>
          <p14:tracePt t="1664" x="6862763" y="1727200"/>
          <p14:tracePt t="1679" x="7269163" y="1612900"/>
          <p14:tracePt t="1696" x="7416800" y="1563688"/>
          <p14:tracePt t="1714" x="7546975" y="1531938"/>
          <p14:tracePt t="1730" x="7562850" y="1531938"/>
          <p14:tracePt t="3309" x="7562850" y="1514475"/>
          <p14:tracePt t="3321" x="7562850" y="1482725"/>
          <p14:tracePt t="3335" x="7546975" y="1466850"/>
          <p14:tracePt t="3341" x="7531100" y="1449388"/>
          <p14:tracePt t="3352" x="7513638" y="1433513"/>
          <p14:tracePt t="3365" x="7513638" y="1417638"/>
          <p14:tracePt t="3381" x="7497763" y="1400175"/>
          <p14:tracePt t="3399" x="7481888" y="1400175"/>
          <p14:tracePt t="3415" x="7464425" y="1384300"/>
          <p14:tracePt t="3431" x="7448550" y="1335088"/>
          <p14:tracePt t="3450" x="7432675" y="1319213"/>
          <p14:tracePt t="3465" x="7399338" y="1303338"/>
          <p14:tracePt t="3482" x="7351713" y="1270000"/>
          <p14:tracePt t="3499" x="7334250" y="1254125"/>
          <p14:tracePt t="3515" x="7286625" y="1204913"/>
          <p14:tracePt t="3531" x="7237413" y="1173163"/>
          <p14:tracePt t="3549" x="7204075" y="1139825"/>
          <p14:tracePt t="3564" x="7188200" y="1123950"/>
          <p14:tracePt t="3582" x="7123113" y="1058863"/>
          <p14:tracePt t="3598" x="7089775" y="1025525"/>
          <p14:tracePt t="3615" x="7024688" y="977900"/>
          <p14:tracePt t="3632" x="6943725" y="912813"/>
          <p14:tracePt t="3649" x="6845300" y="879475"/>
          <p14:tracePt t="3665" x="6748463" y="830263"/>
          <p14:tracePt t="3681" x="6634163" y="782638"/>
          <p14:tracePt t="3699" x="6519863" y="749300"/>
          <p14:tracePt t="3715" x="6421438" y="715963"/>
          <p14:tracePt t="3732" x="6307138" y="650875"/>
          <p14:tracePt t="3748" x="6176963" y="603250"/>
          <p14:tracePt t="3766" x="5997575" y="554038"/>
          <p14:tracePt t="3782" x="5802313" y="488950"/>
          <p14:tracePt t="3799" x="5656263" y="439738"/>
          <p14:tracePt t="3816" x="5508625" y="374650"/>
          <p14:tracePt t="3832" x="5313363" y="309563"/>
          <p14:tracePt t="3849" x="5149850" y="228600"/>
          <p14:tracePt t="3866" x="4938713" y="195263"/>
          <p14:tracePt t="3882" x="4775200" y="179388"/>
          <p14:tracePt t="3900" x="4595813" y="163513"/>
          <p14:tracePt t="3916" x="4483100" y="130175"/>
          <p14:tracePt t="3933" x="4351338" y="114300"/>
          <p14:tracePt t="3949" x="4171950" y="114300"/>
          <p14:tracePt t="3966" x="3960813" y="114300"/>
          <p14:tracePt t="3982" x="3700463" y="114300"/>
          <p14:tracePt t="4000" x="3521075" y="80963"/>
          <p14:tracePt t="4016" x="3292475" y="49213"/>
          <p14:tracePt t="4032" x="3146425" y="33338"/>
          <p14:tracePt t="4049" x="3032125" y="33338"/>
          <p14:tracePt t="4066" x="2868613" y="33338"/>
          <p14:tracePt t="4082" x="2754313" y="33338"/>
          <p14:tracePt t="4100" x="2689225" y="33338"/>
          <p14:tracePt t="4116" x="2608263" y="33338"/>
          <p14:tracePt t="4132" x="2559050" y="33338"/>
          <p14:tracePt t="4150" x="2428875" y="49213"/>
          <p14:tracePt t="4165" x="2216150" y="98425"/>
          <p14:tracePt t="4183" x="2151063" y="114300"/>
          <p14:tracePt t="4199" x="2020888" y="146050"/>
          <p14:tracePt t="4216" x="1906588" y="179388"/>
          <p14:tracePt t="4232" x="1792288" y="260350"/>
          <p14:tracePt t="4248" x="1727200" y="309563"/>
          <p14:tracePt t="4265" x="1646238" y="341313"/>
          <p14:tracePt t="4283" x="1516063" y="455613"/>
          <p14:tracePt t="4299" x="1435100" y="554038"/>
          <p14:tracePt t="4315" x="1401763" y="603250"/>
          <p14:tracePt t="4334" x="1385888" y="619125"/>
          <p14:tracePt t="4349" x="1352550" y="650875"/>
          <p14:tracePt t="4366" x="1352550" y="684213"/>
          <p14:tracePt t="4383" x="1352550" y="733425"/>
          <p14:tracePt t="4400" x="1336675" y="782638"/>
          <p14:tracePt t="4416" x="1336675" y="847725"/>
          <p14:tracePt t="4433" x="1336675" y="960438"/>
          <p14:tracePt t="4449" x="1336675" y="1042988"/>
          <p14:tracePt t="4466" x="1336675" y="1123950"/>
          <p14:tracePt t="4483" x="1336675" y="1238250"/>
          <p14:tracePt t="4499" x="1336675" y="1335088"/>
          <p14:tracePt t="4516" x="1368425" y="1417638"/>
          <p14:tracePt t="4533" x="1516063" y="1612900"/>
          <p14:tracePt t="4549" x="1565275" y="1628775"/>
          <p14:tracePt t="4566" x="1760538" y="1758950"/>
          <p14:tracePt t="4583" x="1890713" y="1808163"/>
          <p14:tracePt t="4599" x="2070100" y="1824038"/>
          <p14:tracePt t="4616" x="2265363" y="1857375"/>
          <p14:tracePt t="4633" x="2444750" y="1889125"/>
          <p14:tracePt t="4649" x="2673350" y="1906588"/>
          <p14:tracePt t="4666" x="3081338" y="1971675"/>
          <p14:tracePt t="4682" x="3373438" y="1971675"/>
          <p14:tracePt t="4700" x="3732213" y="1971675"/>
          <p14:tracePt t="4716" x="4075113" y="1971675"/>
          <p14:tracePt t="4734" x="4335463" y="1971675"/>
          <p14:tracePt t="4750" x="4564063" y="1971675"/>
          <p14:tracePt t="4766" x="4743450" y="1971675"/>
          <p14:tracePt t="4783" x="4922838" y="1971675"/>
          <p14:tracePt t="4800" x="5232400" y="1971675"/>
          <p14:tracePt t="4816" x="5411788" y="1971675"/>
          <p14:tracePt t="4833" x="5640388" y="1971675"/>
          <p14:tracePt t="4850" x="5818188" y="1922463"/>
          <p14:tracePt t="4867" x="5997575" y="1922463"/>
          <p14:tracePt t="4883" x="6111875" y="1889125"/>
          <p14:tracePt t="4900" x="6307138" y="1792288"/>
          <p14:tracePt t="4916" x="6340475" y="1792288"/>
          <p14:tracePt t="4933" x="6438900" y="1743075"/>
          <p14:tracePt t="4950" x="6519863" y="1709738"/>
          <p14:tracePt t="4967" x="6569075" y="1693863"/>
          <p14:tracePt t="4983" x="6618288" y="1644650"/>
          <p14:tracePt t="5000" x="6665913" y="1597025"/>
          <p14:tracePt t="5016" x="6715125" y="1547813"/>
          <p14:tracePt t="5033" x="6780213" y="1482725"/>
          <p14:tracePt t="5050" x="6862763" y="1400175"/>
          <p14:tracePt t="5067" x="6910388" y="1335088"/>
          <p14:tracePt t="5083" x="6927850" y="1303338"/>
          <p14:tracePt t="5111" x="6943725" y="1287463"/>
          <p14:tracePt t="5119" x="6943725" y="1270000"/>
          <p14:tracePt t="5134" x="6943725" y="1222375"/>
          <p14:tracePt t="5151" x="6943725" y="1173163"/>
          <p14:tracePt t="5166" x="6943725" y="1139825"/>
          <p14:tracePt t="5184" x="6943725" y="1074738"/>
          <p14:tracePt t="5201" x="6943725" y="1025525"/>
          <p14:tracePt t="5218" x="6910388" y="993775"/>
          <p14:tracePt t="5233" x="6894513" y="960438"/>
          <p14:tracePt t="5251" x="6878638" y="928688"/>
          <p14:tracePt t="5267" x="6862763" y="895350"/>
          <p14:tracePt t="5284" x="6813550" y="863600"/>
          <p14:tracePt t="5301" x="6764338" y="847725"/>
          <p14:tracePt t="5317" x="6715125" y="765175"/>
          <p14:tracePt t="5333" x="6699250" y="749300"/>
          <p14:tracePt t="5351" x="6683375" y="749300"/>
          <p14:tracePt t="5367" x="6634163" y="715963"/>
          <p14:tracePt t="5384" x="6569075" y="715963"/>
          <p14:tracePt t="5401" x="6486525" y="650875"/>
          <p14:tracePt t="5418" x="6340475" y="635000"/>
          <p14:tracePt t="5434" x="6176963" y="603250"/>
          <p14:tracePt t="5451" x="5997575" y="585788"/>
          <p14:tracePt t="5467" x="5835650" y="585788"/>
          <p14:tracePt t="5484" x="5705475" y="538163"/>
          <p14:tracePt t="5501" x="5656263" y="538163"/>
          <p14:tracePt t="5518" x="5607050" y="504825"/>
          <p14:tracePt t="5534" x="5492750" y="504825"/>
          <p14:tracePt t="5551" x="5411788" y="488950"/>
          <p14:tracePt t="5567" x="5346700" y="473075"/>
          <p14:tracePt t="5584" x="5216525" y="455613"/>
          <p14:tracePt t="5601" x="5167313" y="439738"/>
          <p14:tracePt t="5617" x="5068888" y="423863"/>
          <p14:tracePt t="5634" x="4987925" y="407988"/>
          <p14:tracePt t="5651" x="4905375" y="407988"/>
          <p14:tracePt t="5667" x="4808538" y="407988"/>
          <p14:tracePt t="5684" x="4660900" y="407988"/>
          <p14:tracePt t="5701" x="4564063" y="407988"/>
          <p14:tracePt t="5717" x="4483100" y="407988"/>
          <p14:tracePt t="5734" x="4335463" y="407988"/>
          <p14:tracePt t="5750" x="4205288" y="407988"/>
          <p14:tracePt t="5768" x="4010025" y="407988"/>
          <p14:tracePt t="5784" x="3879850" y="407988"/>
          <p14:tracePt t="5800" x="3732213" y="407988"/>
          <p14:tracePt t="5818" x="3586163" y="407988"/>
          <p14:tracePt t="5833" x="3455988" y="407988"/>
          <p14:tracePt t="5852" x="3357563" y="407988"/>
          <p14:tracePt t="5868" x="3276600" y="407988"/>
          <p14:tracePt t="5884" x="3243263" y="407988"/>
          <p14:tracePt t="5901" x="3227388" y="407988"/>
          <p14:tracePt t="5918" x="3162300" y="407988"/>
          <p14:tracePt t="5935" x="3113088" y="407988"/>
          <p14:tracePt t="5950" x="3048000" y="407988"/>
          <p14:tracePt t="5968" x="2933700" y="407988"/>
          <p14:tracePt t="5985" x="2770188" y="407988"/>
          <p14:tracePt t="6001" x="2657475" y="407988"/>
          <p14:tracePt t="6018" x="2608263" y="407988"/>
          <p14:tracePt t="6033" x="2574925" y="407988"/>
          <p14:tracePt t="6051" x="2559050" y="407988"/>
          <p14:tracePt t="6068" x="2509838" y="407988"/>
          <p14:tracePt t="6084" x="2493963" y="407988"/>
          <p14:tracePt t="6101" x="2460625" y="407988"/>
          <p14:tracePt t="6118" x="2428875" y="407988"/>
          <p14:tracePt t="6135" x="2395538" y="407988"/>
          <p14:tracePt t="6152" x="2298700" y="407988"/>
          <p14:tracePt t="6167" x="2265363" y="423863"/>
          <p14:tracePt t="6185" x="2249488" y="423863"/>
          <p14:tracePt t="6240" x="2233613" y="423863"/>
          <p14:tracePt t="6249" x="2216150" y="439738"/>
          <p14:tracePt t="6257" x="2200275" y="439738"/>
          <p14:tracePt t="6271" x="2200275" y="473075"/>
          <p14:tracePt t="6284" x="2200275" y="504825"/>
          <p14:tracePt t="6301" x="2184400" y="538163"/>
          <p14:tracePt t="6318" x="2168525" y="569913"/>
          <p14:tracePt t="6334" x="2168525" y="650875"/>
          <p14:tracePt t="6352" x="2168525" y="700088"/>
          <p14:tracePt t="6367" x="2168525" y="765175"/>
          <p14:tracePt t="6385" x="2168525" y="782638"/>
          <p14:tracePt t="6402" x="2168525" y="847725"/>
          <p14:tracePt t="6418" x="2168525" y="912813"/>
          <p14:tracePt t="6435" x="2168525" y="1025525"/>
          <p14:tracePt t="6451" x="2200275" y="1108075"/>
          <p14:tracePt t="6469" x="2233613" y="1189038"/>
          <p14:tracePt t="6484" x="2281238" y="1254125"/>
          <p14:tracePt t="6502" x="2330450" y="1352550"/>
          <p14:tracePt t="6519" x="2444750" y="1433513"/>
          <p14:tracePt t="6536" x="2559050" y="1514475"/>
          <p14:tracePt t="6551" x="2770188" y="1563688"/>
          <p14:tracePt t="6569" x="2852738" y="1579563"/>
          <p14:tracePt t="6584" x="2901950" y="1597025"/>
          <p14:tracePt t="6602" x="2982913" y="1612900"/>
          <p14:tracePt t="6619" x="3146425" y="1693863"/>
          <p14:tracePt t="6635" x="3276600" y="1727200"/>
          <p14:tracePt t="6652" x="3438525" y="1758950"/>
          <p14:tracePt t="6668" x="3570288" y="1841500"/>
          <p14:tracePt t="6685" x="3700463" y="1889125"/>
          <p14:tracePt t="6701" x="3879850" y="1954213"/>
          <p14:tracePt t="6718" x="4010025" y="1954213"/>
          <p14:tracePt t="6734" x="4124325" y="2003425"/>
          <p14:tracePt t="6752" x="4156075" y="2003425"/>
          <p14:tracePt t="6768" x="4171950" y="2003425"/>
          <p14:tracePt t="6785" x="4189413" y="2019300"/>
          <p14:tracePt t="6801" x="4205288" y="2019300"/>
          <p14:tracePt t="6819" x="4286250" y="2019300"/>
          <p14:tracePt t="6836" x="4384675" y="2019300"/>
          <p14:tracePt t="6852" x="4498975" y="2019300"/>
          <p14:tracePt t="6869" x="4694238" y="2019300"/>
          <p14:tracePt t="6885" x="4905375" y="2019300"/>
          <p14:tracePt t="6901" x="5149850" y="1971675"/>
          <p14:tracePt t="6918" x="5492750" y="1954213"/>
          <p14:tracePt t="6936" x="5884863" y="1906588"/>
          <p14:tracePt t="6951" x="6259513" y="1873250"/>
          <p14:tracePt t="6969" x="6486525" y="1857375"/>
          <p14:tracePt t="6986" x="6584950" y="1808163"/>
          <p14:tracePt t="7001" x="6634163" y="1758950"/>
          <p14:tracePt t="7020" x="6683375" y="1743075"/>
          <p14:tracePt t="7036" x="6699250" y="1709738"/>
          <p14:tracePt t="7052" x="6764338" y="1628775"/>
          <p14:tracePt t="7069" x="6845300" y="1563688"/>
          <p14:tracePt t="7086" x="6894513" y="1466850"/>
          <p14:tracePt t="7102" x="6927850" y="1417638"/>
          <p14:tracePt t="7119" x="6927850" y="1368425"/>
          <p14:tracePt t="7135" x="6927850" y="1352550"/>
          <p14:tracePt t="7152" x="6927850" y="1303338"/>
          <p14:tracePt t="7168" x="6927850" y="1238250"/>
          <p14:tracePt t="7186" x="6927850" y="1222375"/>
          <p14:tracePt t="7202" x="6927850" y="1189038"/>
          <p14:tracePt t="7220" x="6927850" y="1157288"/>
          <p14:tracePt t="7236" x="6927850" y="1108075"/>
          <p14:tracePt t="7251" x="6927850" y="1092200"/>
          <p14:tracePt t="8058" x="6894513" y="1123950"/>
          <p14:tracePt t="8073" x="6829425" y="1173163"/>
          <p14:tracePt t="8078" x="6699250" y="1238250"/>
          <p14:tracePt t="8085" x="6634163" y="1335088"/>
          <p14:tracePt t="8103" x="6454775" y="1433513"/>
          <p14:tracePt t="8120" x="6161088" y="1628775"/>
          <p14:tracePt t="8136" x="5884863" y="1792288"/>
          <p14:tracePt t="8153" x="5573713" y="2003425"/>
          <p14:tracePt t="8169" x="5232400" y="2232025"/>
          <p14:tracePt t="8187" x="4922838" y="2427288"/>
          <p14:tracePt t="8202" x="4579938" y="2655888"/>
          <p14:tracePt t="8220" x="4238625" y="2882900"/>
          <p14:tracePt t="8237" x="4041775" y="3062288"/>
          <p14:tracePt t="8253" x="3846513" y="3192463"/>
          <p14:tracePt t="8270" x="3716338" y="3340100"/>
          <p14:tracePt t="8287" x="3487738" y="3470275"/>
          <p14:tracePt t="8304" x="3292475" y="3582988"/>
          <p14:tracePt t="8320" x="3128963" y="3681413"/>
          <p14:tracePt t="8337" x="3032125" y="3746500"/>
          <p14:tracePt t="8354" x="2917825" y="3844925"/>
          <p14:tracePt t="8370" x="2819400" y="3925888"/>
          <p14:tracePt t="8386" x="2722563" y="3990975"/>
          <p14:tracePt t="8404" x="2608263" y="4040188"/>
          <p14:tracePt t="8420" x="2509838" y="4071938"/>
          <p14:tracePt t="8437" x="2395538" y="4154488"/>
          <p14:tracePt t="8452" x="2249488" y="4186238"/>
          <p14:tracePt t="8471" x="2135188" y="4235450"/>
          <p14:tracePt t="8487" x="2119313" y="4235450"/>
          <p14:tracePt t="8633" x="2085975" y="4235450"/>
          <p14:tracePt t="8639" x="2070100" y="4235450"/>
          <p14:tracePt t="8657" x="2054225" y="4235450"/>
          <p14:tracePt t="8660" x="2036763" y="4219575"/>
          <p14:tracePt t="8683" x="2036763" y="4202113"/>
          <p14:tracePt t="8689" x="2020888" y="4186238"/>
          <p14:tracePt t="8748" x="2020888" y="4154488"/>
          <p14:tracePt t="8769" x="2020888" y="4137025"/>
          <p14:tracePt t="8777" x="2020888" y="4121150"/>
          <p14:tracePt t="8787" x="2020888" y="4105275"/>
          <p14:tracePt t="8803" x="2020888" y="4056063"/>
          <p14:tracePt t="8821" x="2020888" y="3975100"/>
          <p14:tracePt t="8837" x="2020888" y="3941763"/>
          <p14:tracePt t="8854" x="2036763" y="3941763"/>
          <p14:tracePt t="8871" x="2036763" y="3925888"/>
          <p14:tracePt t="8887" x="2054225" y="3876675"/>
          <p14:tracePt t="8903" x="2070100" y="3860800"/>
          <p14:tracePt t="8921" x="2070100" y="3844925"/>
          <p14:tracePt t="8937" x="2085975" y="3827463"/>
          <p14:tracePt t="8953" x="2101850" y="3762375"/>
          <p14:tracePt t="8971" x="2119313" y="3714750"/>
          <p14:tracePt t="8987" x="2119313" y="3681413"/>
          <p14:tracePt t="9004" x="2135188" y="3632200"/>
          <p14:tracePt t="9020" x="2135188" y="3582988"/>
          <p14:tracePt t="9037" x="2135188" y="3535363"/>
          <p14:tracePt t="9054" x="2135188" y="3486150"/>
          <p14:tracePt t="9072" x="2135188" y="3470275"/>
          <p14:tracePt t="9087" x="2135188" y="3452813"/>
          <p14:tracePt t="9103" x="2135188" y="3421063"/>
          <p14:tracePt t="9121" x="2135188" y="3405188"/>
          <p14:tracePt t="9137" x="2135188" y="3371850"/>
          <p14:tracePt t="9153" x="2119313" y="3355975"/>
          <p14:tracePt t="9175" x="2101850" y="3340100"/>
          <p14:tracePt t="9188" x="2070100" y="3322638"/>
          <p14:tracePt t="9204" x="2036763" y="3290888"/>
          <p14:tracePt t="9221" x="1971675" y="3275013"/>
          <p14:tracePt t="9237" x="1906588" y="3208338"/>
          <p14:tracePt t="9255" x="1825625" y="3160713"/>
          <p14:tracePt t="9271" x="1760538" y="3127375"/>
          <p14:tracePt t="9288" x="1727200" y="3111500"/>
          <p14:tracePt t="9304" x="1646238" y="3062288"/>
          <p14:tracePt t="9321" x="1630363" y="3046413"/>
          <p14:tracePt t="9337" x="1581150" y="3013075"/>
          <p14:tracePt t="9355" x="1500188" y="2965450"/>
          <p14:tracePt t="9371" x="1435100" y="2900363"/>
          <p14:tracePt t="9388" x="1368425" y="2867025"/>
          <p14:tracePt t="9405" x="1303338" y="2851150"/>
          <p14:tracePt t="9421" x="1238250" y="2768600"/>
          <p14:tracePt t="9500" x="1222375" y="2768600"/>
          <p14:tracePt t="9508" x="1206500" y="2768600"/>
          <p14:tracePt t="9530" x="1190625" y="2768600"/>
          <p14:tracePt t="9564" x="1173163" y="2768600"/>
          <p14:tracePt t="9574" x="1157288" y="2768600"/>
          <p14:tracePt t="9582" x="1141413" y="2768600"/>
          <p14:tracePt t="9588" x="1108075" y="2768600"/>
          <p14:tracePt t="9604" x="1076325" y="2768600"/>
          <p14:tracePt t="9622" x="1042988" y="2786063"/>
          <p14:tracePt t="9638" x="962025" y="2801938"/>
          <p14:tracePt t="9654" x="896938" y="2833688"/>
          <p14:tracePt t="9672" x="798513" y="2851150"/>
          <p14:tracePt t="9687" x="733425" y="2900363"/>
          <p14:tracePt t="9706" x="619125" y="2947988"/>
          <p14:tracePt t="9721" x="522288" y="2981325"/>
          <p14:tracePt t="9738" x="407988" y="3030538"/>
          <p14:tracePt t="9755" x="342900" y="3095625"/>
          <p14:tracePt t="9771" x="293688" y="3127375"/>
          <p14:tracePt t="9789" x="211138" y="3176588"/>
          <p14:tracePt t="9804" x="179388" y="3241675"/>
          <p14:tracePt t="9822" x="130175" y="3290888"/>
          <p14:tracePt t="9839" x="80963" y="3355975"/>
          <p14:tracePt t="9855" x="33338" y="3421063"/>
          <p14:tracePt t="9871" x="0" y="3502025"/>
          <p14:tracePt t="10427" x="33338" y="4708525"/>
          <p14:tracePt t="10443" x="65088" y="4724400"/>
          <p14:tracePt t="10457" x="80963" y="4724400"/>
          <p14:tracePt t="10472" x="163513" y="4773613"/>
          <p14:tracePt t="10488" x="211138" y="4789488"/>
          <p14:tracePt t="10504" x="228600" y="4805363"/>
          <p14:tracePt t="10522" x="244475" y="4805363"/>
          <p14:tracePt t="10539" x="260350" y="4805363"/>
          <p14:tracePt t="10556" x="293688" y="4805363"/>
          <p14:tracePt t="10572" x="342900" y="4805363"/>
          <p14:tracePt t="10590" x="374650" y="4805363"/>
          <p14:tracePt t="10606" x="407988" y="4805363"/>
          <p14:tracePt t="10623" x="439738" y="4805363"/>
          <p14:tracePt t="10639" x="488950" y="4805363"/>
          <p14:tracePt t="10655" x="538163" y="4805363"/>
          <p14:tracePt t="10672" x="587375" y="4805363"/>
          <p14:tracePt t="10689" x="619125" y="4756150"/>
          <p14:tracePt t="10705" x="668338" y="4708525"/>
          <p14:tracePt t="10722" x="733425" y="4659313"/>
          <p14:tracePt t="10740" x="749300" y="4625975"/>
          <p14:tracePt t="10756" x="798513" y="4560888"/>
          <p14:tracePt t="10772" x="847725" y="4511675"/>
          <p14:tracePt t="10789" x="879475" y="4446588"/>
          <p14:tracePt t="10805" x="928688" y="4430713"/>
          <p14:tracePt t="10822" x="993775" y="4381500"/>
          <p14:tracePt t="10839" x="993775" y="4333875"/>
          <p14:tracePt t="10856" x="1058863" y="4267200"/>
          <p14:tracePt t="10872" x="1092200" y="4186238"/>
          <p14:tracePt t="10890" x="1141413" y="4137025"/>
          <p14:tracePt t="10905" x="1173163" y="4071938"/>
          <p14:tracePt t="10923" x="1255713" y="3990975"/>
          <p14:tracePt t="10940" x="1271588" y="3975100"/>
          <p14:tracePt t="10955" x="1303338" y="3941763"/>
          <p14:tracePt t="10973" x="1368425" y="3844925"/>
          <p14:tracePt t="10989" x="1401763" y="3795713"/>
          <p14:tracePt t="11005" x="1466850" y="3697288"/>
          <p14:tracePt t="11022" x="1597025" y="3535363"/>
          <p14:tracePt t="11040" x="1646238" y="3405188"/>
          <p14:tracePt t="11056" x="1662113" y="3340100"/>
          <p14:tracePt t="11073" x="1679575" y="3257550"/>
          <p14:tracePt t="11089" x="1695450" y="3208338"/>
          <p14:tracePt t="11106" x="1695450" y="3192463"/>
          <p14:tracePt t="11125" x="1695450" y="3160713"/>
          <p14:tracePt t="11140" x="1695450" y="3127375"/>
          <p14:tracePt t="11156" x="1695450" y="3095625"/>
          <p14:tracePt t="11172" x="1695450" y="3062288"/>
          <p14:tracePt t="11190" x="1679575" y="3013075"/>
          <p14:tracePt t="11206" x="1612900" y="2947988"/>
          <p14:tracePt t="11222" x="1500188" y="2916238"/>
          <p14:tracePt t="11240" x="1466850" y="2916238"/>
          <p14:tracePt t="11257" x="1450975" y="2900363"/>
          <p14:tracePt t="11273" x="1401763" y="2900363"/>
          <p14:tracePt t="11291" x="1352550" y="2900363"/>
          <p14:tracePt t="11306" x="1287463" y="2900363"/>
          <p14:tracePt t="11322" x="1238250" y="2900363"/>
          <p14:tracePt t="11340" x="1157288" y="2932113"/>
          <p14:tracePt t="11357" x="993775" y="3013075"/>
          <p14:tracePt t="11372" x="896938" y="3062288"/>
          <p14:tracePt t="11390" x="814388" y="3127375"/>
          <p14:tracePt t="11406" x="684213" y="3208338"/>
          <p14:tracePt t="11423" x="603250" y="3257550"/>
          <p14:tracePt t="11440" x="522288" y="3436938"/>
          <p14:tracePt t="11456" x="455613" y="3616325"/>
          <p14:tracePt t="11473" x="390525" y="3779838"/>
          <p14:tracePt t="11489" x="325438" y="3957638"/>
          <p14:tracePt t="11506" x="325438" y="4121150"/>
          <p14:tracePt t="11523" x="325438" y="4137025"/>
          <p14:tracePt t="11540" x="473075" y="4446588"/>
          <p14:tracePt t="11557" x="652463" y="4641850"/>
          <p14:tracePt t="11573" x="879475" y="4756150"/>
          <p14:tracePt t="11590" x="1157288" y="4854575"/>
          <p14:tracePt t="11606" x="1417638" y="4919663"/>
          <p14:tracePt t="11623" x="1711325" y="4968875"/>
          <p14:tracePt t="11639" x="2119313" y="5016500"/>
          <p14:tracePt t="11657" x="2770188" y="5016500"/>
          <p14:tracePt t="11673" x="3373438" y="5016500"/>
          <p14:tracePt t="11690" x="4171950" y="5016500"/>
          <p14:tracePt t="11706" x="5313363" y="5016500"/>
          <p14:tracePt t="11724" x="6080125" y="5016500"/>
          <p14:tracePt t="11740" x="6535738" y="5016500"/>
          <p14:tracePt t="11757" x="6862763" y="5016500"/>
          <p14:tracePt t="11773" x="7073900" y="5016500"/>
          <p14:tracePt t="11790" x="7188200" y="4968875"/>
          <p14:tracePt t="11807" x="7399338" y="4805363"/>
          <p14:tracePt t="11824" x="7578725" y="4675188"/>
          <p14:tracePt t="11840" x="7708900" y="4576763"/>
          <p14:tracePt t="11857" x="7791450" y="4495800"/>
          <p14:tracePt t="11873" x="8002588" y="4333875"/>
          <p14:tracePt t="11890" x="8280400" y="4235450"/>
          <p14:tracePt t="11907" x="8475663" y="4121150"/>
          <p14:tracePt t="11923" x="8704263" y="3990975"/>
          <p14:tracePt t="11940" x="8785225" y="3910013"/>
          <p14:tracePt t="11957" x="8850313" y="3844925"/>
          <p14:tracePt t="11974" x="8866188" y="3779838"/>
          <p14:tracePt t="11990" x="8883650" y="3746500"/>
          <p14:tracePt t="12007" x="8883650" y="3616325"/>
          <p14:tracePt t="12023" x="8899525" y="3551238"/>
          <p14:tracePt t="12040" x="8899525" y="3387725"/>
          <p14:tracePt t="12057" x="8899525" y="3290888"/>
          <p14:tracePt t="12073" x="8866188" y="3160713"/>
          <p14:tracePt t="12090" x="8736013" y="3111500"/>
          <p14:tracePt t="12107" x="8621713" y="3046413"/>
          <p14:tracePt t="12124" x="8426450" y="2965450"/>
          <p14:tracePt t="12141" x="8132763" y="2900363"/>
          <p14:tracePt t="12157" x="8002588" y="2900363"/>
          <p14:tracePt t="12174" x="7905750" y="2900363"/>
          <p14:tracePt t="12190" x="7807325" y="2900363"/>
          <p14:tracePt t="12207" x="7661275" y="2900363"/>
          <p14:tracePt t="12224" x="7562850" y="2900363"/>
          <p14:tracePt t="12241" x="7481888" y="2932113"/>
          <p14:tracePt t="12257" x="7351713" y="3013075"/>
          <p14:tracePt t="12274" x="7154863" y="3127375"/>
          <p14:tracePt t="12290" x="7058025" y="3192463"/>
          <p14:tracePt t="12308" x="6959600" y="3290888"/>
          <p14:tracePt t="12324" x="6862763" y="3405188"/>
          <p14:tracePt t="12341" x="6715125" y="3535363"/>
          <p14:tracePt t="12358" x="6665913" y="3665538"/>
          <p14:tracePt t="12373" x="6618288" y="3762375"/>
          <p14:tracePt t="12392" x="6551613" y="3892550"/>
          <p14:tracePt t="12407" x="6519863" y="4024313"/>
          <p14:tracePt t="12424" x="6486525" y="4105275"/>
          <p14:tracePt t="12441" x="6470650" y="4235450"/>
          <p14:tracePt t="12457" x="6421438" y="4349750"/>
          <p14:tracePt t="12474" x="6421438" y="4430713"/>
          <p14:tracePt t="12490" x="6421438" y="4576763"/>
          <p14:tracePt t="12507" x="6421438" y="4659313"/>
          <p14:tracePt t="12524" x="6421438" y="4756150"/>
          <p14:tracePt t="12541" x="6421438" y="4821238"/>
          <p14:tracePt t="12558" x="6470650" y="4903788"/>
          <p14:tracePt t="12574" x="6519863" y="4984750"/>
          <p14:tracePt t="12591" x="6634163" y="5130800"/>
          <p14:tracePt t="12607" x="6813550" y="5278438"/>
          <p14:tracePt t="12624" x="6878638" y="5343525"/>
          <p14:tracePt t="12641" x="6959600" y="5391150"/>
          <p14:tracePt t="12657" x="7058025" y="5457825"/>
          <p14:tracePt t="12675" x="7154863" y="5489575"/>
          <p14:tracePt t="12691" x="7269163" y="5505450"/>
          <p14:tracePt t="12707" x="7399338" y="5554663"/>
          <p14:tracePt t="12723" x="7546975" y="5554663"/>
          <p14:tracePt t="12740" x="7661275" y="5570538"/>
          <p14:tracePt t="12758" x="7840663" y="5570538"/>
          <p14:tracePt t="12775" x="7986713" y="5570538"/>
          <p14:tracePt t="12792" x="8085138" y="5570538"/>
          <p14:tracePt t="12808" x="8132763" y="5570538"/>
          <p14:tracePt t="12828" x="8150225" y="5554663"/>
          <p14:tracePt t="12841" x="8166100" y="5538788"/>
          <p14:tracePt t="12858" x="8215313" y="5473700"/>
          <p14:tracePt t="12875" x="8296275" y="5408613"/>
          <p14:tracePt t="12891" x="8345488" y="5326063"/>
          <p14:tracePt t="12908" x="8394700" y="5260975"/>
          <p14:tracePt t="12924" x="8443913" y="5148263"/>
          <p14:tracePt t="12942" x="8475663" y="5083175"/>
          <p14:tracePt t="12958" x="8509000" y="4968875"/>
          <p14:tracePt t="12975" x="8509000" y="4951413"/>
          <p14:tracePt t="12991" x="8509000" y="4903788"/>
          <p14:tracePt t="13008" x="8509000" y="4805363"/>
          <p14:tracePt t="13025" x="8509000" y="4756150"/>
          <p14:tracePt t="13041" x="8509000" y="4708525"/>
          <p14:tracePt t="13059" x="8509000" y="4675188"/>
          <p14:tracePt t="13074" x="8509000" y="4641850"/>
          <p14:tracePt t="13091" x="8509000" y="4594225"/>
          <p14:tracePt t="13108" x="8509000" y="4560888"/>
          <p14:tracePt t="13125" x="8509000" y="4511675"/>
          <p14:tracePt t="13141" x="8509000" y="4430713"/>
          <p14:tracePt t="13161" x="8509000" y="4398963"/>
          <p14:tracePt t="13175" x="8509000" y="4381500"/>
          <p14:tracePt t="13192" x="8509000" y="4333875"/>
          <p14:tracePt t="13208" x="8509000" y="4316413"/>
          <p14:tracePt t="15219" x="8509000" y="4284663"/>
          <p14:tracePt t="15223" x="8426450" y="4267200"/>
          <p14:tracePt t="15233" x="8329613" y="4219575"/>
          <p14:tracePt t="15245" x="8215313" y="4202113"/>
          <p14:tracePt t="15261" x="7872413" y="4089400"/>
          <p14:tracePt t="15278" x="7627938" y="4040188"/>
          <p14:tracePt t="15294" x="7383463" y="3990975"/>
          <p14:tracePt t="15311" x="7253288" y="3941763"/>
          <p14:tracePt t="15327" x="7219950" y="3910013"/>
          <p14:tracePt t="15350" x="7204075" y="3910013"/>
          <p14:tracePt t="17851" x="7172325" y="3910013"/>
          <p14:tracePt t="17859" x="7172325" y="3827463"/>
          <p14:tracePt t="17866" x="7188200" y="3730625"/>
          <p14:tracePt t="17880" x="7204075" y="3600450"/>
          <p14:tracePt t="17895" x="7219950" y="3355975"/>
          <p14:tracePt t="17913" x="7269163" y="3013075"/>
          <p14:tracePt t="17929" x="7269163" y="2720975"/>
          <p14:tracePt t="17946" x="7286625" y="2427288"/>
          <p14:tracePt t="17963" x="7286625" y="2198688"/>
          <p14:tracePt t="17981" x="7286625" y="2101850"/>
          <p14:tracePt t="17996" x="7286625" y="2019300"/>
          <p14:tracePt t="18061" x="7286625" y="2068513"/>
          <p14:tracePt t="18066" x="7269163" y="2101850"/>
          <p14:tracePt t="18080" x="7269163" y="2149475"/>
          <p14:tracePt t="18097" x="7237413" y="2232025"/>
          <p14:tracePt t="18113" x="7204075" y="2362200"/>
          <p14:tracePt t="18130" x="7204075" y="2476500"/>
          <p14:tracePt t="18146" x="7188200" y="2557463"/>
          <p14:tracePt t="18163" x="7172325" y="2655888"/>
          <p14:tracePt t="18180" x="7138988" y="2720975"/>
          <p14:tracePt t="18196" x="7107238" y="2786063"/>
          <p14:tracePt t="18213" x="7107238" y="2817813"/>
          <p14:tracePt t="18229" x="7089775" y="2833688"/>
          <p14:tracePt t="18717" x="7089775" y="2851150"/>
          <p14:tracePt t="18722" x="7089775" y="2867025"/>
          <p14:tracePt t="18734" x="7073900" y="2900363"/>
          <p14:tracePt t="18747" x="7058025" y="2916238"/>
          <p14:tracePt t="18764" x="7058025" y="2932113"/>
          <p14:tracePt t="18781" x="7058025" y="2947988"/>
          <p14:tracePt t="18797" x="7058025" y="2997200"/>
          <p14:tracePt t="18817" x="7058025" y="3030538"/>
          <p14:tracePt t="22596" x="7058025" y="3046413"/>
          <p14:tracePt t="22609" x="6992938" y="3095625"/>
          <p14:tracePt t="22617" x="6780213" y="3225800"/>
          <p14:tracePt t="22634" x="6470650" y="3405188"/>
          <p14:tracePt t="22651" x="6030913" y="3665538"/>
          <p14:tracePt t="22668" x="5867400" y="3746500"/>
          <p14:tracePt t="22685" x="5753100" y="3844925"/>
          <p14:tracePt t="22702" x="5705475" y="3860800"/>
          <p14:tracePt t="22729" x="5688013" y="3860800"/>
          <p14:tracePt t="22737" x="5640388" y="3876675"/>
          <p14:tracePt t="22751" x="5607050" y="3892550"/>
          <p14:tracePt t="22769" x="5492750" y="3892550"/>
          <p14:tracePt t="22784" x="5362575" y="3910013"/>
          <p14:tracePt t="22801" x="5183188" y="3910013"/>
          <p14:tracePt t="22818" x="5068888" y="3910013"/>
          <p14:tracePt t="22835" x="5037138" y="3910013"/>
          <p14:tracePt t="22915" x="5019675" y="3910013"/>
          <p14:tracePt t="22922" x="5003800" y="3910013"/>
          <p14:tracePt t="22937" x="4987925" y="3892550"/>
          <p14:tracePt t="22952" x="4972050" y="3876675"/>
          <p14:tracePt t="22968" x="4972050" y="3860800"/>
          <p14:tracePt t="22986" x="4972050" y="3811588"/>
          <p14:tracePt t="23001" x="4972050" y="3795713"/>
          <p14:tracePt t="23019" x="4972050" y="3779838"/>
          <p14:tracePt t="23791" x="4972050" y="3746500"/>
          <p14:tracePt t="23811" x="4972050" y="3730625"/>
          <p14:tracePt t="23822" x="4972050" y="3714750"/>
          <p14:tracePt t="23839" x="4972050" y="3697288"/>
          <p14:tracePt t="23847" x="4972050" y="3681413"/>
          <p14:tracePt t="23855" x="4972050" y="3665538"/>
          <p14:tracePt t="23892" x="4972050" y="3649663"/>
          <p14:tracePt t="23989" x="4972050" y="3616325"/>
          <p14:tracePt t="24040" x="4972050" y="3600450"/>
          <p14:tracePt t="24054" x="4972050" y="3582988"/>
          <p14:tracePt t="24097" x="4972050" y="3567113"/>
          <p14:tracePt t="24155" x="4972050" y="3551238"/>
          <p14:tracePt t="24200" x="4972050" y="3535363"/>
          <p14:tracePt t="24231" x="4972050" y="3517900"/>
          <p14:tracePt t="24240" x="4972050" y="3486150"/>
          <p14:tracePt t="24252" x="4972050" y="3452813"/>
          <p14:tracePt t="24271" x="4972050" y="3436938"/>
          <p14:tracePt t="24287" x="4938713" y="3387725"/>
          <p14:tracePt t="24307" x="4922838" y="3355975"/>
          <p14:tracePt t="24320" x="4905375" y="3340100"/>
          <p14:tracePt t="24336" x="4857750" y="3306763"/>
          <p14:tracePt t="24356" x="4840288" y="3290888"/>
          <p14:tracePt t="24370" x="4824413" y="3275013"/>
          <p14:tracePt t="24390" x="4824413" y="3241675"/>
          <p14:tracePt t="24403" x="4808538" y="3208338"/>
          <p14:tracePt t="24419" x="4792663" y="3208338"/>
          <p14:tracePt t="24437" x="4759325" y="3176588"/>
          <p14:tracePt t="24453" x="4743450" y="3160713"/>
          <p14:tracePt t="24471" x="4694238" y="3143250"/>
          <p14:tracePt t="24486" x="4694238" y="3127375"/>
          <p14:tracePt t="24503" x="4613275" y="3111500"/>
          <p14:tracePt t="24521" x="4595813" y="3111500"/>
          <p14:tracePt t="24536" x="4564063" y="3078163"/>
          <p14:tracePt t="24554" x="4514850" y="3062288"/>
          <p14:tracePt t="24570" x="4483100" y="3062288"/>
          <p14:tracePt t="24587" x="4449763" y="3062288"/>
          <p14:tracePt t="24603" x="4384675" y="3062288"/>
          <p14:tracePt t="24619" x="4335463" y="3062288"/>
          <p14:tracePt t="24637" x="4270375" y="3062288"/>
          <p14:tracePt t="24653" x="4221163" y="3062288"/>
          <p14:tracePt t="24671" x="4189413" y="3062288"/>
          <p14:tracePt t="24686" x="4156075" y="3062288"/>
          <p14:tracePt t="24703" x="4059238" y="3095625"/>
          <p14:tracePt t="24720" x="4010025" y="3111500"/>
          <p14:tracePt t="24737" x="3976688" y="3127375"/>
          <p14:tracePt t="24752" x="3879850" y="3160713"/>
          <p14:tracePt t="24770" x="3814763" y="3176588"/>
          <p14:tracePt t="24787" x="3781425" y="3241675"/>
          <p14:tracePt t="24803" x="3732213" y="3290888"/>
          <p14:tracePt t="24821" x="3700463" y="3306763"/>
          <p14:tracePt t="24837" x="3667125" y="3371850"/>
          <p14:tracePt t="24853" x="3667125" y="3405188"/>
          <p14:tracePt t="24871" x="3617913" y="3470275"/>
          <p14:tracePt t="24888" x="3617913" y="3517900"/>
          <p14:tracePt t="24903" x="3552825" y="3582988"/>
          <p14:tracePt t="24921" x="3521075" y="3649663"/>
          <p14:tracePt t="24937" x="3503613" y="3697288"/>
          <p14:tracePt t="24954" x="3487738" y="3795713"/>
          <p14:tracePt t="24970" x="3487738" y="3860800"/>
          <p14:tracePt t="24987" x="3487738" y="3941763"/>
          <p14:tracePt t="25004" x="3487738" y="3975100"/>
          <p14:tracePt t="25021" x="3487738" y="4040188"/>
          <p14:tracePt t="25036" x="3570288" y="4154488"/>
          <p14:tracePt t="25054" x="3635375" y="4202113"/>
          <p14:tracePt t="25070" x="3716338" y="4251325"/>
          <p14:tracePt t="25087" x="3814763" y="4300538"/>
          <p14:tracePt t="25104" x="3895725" y="4333875"/>
          <p14:tracePt t="25120" x="3960813" y="4349750"/>
          <p14:tracePt t="25137" x="4090988" y="4414838"/>
          <p14:tracePt t="25154" x="4221163" y="4414838"/>
          <p14:tracePt t="25171" x="4335463" y="4430713"/>
          <p14:tracePt t="25187" x="4465638" y="4446588"/>
          <p14:tracePt t="25205" x="4530725" y="4464050"/>
          <p14:tracePt t="25221" x="4613275" y="4479925"/>
          <p14:tracePt t="25238" x="4660900" y="4479925"/>
          <p14:tracePt t="25253" x="4743450" y="4479925"/>
          <p14:tracePt t="25271" x="4808538" y="4479925"/>
          <p14:tracePt t="25287" x="4938713" y="4479925"/>
          <p14:tracePt t="25303" x="5019675" y="4446588"/>
          <p14:tracePt t="25320" x="5068888" y="4414838"/>
          <p14:tracePt t="25337" x="5167313" y="4333875"/>
          <p14:tracePt t="25353" x="5216525" y="4300538"/>
          <p14:tracePt t="25371" x="5297488" y="4235450"/>
          <p14:tracePt t="25388" x="5329238" y="4202113"/>
          <p14:tracePt t="25404" x="5362575" y="4170363"/>
          <p14:tracePt t="25422" x="5411788" y="4105275"/>
          <p14:tracePt t="25437" x="5427663" y="4089400"/>
          <p14:tracePt t="25453" x="5461000" y="4040188"/>
          <p14:tracePt t="25471" x="5476875" y="3975100"/>
          <p14:tracePt t="25488" x="5476875" y="3925888"/>
          <p14:tracePt t="25503" x="5492750" y="3892550"/>
          <p14:tracePt t="25521" x="5508625" y="3811588"/>
          <p14:tracePt t="25538" x="5508625" y="3779838"/>
          <p14:tracePt t="25554" x="5508625" y="3746500"/>
          <p14:tracePt t="25571" x="5508625" y="3714750"/>
          <p14:tracePt t="25587" x="5508625" y="3681413"/>
          <p14:tracePt t="25607" x="5508625" y="3665538"/>
          <p14:tracePt t="25620" x="5508625" y="3649663"/>
          <p14:tracePt t="25638" x="5508625" y="3632200"/>
          <p14:tracePt t="25655" x="5508625" y="3582988"/>
          <p14:tracePt t="25670" x="5508625" y="3567113"/>
          <p14:tracePt t="25688" x="5461000" y="3502025"/>
          <p14:tracePt t="25706" x="5461000" y="3486150"/>
          <p14:tracePt t="25708" x="5443538" y="3452813"/>
          <p14:tracePt t="25724" x="5411788" y="3436938"/>
          <p14:tracePt t="25737" x="5378450" y="3405188"/>
          <p14:tracePt t="25755" x="5362575" y="3387725"/>
          <p14:tracePt t="25771" x="5346700" y="3371850"/>
          <p14:tracePt t="25788" x="5313363" y="3355975"/>
          <p14:tracePt t="25804" x="5281613" y="3322638"/>
          <p14:tracePt t="25822" x="5248275" y="3306763"/>
          <p14:tracePt t="25838" x="5199063" y="3290888"/>
          <p14:tracePt t="25854" x="5133975" y="3257550"/>
          <p14:tracePt t="25872" x="5019675" y="3257550"/>
          <p14:tracePt t="25887" x="4938713" y="3241675"/>
          <p14:tracePt t="25904" x="4873625" y="3225800"/>
          <p14:tracePt t="25921" x="4775200" y="3208338"/>
          <p14:tracePt t="25939" x="4678363" y="3208338"/>
          <p14:tracePt t="25954" x="4595813" y="3208338"/>
          <p14:tracePt t="25971" x="4548188" y="3208338"/>
          <p14:tracePt t="25987" x="4416425" y="3208338"/>
          <p14:tracePt t="26005" x="4351338" y="3208338"/>
          <p14:tracePt t="26022" x="4319588" y="3208338"/>
          <p14:tracePt t="26037" x="4254500" y="3208338"/>
          <p14:tracePt t="26054" x="4221163" y="3208338"/>
          <p14:tracePt t="26071" x="4156075" y="3208338"/>
          <p14:tracePt t="26093" x="4140200" y="3208338"/>
          <p14:tracePt t="26106" x="4106863" y="3225800"/>
          <p14:tracePt t="26121" x="4090988" y="3225800"/>
          <p14:tracePt t="26138" x="4041775" y="3257550"/>
          <p14:tracePt t="26154" x="4041775" y="3290888"/>
          <p14:tracePt t="26171" x="3976688" y="3340100"/>
          <p14:tracePt t="26187" x="3927475" y="3371850"/>
          <p14:tracePt t="26204" x="3895725" y="3405188"/>
          <p14:tracePt t="26221" x="3846513" y="3452813"/>
          <p14:tracePt t="26238" x="3846513" y="3470275"/>
          <p14:tracePt t="26254" x="3830638" y="3502025"/>
          <p14:tracePt t="26271" x="3797300" y="3535363"/>
          <p14:tracePt t="26287" x="3797300" y="3567113"/>
          <p14:tracePt t="26305" x="3781425" y="3600450"/>
          <p14:tracePt t="26320" x="3765550" y="3616325"/>
          <p14:tracePt t="26338" x="3748088" y="3649663"/>
          <p14:tracePt t="26359" x="3748088" y="3665538"/>
          <p14:tracePt t="26375" x="3732213" y="3697288"/>
          <p14:tracePt t="26391" x="3732213" y="3714750"/>
          <p14:tracePt t="26405" x="3732213" y="3730625"/>
          <p14:tracePt t="26421" x="3732213" y="3746500"/>
          <p14:tracePt t="26438" x="3732213" y="3762375"/>
          <p14:tracePt t="26455" x="3732213" y="3795713"/>
          <p14:tracePt t="26471" x="3732213" y="3827463"/>
          <p14:tracePt t="26488" x="3732213" y="3844925"/>
          <p14:tracePt t="26504" x="3732213" y="3876675"/>
          <p14:tracePt t="26521" x="3732213" y="3892550"/>
          <p14:tracePt t="26538" x="3732213" y="3910013"/>
          <p14:tracePt t="26558" x="3732213" y="3941763"/>
          <p14:tracePt t="26579" x="3732213" y="3957638"/>
          <p14:tracePt t="26591" x="3732213" y="3975100"/>
          <p14:tracePt t="26676" x="3732213" y="3990975"/>
          <p14:tracePt t="26691" x="3732213" y="4006850"/>
          <p14:tracePt t="26717" x="3748088" y="4006850"/>
          <p14:tracePt t="26760" x="3765550" y="4024313"/>
          <p14:tracePt t="28094" x="3781425" y="4024313"/>
          <p14:tracePt t="30469" x="3846513" y="4024313"/>
          <p14:tracePt t="30478" x="3895725" y="4040188"/>
          <p14:tracePt t="30493" x="4106863" y="4121150"/>
          <p14:tracePt t="30509" x="4564063" y="4219575"/>
          <p14:tracePt t="30525" x="5656263" y="4495800"/>
          <p14:tracePt t="30543" x="6975475" y="4854575"/>
          <p14:tracePt t="30559" x="7970838" y="5114925"/>
          <p14:tracePt t="30576" x="8621713" y="5310188"/>
          <p14:tracePt t="30592" x="8997950" y="5408613"/>
          <p14:tracePt t="30609" x="9078913" y="5408613"/>
          <p14:tracePt t="30774" x="9094788" y="5408613"/>
          <p14:tracePt t="30807" x="9094788" y="5391150"/>
          <p14:tracePt t="30815" x="9094788" y="5375275"/>
          <p14:tracePt t="30968" x="9094788" y="5343525"/>
          <p14:tracePt t="30981" x="9094788" y="5326063"/>
          <p14:tracePt t="30996" x="9078913" y="5310188"/>
          <p14:tracePt t="31004" x="9063038" y="5294313"/>
          <p14:tracePt t="31013" x="9063038" y="5278438"/>
          <p14:tracePt t="31026" x="9045575" y="5260975"/>
          <p14:tracePt t="31043" x="9029700" y="5245100"/>
          <p14:tracePt t="31060" x="8997950" y="5213350"/>
          <p14:tracePt t="31076" x="8964613" y="5213350"/>
          <p14:tracePt t="31092" x="8915400" y="5213350"/>
          <p14:tracePt t="31110" x="8850313" y="5213350"/>
          <p14:tracePt t="31127" x="8801100" y="5195888"/>
          <p14:tracePt t="31144" x="8769350" y="5195888"/>
          <p14:tracePt t="31159" x="8720138" y="5180013"/>
          <p14:tracePt t="31177" x="8704263" y="5180013"/>
          <p14:tracePt t="31192" x="8670925" y="5180013"/>
          <p14:tracePt t="31209" x="8639175" y="5180013"/>
          <p14:tracePt t="31230" x="8621713" y="5180013"/>
          <p14:tracePt t="31556" x="8605838" y="5180013"/>
          <p14:tracePt t="31571" x="8589963" y="5180013"/>
          <p14:tracePt t="31581" x="8540750" y="5164138"/>
          <p14:tracePt t="31632" x="8524875" y="5164138"/>
          <p14:tracePt t="31951" x="8509000" y="5164138"/>
          <p14:tracePt t="31963" x="8491538" y="5164138"/>
          <p14:tracePt t="31976" x="8475663" y="5148263"/>
          <p14:tracePt t="31992" x="8459788" y="5148263"/>
          <p14:tracePt t="32001" x="8426450" y="5148263"/>
          <p14:tracePt t="32010" x="8410575" y="5148263"/>
          <p14:tracePt t="32028" x="8394700" y="5130800"/>
          <p14:tracePt t="32044" x="8377238" y="5130800"/>
          <p14:tracePt t="32283" x="8361363" y="5130800"/>
          <p14:tracePt t="32289" x="8329613" y="5114925"/>
          <p14:tracePt t="32302" x="8312150" y="5114925"/>
          <p14:tracePt t="32314" x="8280400" y="5083175"/>
          <p14:tracePt t="32328" x="8264525" y="5065713"/>
          <p14:tracePt t="32344" x="8231188" y="5049838"/>
          <p14:tracePt t="32366" x="8215313" y="5049838"/>
          <p14:tracePt t="32370" x="8181975" y="5033963"/>
          <p14:tracePt t="32381" x="8166100" y="5033963"/>
          <p14:tracePt t="32394" x="8150225" y="5016500"/>
          <p14:tracePt t="32412" x="8116888" y="4935538"/>
          <p14:tracePt t="32428" x="8116888" y="4903788"/>
          <p14:tracePt t="32444" x="8116888" y="4870450"/>
          <p14:tracePt t="32462" x="8116888" y="4821238"/>
          <p14:tracePt t="32516" x="8116888" y="4805363"/>
          <p14:tracePt t="32524" x="8116888" y="4789488"/>
          <p14:tracePt t="32540" x="8116888" y="4773613"/>
          <p14:tracePt t="32547" x="8132763" y="4773613"/>
          <p14:tracePt t="32565" x="8166100" y="4756150"/>
          <p14:tracePt t="32568" x="8181975" y="4756150"/>
          <p14:tracePt t="32577" x="8197850" y="4740275"/>
          <p14:tracePt t="32594" x="8197850" y="4724400"/>
          <p14:tracePt t="32619" x="8215313" y="4724400"/>
          <p14:tracePt t="47434" x="8231188" y="4724400"/>
          <p14:tracePt t="47441" x="8231188" y="4675188"/>
          <p14:tracePt t="47453" x="8231188" y="4659313"/>
          <p14:tracePt t="47462" x="8215313" y="4641850"/>
          <p14:tracePt t="47476" x="8215313" y="4625975"/>
          <p14:tracePt t="47492" x="8166100" y="4610100"/>
          <p14:tracePt t="47509" x="8150225" y="4594225"/>
          <p14:tracePt t="47526" x="8101013" y="4529138"/>
          <p14:tracePt t="47542" x="8085138" y="4495800"/>
          <p14:tracePt t="47560" x="8085138" y="4479925"/>
          <p14:tracePt t="47575" x="8035925" y="4414838"/>
          <p14:tracePt t="47593" x="7986713" y="4349750"/>
          <p14:tracePt t="47609" x="7905750" y="4267200"/>
          <p14:tracePt t="47626" x="7823200" y="4219575"/>
          <p14:tracePt t="47642" x="7758113" y="4170363"/>
          <p14:tracePt t="47659" x="7726363" y="4137025"/>
          <p14:tracePt t="47675" x="7596188" y="4071938"/>
          <p14:tracePt t="47692" x="7497763" y="4024313"/>
          <p14:tracePt t="47709" x="7286625" y="3941763"/>
          <p14:tracePt t="47726" x="7107238" y="3892550"/>
          <p14:tracePt t="47743" x="6894513" y="3827463"/>
          <p14:tracePt t="47759" x="6796088" y="3811588"/>
          <p14:tracePt t="47776" x="6421438" y="3681413"/>
          <p14:tracePt t="47792" x="6161088" y="3632200"/>
          <p14:tracePt t="47810" x="5900738" y="3551238"/>
          <p14:tracePt t="47826" x="5672138" y="3486150"/>
          <p14:tracePt t="47843" x="5427663" y="3436938"/>
          <p14:tracePt t="47859" x="5297488" y="3421063"/>
          <p14:tracePt t="47876" x="5216525" y="3371850"/>
          <p14:tracePt t="47892" x="5053013" y="3355975"/>
          <p14:tracePt t="47910" x="4938713" y="3355975"/>
          <p14:tracePt t="47926" x="4792663" y="3355975"/>
          <p14:tracePt t="47943" x="4645025" y="3355975"/>
          <p14:tracePt t="47960" x="4465638" y="3355975"/>
          <p14:tracePt t="47976" x="4303713" y="3306763"/>
          <p14:tracePt t="47993" x="4171950" y="3290888"/>
          <p14:tracePt t="48009" x="4106863" y="3290888"/>
          <p14:tracePt t="48027" x="4010025" y="3275013"/>
          <p14:tracePt t="48042" x="3927475" y="3275013"/>
          <p14:tracePt t="48060" x="3781425" y="3275013"/>
          <p14:tracePt t="48075" x="3635375" y="3275013"/>
          <p14:tracePt t="48093" x="3422650" y="3241675"/>
          <p14:tracePt t="48110" x="3308350" y="3241675"/>
          <p14:tracePt t="48126" x="3128963" y="3241675"/>
          <p14:tracePt t="48143" x="2967038" y="3241675"/>
          <p14:tracePt t="48159" x="2836863" y="3241675"/>
          <p14:tracePt t="48177" x="2657475" y="3241675"/>
          <p14:tracePt t="48193" x="2493963" y="3241675"/>
          <p14:tracePt t="48210" x="2379663" y="3241675"/>
          <p14:tracePt t="48227" x="2265363" y="3241675"/>
          <p14:tracePt t="48242" x="2200275" y="3241675"/>
          <p14:tracePt t="48260" x="2151063" y="3241675"/>
          <p14:tracePt t="48276" x="2005013" y="3290888"/>
          <p14:tracePt t="48293" x="1906588" y="3306763"/>
          <p14:tracePt t="48310" x="1809750" y="3306763"/>
          <p14:tracePt t="48326" x="1646238" y="3371850"/>
          <p14:tracePt t="48343" x="1581150" y="3421063"/>
          <p14:tracePt t="48360" x="1500188" y="3436938"/>
          <p14:tracePt t="48377" x="1368425" y="3470275"/>
          <p14:tracePt t="48393" x="1271588" y="3502025"/>
          <p14:tracePt t="48410" x="1173163" y="3551238"/>
          <p14:tracePt t="48427" x="1141413" y="3551238"/>
          <p14:tracePt t="48443" x="1076325" y="3582988"/>
          <p14:tracePt t="48460" x="1042988" y="3616325"/>
          <p14:tracePt t="48476" x="1011238" y="3665538"/>
          <p14:tracePt t="48494" x="946150" y="3697288"/>
          <p14:tracePt t="48510" x="896938" y="3762375"/>
          <p14:tracePt t="48527" x="863600" y="3795713"/>
          <p14:tracePt t="48543" x="798513" y="3844925"/>
          <p14:tracePt t="48561" x="766763" y="3892550"/>
          <p14:tracePt t="48576" x="700088" y="4006850"/>
          <p14:tracePt t="48594" x="684213" y="4089400"/>
          <p14:tracePt t="48610" x="668338" y="4105275"/>
          <p14:tracePt t="48627" x="652463" y="4186238"/>
          <p14:tracePt t="48643" x="652463" y="4316413"/>
          <p14:tracePt t="48660" x="652463" y="4446588"/>
          <p14:tracePt t="48677" x="652463" y="4545013"/>
          <p14:tracePt t="48693" x="652463" y="4708525"/>
          <p14:tracePt t="48711" x="652463" y="4789488"/>
          <p14:tracePt t="48727" x="684213" y="4870450"/>
          <p14:tracePt t="48744" x="733425" y="4968875"/>
          <p14:tracePt t="48761" x="766763" y="5049838"/>
          <p14:tracePt t="48777" x="863600" y="5114925"/>
          <p14:tracePt t="48794" x="993775" y="5213350"/>
          <p14:tracePt t="48810" x="1190625" y="5294313"/>
          <p14:tracePt t="48827" x="1401763" y="5391150"/>
          <p14:tracePt t="48844" x="1695450" y="5473700"/>
          <p14:tracePt t="48861" x="2036763" y="5554663"/>
          <p14:tracePt t="48877" x="2249488" y="5619750"/>
          <p14:tracePt t="48894" x="2525713" y="5718175"/>
          <p14:tracePt t="48911" x="2689225" y="5749925"/>
          <p14:tracePt t="48928" x="2868613" y="5799138"/>
          <p14:tracePt t="48943" x="3113088" y="5815013"/>
          <p14:tracePt t="48961" x="3227388" y="5832475"/>
          <p14:tracePt t="48977" x="3455988" y="5832475"/>
          <p14:tracePt t="48993" x="3830638" y="5832475"/>
          <p14:tracePt t="49011" x="3960813" y="5832475"/>
          <p14:tracePt t="49027" x="4189413" y="5832475"/>
          <p14:tracePt t="49043" x="4564063" y="5832475"/>
          <p14:tracePt t="49061" x="4727575" y="5832475"/>
          <p14:tracePt t="49077" x="4857750" y="5832475"/>
          <p14:tracePt t="49094" x="5102225" y="5832475"/>
          <p14:tracePt t="49110" x="5313363" y="5783263"/>
          <p14:tracePt t="49128" x="5461000" y="5765800"/>
          <p14:tracePt t="49144" x="5900738" y="5653088"/>
          <p14:tracePt t="49160" x="6242050" y="5570538"/>
          <p14:tracePt t="49178" x="6405563" y="5554663"/>
          <p14:tracePt t="49194" x="6796088" y="5489575"/>
          <p14:tracePt t="49211" x="6943725" y="5440363"/>
          <p14:tracePt t="49228" x="7024688" y="5408613"/>
          <p14:tracePt t="49243" x="7138988" y="5359400"/>
          <p14:tracePt t="49261" x="7204075" y="5310188"/>
          <p14:tracePt t="49277" x="7432675" y="5164138"/>
          <p14:tracePt t="49294" x="7546975" y="5148263"/>
          <p14:tracePt t="49312" x="7840663" y="4984750"/>
          <p14:tracePt t="49327" x="8085138" y="4919663"/>
          <p14:tracePt t="49344" x="8345488" y="4789488"/>
          <p14:tracePt t="49360" x="8443913" y="4756150"/>
          <p14:tracePt t="49377" x="8459788" y="4740275"/>
          <p14:tracePt t="49395" x="8475663" y="4724400"/>
          <p14:tracePt t="49411" x="8524875" y="4675188"/>
          <p14:tracePt t="49428" x="8540750" y="4641850"/>
          <p14:tracePt t="49445" x="8574088" y="4576763"/>
          <p14:tracePt t="49461" x="8605838" y="4495800"/>
          <p14:tracePt t="49479" x="8621713" y="4430713"/>
          <p14:tracePt t="49495" x="8621713" y="4398963"/>
          <p14:tracePt t="49511" x="8639175" y="4349750"/>
          <p14:tracePt t="49528" x="8639175" y="4333875"/>
          <p14:tracePt t="49544" x="8639175" y="4267200"/>
          <p14:tracePt t="49561" x="8655050" y="4202113"/>
          <p14:tracePt t="49578" x="8655050" y="4170363"/>
          <p14:tracePt t="49594" x="8655050" y="4121150"/>
          <p14:tracePt t="49611" x="8655050" y="4071938"/>
          <p14:tracePt t="49628" x="8639175" y="3990975"/>
          <p14:tracePt t="49644" x="8605838" y="3941763"/>
          <p14:tracePt t="49662" x="8524875" y="3876675"/>
          <p14:tracePt t="49678" x="8443913" y="3811588"/>
          <p14:tracePt t="49695" x="8361363" y="3746500"/>
          <p14:tracePt t="49711" x="8296275" y="3714750"/>
          <p14:tracePt t="49728" x="8181975" y="3649663"/>
          <p14:tracePt t="49744" x="8116888" y="3649663"/>
          <p14:tracePt t="49761" x="8035925" y="3632200"/>
          <p14:tracePt t="49778" x="7970838" y="3600450"/>
          <p14:tracePt t="49795" x="7905750" y="3600450"/>
          <p14:tracePt t="49811" x="7840663" y="3567113"/>
          <p14:tracePt t="49828" x="7775575" y="3535363"/>
          <p14:tracePt t="49844" x="7758113" y="3535363"/>
          <p14:tracePt t="50088" x="7726363" y="3502025"/>
          <p14:tracePt t="50096" x="7708900" y="3486150"/>
          <p14:tracePt t="50104" x="7643813" y="3470275"/>
          <p14:tracePt t="50116" x="7612063" y="3436938"/>
          <p14:tracePt t="50128" x="7546975" y="3421063"/>
          <p14:tracePt t="50145" x="7464425" y="3355975"/>
          <p14:tracePt t="50162" x="7351713" y="3340100"/>
          <p14:tracePt t="50178" x="7172325" y="3275013"/>
          <p14:tracePt t="50195" x="6992938" y="3241675"/>
          <p14:tracePt t="50211" x="6634163" y="3160713"/>
          <p14:tracePt t="50229" x="6486525" y="3160713"/>
          <p14:tracePt t="50245" x="6291263" y="3127375"/>
          <p14:tracePt t="50261" x="6161088" y="3111500"/>
          <p14:tracePt t="50277" x="6015038" y="3111500"/>
          <p14:tracePt t="50296" x="5884863" y="3111500"/>
          <p14:tracePt t="50312" x="5770563" y="3111500"/>
          <p14:tracePt t="50328" x="5656263" y="3111500"/>
          <p14:tracePt t="50345" x="5541963" y="3111500"/>
          <p14:tracePt t="50361" x="5362575" y="3111500"/>
          <p14:tracePt t="50379" x="5216525" y="3111500"/>
          <p14:tracePt t="50396" x="5003800" y="3111500"/>
          <p14:tracePt t="50411" x="4792663" y="3111500"/>
          <p14:tracePt t="50429" x="4564063" y="3111500"/>
          <p14:tracePt t="50445" x="4335463" y="3111500"/>
          <p14:tracePt t="50461" x="4106863" y="3111500"/>
          <p14:tracePt t="50478" x="3895725" y="3111500"/>
          <p14:tracePt t="50495" x="3716338" y="3111500"/>
          <p14:tracePt t="50512" x="3536950" y="3111500"/>
          <p14:tracePt t="50529" x="3341688" y="3111500"/>
          <p14:tracePt t="50545" x="3113088" y="3111500"/>
          <p14:tracePt t="50562" x="2787650" y="3111500"/>
          <p14:tracePt t="50578" x="2574925" y="3111500"/>
          <p14:tracePt t="50596" x="2379663" y="3111500"/>
          <p14:tracePt t="50612" x="2200275" y="3143250"/>
          <p14:tracePt t="50629" x="2101850" y="3143250"/>
          <p14:tracePt t="50646" x="1955800" y="3192463"/>
          <p14:tracePt t="50661" x="1874838" y="3192463"/>
          <p14:tracePt t="50679" x="1809750" y="3225800"/>
          <p14:tracePt t="50696" x="1744663" y="3257550"/>
          <p14:tracePt t="50712" x="1662113" y="3290888"/>
          <p14:tracePt t="50730" x="1597025" y="3371850"/>
          <p14:tracePt t="50745" x="1500188" y="3421063"/>
          <p14:tracePt t="50762" x="1417638" y="3535363"/>
          <p14:tracePt t="50779" x="1368425" y="3616325"/>
          <p14:tracePt t="50795" x="1303338" y="3730625"/>
          <p14:tracePt t="50813" x="1255713" y="3860800"/>
          <p14:tracePt t="50829" x="1238250" y="3925888"/>
          <p14:tracePt t="50846" x="1206500" y="4056063"/>
          <p14:tracePt t="50862" x="1206500" y="4154488"/>
          <p14:tracePt t="50879" x="1206500" y="4235450"/>
          <p14:tracePt t="50896" x="1206500" y="4381500"/>
          <p14:tracePt t="50913" x="1222375" y="4495800"/>
          <p14:tracePt t="50929" x="1287463" y="4625975"/>
          <p14:tracePt t="50946" x="1368425" y="4756150"/>
          <p14:tracePt t="50962" x="1581150" y="4968875"/>
          <p14:tracePt t="50980" x="1727200" y="5114925"/>
          <p14:tracePt t="50996" x="1857375" y="5213350"/>
          <p14:tracePt t="51012" x="2070100" y="5310188"/>
          <p14:tracePt t="51030" x="2281238" y="5408613"/>
          <p14:tracePt t="51046" x="2543175" y="5440363"/>
          <p14:tracePt t="51062" x="2705100" y="5505450"/>
          <p14:tracePt t="51079" x="2884488" y="5538788"/>
          <p14:tracePt t="51096" x="3032125" y="5588000"/>
          <p14:tracePt t="51112" x="3243263" y="5603875"/>
          <p14:tracePt t="51130" x="3422650" y="5619750"/>
          <p14:tracePt t="51146" x="3617913" y="5619750"/>
          <p14:tracePt t="51163" x="3830638" y="5619750"/>
          <p14:tracePt t="51179" x="4124325" y="5619750"/>
          <p14:tracePt t="51197" x="4449763" y="5619750"/>
          <p14:tracePt t="51213" x="4873625" y="5619750"/>
          <p14:tracePt t="51229" x="5264150" y="5619750"/>
          <p14:tracePt t="51246" x="5818188" y="5619750"/>
          <p14:tracePt t="51262" x="5981700" y="5619750"/>
          <p14:tracePt t="51280" x="6356350" y="5619750"/>
          <p14:tracePt t="51296" x="6813550" y="5619750"/>
          <p14:tracePt t="51312" x="6894513" y="5603875"/>
          <p14:tracePt t="51330" x="7107238" y="5538788"/>
          <p14:tracePt t="51345" x="7269163" y="5473700"/>
          <p14:tracePt t="51363" x="7367588" y="5457825"/>
          <p14:tracePt t="51379" x="7596188" y="5343525"/>
          <p14:tracePt t="51397" x="7986713" y="5260975"/>
          <p14:tracePt t="51413" x="8296275" y="5130800"/>
          <p14:tracePt t="51430" x="8574088" y="5065713"/>
          <p14:tracePt t="51446" x="8720138" y="4984750"/>
          <p14:tracePt t="51463" x="8818563" y="4951413"/>
          <p14:tracePt t="51479" x="8915400" y="4903788"/>
          <p14:tracePt t="51496" x="8948738" y="4838700"/>
          <p14:tracePt t="51513" x="8980488" y="4789488"/>
          <p14:tracePt t="51530" x="8997950" y="4691063"/>
          <p14:tracePt t="51545" x="9013825" y="4625975"/>
          <p14:tracePt t="51563" x="9029700" y="4511675"/>
          <p14:tracePt t="51580" x="9029700" y="4446588"/>
          <p14:tracePt t="51596" x="9029700" y="4349750"/>
          <p14:tracePt t="51613" x="9029700" y="4284663"/>
          <p14:tracePt t="51630" x="8980488" y="4202113"/>
          <p14:tracePt t="51646" x="8818563" y="4071938"/>
          <p14:tracePt t="51663" x="8670925" y="3975100"/>
          <p14:tracePt t="51681" x="8410575" y="3827463"/>
          <p14:tracePt t="51696" x="8101013" y="3714750"/>
          <p14:tracePt t="51713" x="7775575" y="3567113"/>
          <p14:tracePt t="51730" x="7562850" y="3517900"/>
          <p14:tracePt t="51747" x="7383463" y="3452813"/>
          <p14:tracePt t="51763" x="7204075" y="3405188"/>
          <p14:tracePt t="51780" x="6992938" y="3371850"/>
          <p14:tracePt t="51797" x="6748463" y="3355975"/>
          <p14:tracePt t="51813" x="6454775" y="3322638"/>
          <p14:tracePt t="51830" x="6096000" y="3322638"/>
          <p14:tracePt t="51846" x="5672138" y="3322638"/>
          <p14:tracePt t="51864" x="5313363" y="3322638"/>
          <p14:tracePt t="51881" x="5084763" y="3322638"/>
          <p14:tracePt t="51897" x="4987925" y="3322638"/>
          <p14:tracePt t="51914" x="4938713" y="3322638"/>
          <p14:tracePt t="51929" x="4889500" y="3322638"/>
          <p14:tracePt t="51947" x="4808538" y="3322638"/>
          <p14:tracePt t="51963" x="4710113" y="3322638"/>
          <p14:tracePt t="51981" x="4629150" y="3340100"/>
          <p14:tracePt t="51996" x="4564063" y="3355975"/>
          <p14:tracePt t="52015" x="4498975" y="3355975"/>
          <p14:tracePt t="52030" x="4416425" y="3405188"/>
          <p14:tracePt t="52047" x="4400550" y="3405188"/>
          <p14:tracePt t="52064" x="4384675" y="3421063"/>
          <p14:tracePt t="52081" x="4351338" y="3452813"/>
          <p14:tracePt t="52097" x="4286250" y="3502025"/>
          <p14:tracePt t="52114" x="4238625" y="3567113"/>
          <p14:tracePt t="52130" x="4205288" y="3632200"/>
          <p14:tracePt t="52147" x="4140200" y="3730625"/>
          <p14:tracePt t="52163" x="4090988" y="3795713"/>
          <p14:tracePt t="52180" x="4075113" y="3876675"/>
          <p14:tracePt t="52197" x="4010025" y="3941763"/>
          <p14:tracePt t="52214" x="3976688" y="4071938"/>
          <p14:tracePt t="52230" x="3960813" y="4170363"/>
          <p14:tracePt t="52247" x="3927475" y="4235450"/>
          <p14:tracePt t="52264" x="3911600" y="4267200"/>
          <p14:tracePt t="52280" x="3911600" y="4333875"/>
          <p14:tracePt t="52297" x="3911600" y="4365625"/>
          <p14:tracePt t="52314" x="3911600" y="4381500"/>
          <p14:tracePt t="52331" x="3911600" y="4398963"/>
          <p14:tracePt t="52347" x="3911600" y="4446588"/>
          <p14:tracePt t="52364" x="3911600" y="4495800"/>
          <p14:tracePt t="52380" x="3911600" y="4529138"/>
          <p14:tracePt t="52398" x="3927475" y="4625975"/>
          <p14:tracePt t="52414" x="3944938" y="4641850"/>
          <p14:tracePt t="52431" x="3976688" y="4659313"/>
          <p14:tracePt t="52447" x="3994150" y="4675188"/>
          <p14:tracePt t="52464" x="4010025" y="4724400"/>
          <p14:tracePt t="52480" x="4025900" y="4740275"/>
          <p14:tracePt t="52497" x="4075113" y="4756150"/>
          <p14:tracePt t="52514" x="4106863" y="4756150"/>
          <p14:tracePt t="52534" x="4124325" y="4773613"/>
          <p14:tracePt t="52547" x="4140200" y="4773613"/>
          <p14:tracePt t="52564" x="4171950" y="4789488"/>
          <p14:tracePt t="52580" x="4238625" y="4805363"/>
          <p14:tracePt t="52598" x="4270375" y="4805363"/>
          <p14:tracePt t="52615" x="4400550" y="4854575"/>
          <p14:tracePt t="52631" x="4483100" y="4854575"/>
          <p14:tracePt t="52647" x="4564063" y="4870450"/>
          <p14:tracePt t="52664" x="4579938" y="4870450"/>
          <p14:tracePt t="53286" x="4595813" y="4870450"/>
          <p14:tracePt t="53300" x="4613275" y="4870450"/>
          <p14:tracePt t="53305" x="4629150" y="4870450"/>
          <p14:tracePt t="53319" x="4645025" y="4870450"/>
          <p14:tracePt t="53332" x="4759325" y="4838700"/>
          <p14:tracePt t="53348" x="4873625" y="4805363"/>
          <p14:tracePt t="53364" x="5053013" y="4773613"/>
          <p14:tracePt t="53381" x="5313363" y="4675188"/>
          <p14:tracePt t="53399" x="5492750" y="4641850"/>
          <p14:tracePt t="53415" x="5573713" y="4641850"/>
          <p14:tracePt t="53476" x="5591175" y="4625975"/>
          <p14:tracePt t="57477" x="5640388" y="4625975"/>
          <p14:tracePt t="57491" x="5737225" y="4560888"/>
          <p14:tracePt t="57494" x="5916613" y="4479925"/>
          <p14:tracePt t="57501" x="6062663" y="4414838"/>
          <p14:tracePt t="57508" x="6111875" y="4381500"/>
          <p14:tracePt t="57519" x="6129338" y="4365625"/>
          <p14:tracePt t="57536" x="6210300" y="4121150"/>
          <p14:tracePt t="57552" x="6275388" y="3567113"/>
          <p14:tracePt t="57569" x="6356350" y="3095625"/>
          <p14:tracePt t="57585" x="6454775" y="2476500"/>
          <p14:tracePt t="57603" x="6569075" y="1857375"/>
          <p14:tracePt t="57619" x="6618288" y="1270000"/>
          <p14:tracePt t="57636" x="6650038" y="749300"/>
          <p14:tracePt t="57652" x="6650038" y="2603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256" y="-1"/>
            <a:ext cx="8735607" cy="535384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31608" y="44741"/>
            <a:ext cx="594809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A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A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914400">
              <a:defRPr/>
            </a:pPr>
            <a:r>
              <a:rPr lang="es-A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¿Cuándo debemos </a:t>
            </a:r>
          </a:p>
          <a:p>
            <a:pPr algn="ctr" defTabSz="914400">
              <a:defRPr/>
            </a:pPr>
            <a:r>
              <a:rPr lang="es-A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pensar en Hidatidosis?</a:t>
            </a:r>
            <a:endParaRPr lang="es-AR" sz="4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7640" y="2541121"/>
            <a:ext cx="10439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AR" sz="2800" dirty="0">
                <a:solidFill>
                  <a:srgbClr val="333399">
                    <a:lumMod val="40000"/>
                    <a:lumOff val="60000"/>
                  </a:srgbClr>
                </a:solidFill>
                <a:latin typeface="Arial"/>
                <a:cs typeface="Arial" panose="020B0604020202020204" pitchFamily="34" charset="0"/>
              </a:rPr>
              <a:t>1.- Vive en área endémica.</a:t>
            </a:r>
          </a:p>
          <a:p>
            <a:pPr defTabSz="914400">
              <a:defRPr/>
            </a:pPr>
            <a:endParaRPr lang="es-AR" sz="2800" dirty="0">
              <a:solidFill>
                <a:srgbClr val="333399">
                  <a:lumMod val="40000"/>
                  <a:lumOff val="60000"/>
                </a:srgbClr>
              </a:solidFill>
              <a:latin typeface="Arial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s-AR" sz="2800" dirty="0">
                <a:solidFill>
                  <a:srgbClr val="333399">
                    <a:lumMod val="40000"/>
                    <a:lumOff val="60000"/>
                  </a:srgbClr>
                </a:solidFill>
                <a:latin typeface="Arial"/>
                <a:cs typeface="Arial" panose="020B0604020202020204" pitchFamily="34" charset="0"/>
              </a:rPr>
              <a:t>2.- Vivió hasta los seis años en área endémica.</a:t>
            </a:r>
          </a:p>
          <a:p>
            <a:pPr defTabSz="914400">
              <a:defRPr/>
            </a:pPr>
            <a:endParaRPr lang="es-AR" sz="2800" dirty="0">
              <a:solidFill>
                <a:srgbClr val="0070C0"/>
              </a:solidFill>
              <a:latin typeface="Arial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s-AR" sz="2800" dirty="0">
                <a:solidFill>
                  <a:srgbClr val="009999"/>
                </a:solidFill>
                <a:latin typeface="Arial"/>
                <a:cs typeface="Arial" panose="020B0604020202020204" pitchFamily="34" charset="0"/>
              </a:rPr>
              <a:t>3.- Tiene familiares con “historia hidatídica”. </a:t>
            </a:r>
          </a:p>
          <a:p>
            <a:pPr defTabSz="914400">
              <a:defRPr/>
            </a:pPr>
            <a:endParaRPr lang="es-AR" sz="2800" dirty="0">
              <a:solidFill>
                <a:srgbClr val="009999"/>
              </a:solidFill>
              <a:latin typeface="Arial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s-AR" sz="2800" dirty="0">
                <a:solidFill>
                  <a:srgbClr val="009999"/>
                </a:solidFill>
                <a:latin typeface="Arial"/>
                <a:cs typeface="Arial" panose="020B0604020202020204" pitchFamily="34" charset="0"/>
              </a:rPr>
              <a:t>4.- Tiene perros y los alimenta con vísceras crudas.</a:t>
            </a:r>
          </a:p>
          <a:p>
            <a:pPr defTabSz="914400">
              <a:defRPr/>
            </a:pPr>
            <a:r>
              <a:rPr lang="es-AR" sz="2800" dirty="0">
                <a:solidFill>
                  <a:srgbClr val="009999"/>
                </a:solidFill>
                <a:latin typeface="Arial"/>
                <a:cs typeface="Arial" panose="020B0604020202020204" pitchFamily="34" charset="0"/>
              </a:rPr>
              <a:t>     Tuvo perros con </a:t>
            </a:r>
            <a:r>
              <a:rPr lang="es-AR" sz="2800" i="1" dirty="0" err="1">
                <a:solidFill>
                  <a:srgbClr val="009999"/>
                </a:solidFill>
                <a:latin typeface="Arial"/>
                <a:cs typeface="Arial" panose="020B0604020202020204" pitchFamily="34" charset="0"/>
              </a:rPr>
              <a:t>Echinococcosis</a:t>
            </a:r>
            <a:r>
              <a:rPr lang="es-AR" sz="2800" i="1" dirty="0">
                <a:solidFill>
                  <a:srgbClr val="009999"/>
                </a:solidFill>
                <a:latin typeface="Arial"/>
                <a:cs typeface="Arial" panose="020B0604020202020204" pitchFamily="34" charset="0"/>
              </a:rPr>
              <a:t> - </a:t>
            </a:r>
            <a:r>
              <a:rPr lang="es-AR" sz="2800" i="1" dirty="0" err="1">
                <a:solidFill>
                  <a:srgbClr val="009999"/>
                </a:solidFill>
                <a:latin typeface="Arial"/>
                <a:cs typeface="Arial" panose="020B0604020202020204" pitchFamily="34" charset="0"/>
              </a:rPr>
              <a:t>Taenias</a:t>
            </a:r>
            <a:r>
              <a:rPr lang="es-AR" sz="2800" i="1" dirty="0">
                <a:solidFill>
                  <a:srgbClr val="009999"/>
                </a:solidFill>
                <a:latin typeface="Arial"/>
                <a:cs typeface="Arial" panose="020B0604020202020204" pitchFamily="34" charset="0"/>
              </a:rPr>
              <a:t>.</a:t>
            </a:r>
          </a:p>
          <a:p>
            <a:pPr defTabSz="914400">
              <a:defRPr/>
            </a:pPr>
            <a:r>
              <a:rPr lang="es-AR" sz="2800" dirty="0">
                <a:solidFill>
                  <a:srgbClr val="009999"/>
                </a:solidFill>
                <a:latin typeface="Arial"/>
                <a:cs typeface="Arial" panose="020B0604020202020204" pitchFamily="34" charset="0"/>
              </a:rPr>
              <a:t>      No desparasita sus perros con un </a:t>
            </a:r>
            <a:r>
              <a:rPr lang="es-AR" sz="2800" dirty="0" err="1">
                <a:solidFill>
                  <a:srgbClr val="009999"/>
                </a:solidFill>
                <a:latin typeface="Arial"/>
                <a:cs typeface="Arial" panose="020B0604020202020204" pitchFamily="34" charset="0"/>
              </a:rPr>
              <a:t>tenicida</a:t>
            </a:r>
            <a:r>
              <a:rPr lang="es-AR" sz="2800" dirty="0">
                <a:solidFill>
                  <a:srgbClr val="009999"/>
                </a:solidFill>
                <a:latin typeface="Arial"/>
                <a:cs typeface="Arial" panose="020B0604020202020204" pitchFamily="34" charset="0"/>
              </a:rPr>
              <a:t>.</a:t>
            </a:r>
          </a:p>
          <a:p>
            <a:pPr defTabSz="914400">
              <a:defRPr/>
            </a:pPr>
            <a:endParaRPr lang="es-AR" sz="2800" dirty="0">
              <a:solidFill>
                <a:srgbClr val="009999"/>
              </a:solidFill>
              <a:latin typeface="Arial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s-AR" sz="2800" dirty="0">
                <a:solidFill>
                  <a:srgbClr val="009999"/>
                </a:solidFill>
                <a:latin typeface="Arial"/>
                <a:cs typeface="Arial" panose="020B0604020202020204" pitchFamily="34" charset="0"/>
              </a:rPr>
              <a:t>      </a:t>
            </a:r>
            <a:endParaRPr lang="es-AR" sz="2800" i="1" dirty="0">
              <a:solidFill>
                <a:srgbClr val="009999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DDBF41-79CD-B50B-343B-1288E06E1A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28237" t="-228237" r="-228237" b="-228237"/>
          <a:stretch>
            <a:fillRect/>
          </a:stretch>
        </p:blipFill>
        <p:spPr>
          <a:xfrm>
            <a:off x="6882490" y="1698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882317"/>
      </p:ext>
    </p:extLst>
  </p:cSld>
  <p:clrMapOvr>
    <a:masterClrMapping/>
  </p:clrMapOvr>
  <p:transition advTm="63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225" x="7107238" y="5799138"/>
          <p14:tracePt t="53230" x="6943725" y="5848350"/>
          <p14:tracePt t="53302" x="6665913" y="5897563"/>
          <p14:tracePt t="53631" x="6307138" y="5880100"/>
          <p14:tracePt t="53699" x="5167313" y="5765800"/>
          <p14:tracePt t="53771" x="4384675" y="5765800"/>
          <p14:tracePt t="53840" x="3455988" y="5765800"/>
          <p14:tracePt t="53913" x="3014663" y="5765800"/>
          <p14:tracePt t="53982" x="2998788" y="5765800"/>
          <p14:tracePt t="54053" x="2949575" y="5765800"/>
          <p14:tracePt t="54122" x="2933700" y="5765800"/>
          <p14:tracePt t="54198" x="3325813" y="5765800"/>
          <p14:tracePt t="54268" x="4254500" y="5765800"/>
          <p14:tracePt t="54338" x="5395913" y="5765800"/>
          <p14:tracePt t="54408" x="6829425" y="5765800"/>
          <p14:tracePt t="54482" x="7677150" y="5765800"/>
          <p14:tracePt t="54550" x="7708900" y="5734050"/>
          <p14:tracePt t="57010" x="8410575" y="55387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1" name="Picture 14" descr="http://queanimalada.net/wp-content/uploads/2013/03/perro-beso-bebe.jpg">
            <a:extLst>
              <a:ext uri="{FF2B5EF4-FFF2-40B4-BE49-F238E27FC236}">
                <a16:creationId xmlns:a16="http://schemas.microsoft.com/office/drawing/2014/main" id="{2C0EF2C2-60DD-4A18-A9BD-8267D1E0E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0" b="28600"/>
          <a:stretch>
            <a:fillRect/>
          </a:stretch>
        </p:blipFill>
        <p:spPr bwMode="auto">
          <a:xfrm>
            <a:off x="3119716" y="0"/>
            <a:ext cx="47942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Picture 10" descr="dog-licking-1">
            <a:extLst>
              <a:ext uri="{FF2B5EF4-FFF2-40B4-BE49-F238E27FC236}">
                <a16:creationId xmlns:a16="http://schemas.microsoft.com/office/drawing/2014/main" id="{6A5C512F-8705-4D30-97CC-C852D9039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858963"/>
            <a:ext cx="6191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8E49C7-DD42-445F-96D4-D9FD36D475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40" t="6286" r="8878" b="21947"/>
          <a:stretch/>
        </p:blipFill>
        <p:spPr>
          <a:xfrm>
            <a:off x="4576765" y="4151315"/>
            <a:ext cx="4790795" cy="4422775"/>
          </a:xfrm>
          <a:prstGeom prst="rect">
            <a:avLst/>
          </a:prstGeom>
        </p:spPr>
      </p:pic>
      <p:pic>
        <p:nvPicPr>
          <p:cNvPr id="123907" name="Picture 2" descr="https://encrypted-tbn3.gstatic.com/images?q=tbn:ANd9GcTK1OB2mrSQmu7RLHUGUt0maKG_pJbaxYtfoyDh3TCayBEaKehZkg">
            <a:extLst>
              <a:ext uri="{FF2B5EF4-FFF2-40B4-BE49-F238E27FC236}">
                <a16:creationId xmlns:a16="http://schemas.microsoft.com/office/drawing/2014/main" id="{3192C8C5-2DAB-4C9C-B722-A4E4F5B18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456882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6" descr="dog_licks">
            <a:extLst>
              <a:ext uri="{FF2B5EF4-FFF2-40B4-BE49-F238E27FC236}">
                <a16:creationId xmlns:a16="http://schemas.microsoft.com/office/drawing/2014/main" id="{B78192F5-B003-4A12-8956-544935B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" y="1700215"/>
            <a:ext cx="4513263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8" descr="http://www.fullmascotas.com/wp-content/uploads/2013/06/doggumdisease.jpg">
            <a:extLst>
              <a:ext uri="{FF2B5EF4-FFF2-40B4-BE49-F238E27FC236}">
                <a16:creationId xmlns:a16="http://schemas.microsoft.com/office/drawing/2014/main" id="{68885D3F-DB91-4C2B-9349-F314ECAF0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6"/>
          <a:stretch/>
        </p:blipFill>
        <p:spPr bwMode="auto">
          <a:xfrm>
            <a:off x="-1189037" y="4044635"/>
            <a:ext cx="576103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pic>
        <p:nvPicPr>
          <p:cNvPr id="9" name="Vídeo 8">
            <a:hlinkClick r:id="" action="ppaction://media"/>
            <a:extLst>
              <a:ext uri="{FF2B5EF4-FFF2-40B4-BE49-F238E27FC236}">
                <a16:creationId xmlns:a16="http://schemas.microsoft.com/office/drawing/2014/main" id="{A106B78E-273E-76C2-A715-C424D2FD0F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 l="21875" r="21875"/>
          <a:stretch>
            <a:fillRect/>
          </a:stretch>
        </p:blipFill>
        <p:spPr>
          <a:xfrm>
            <a:off x="6882490" y="1698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13923"/>
      </p:ext>
    </p:extLst>
  </p:cSld>
  <p:clrMapOvr>
    <a:masterClrMapping/>
  </p:clrMapOvr>
  <p:transition spd="slow" advTm="194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34" x="2813050" y="6108700"/>
          <p14:tracePt t="3473" x="896938" y="6743700"/>
          <p14:tracePt t="3494" x="1190625" y="6483350"/>
          <p14:tracePt t="3510" x="1516063" y="6272213"/>
          <p14:tracePt t="3525" x="1971675" y="5978525"/>
          <p14:tracePt t="3544" x="2428875" y="5734050"/>
          <p14:tracePt t="3559" x="2884488" y="5408613"/>
          <p14:tracePt t="3573" x="3586163" y="4903788"/>
          <p14:tracePt t="3578" x="3700463" y="4789488"/>
          <p14:tracePt t="3593" x="3879850" y="4659313"/>
          <p14:tracePt t="3595" x="4090988" y="4479925"/>
          <p14:tracePt t="3607" x="4270375" y="4365625"/>
          <p14:tracePt t="3626" x="4579938" y="4006850"/>
          <p14:tracePt t="3644" x="4743450" y="3860800"/>
          <p14:tracePt t="3659" x="4840288" y="3697288"/>
          <p14:tracePt t="3674" x="4905375" y="3502025"/>
          <p14:tracePt t="3693" x="4987925" y="3355975"/>
          <p14:tracePt t="3711" x="5037138" y="3241675"/>
          <p14:tracePt t="3726" x="5068888" y="3192463"/>
          <p14:tracePt t="3741" x="5118100" y="3143250"/>
          <p14:tracePt t="3760" x="5183188" y="3062288"/>
          <p14:tracePt t="3775" x="5329238" y="2916238"/>
          <p14:tracePt t="3791" x="5411788" y="2833688"/>
          <p14:tracePt t="3810" x="5508625" y="2687638"/>
          <p14:tracePt t="3827" x="5640388" y="2573338"/>
          <p14:tracePt t="3842" x="5900738" y="2411413"/>
          <p14:tracePt t="3858" x="6307138" y="2149475"/>
          <p14:tracePt t="3876" x="6486525" y="2036763"/>
          <p14:tracePt t="3893" x="6650038" y="1889125"/>
          <p14:tracePt t="3908" x="7008813" y="1628775"/>
          <p14:tracePt t="3926" x="7123113" y="1482725"/>
          <p14:tracePt t="3942" x="7172325" y="1449388"/>
          <p14:tracePt t="3960" x="7237413" y="1287463"/>
          <p14:tracePt t="3976" x="7269163" y="1189038"/>
          <p14:tracePt t="3995" x="7334250" y="1058863"/>
          <p14:tracePt t="4010" x="7367588" y="977900"/>
          <p14:tracePt t="4027" x="7383463" y="879475"/>
          <p14:tracePt t="4045" x="7383463" y="814388"/>
          <p14:tracePt t="4063" x="7383463" y="715963"/>
          <p14:tracePt t="4075" x="7383463" y="650875"/>
          <p14:tracePt t="4094" x="7383463" y="585788"/>
          <p14:tracePt t="4113" x="7351713" y="538163"/>
          <p14:tracePt t="4130" x="7318375" y="455613"/>
          <p14:tracePt t="4143" x="7204075" y="358775"/>
          <p14:tracePt t="4159" x="7107238" y="260350"/>
          <p14:tracePt t="4180" x="6943725" y="211138"/>
          <p14:tracePt t="4196" x="6764338" y="130175"/>
          <p14:tracePt t="4211" x="6486525" y="49213"/>
          <p14:tracePt t="4399" x="2151063" y="80963"/>
          <p14:tracePt t="4411" x="2036763" y="114300"/>
          <p14:tracePt t="4426" x="1989138" y="146050"/>
          <p14:tracePt t="4444" x="1809750" y="211138"/>
          <p14:tracePt t="4461" x="1612900" y="341313"/>
          <p14:tracePt t="4474" x="1565275" y="390525"/>
          <p14:tracePt t="4493" x="1450975" y="488950"/>
          <p14:tracePt t="4514" x="1271588" y="668338"/>
          <p14:tracePt t="4531" x="1157288" y="830263"/>
          <p14:tracePt t="4543" x="1092200" y="912813"/>
          <p14:tracePt t="4560" x="863600" y="1270000"/>
          <p14:tracePt t="4577" x="717550" y="1579563"/>
          <p14:tracePt t="4597" x="569913" y="1938338"/>
          <p14:tracePt t="4609" x="423863" y="2182813"/>
          <p14:tracePt t="4628" x="260350" y="2508250"/>
          <p14:tracePt t="4644" x="163513" y="2768600"/>
          <p14:tracePt t="4661" x="114300" y="2851150"/>
          <p14:tracePt t="4680" x="98425" y="3078163"/>
          <p14:tracePt t="4694" x="65088" y="3355975"/>
          <p14:tracePt t="4710" x="49213" y="3502025"/>
          <p14:tracePt t="4729" x="49213" y="3730625"/>
          <p14:tracePt t="4743" x="49213" y="4089400"/>
          <p14:tracePt t="4760" x="49213" y="4300538"/>
          <p14:tracePt t="4776" x="49213" y="4594225"/>
          <p14:tracePt t="4793" x="49213" y="4919663"/>
          <p14:tracePt t="4809" x="49213" y="5114925"/>
          <p14:tracePt t="4828" x="98425" y="5343525"/>
          <p14:tracePt t="4846" x="244475" y="5684838"/>
          <p14:tracePt t="4860" x="309563" y="5864225"/>
          <p14:tracePt t="4876" x="342900" y="5962650"/>
          <p14:tracePt t="4894" x="473075" y="6173788"/>
          <p14:tracePt t="4911" x="603250" y="6402388"/>
          <p14:tracePt t="4927" x="717550" y="6581775"/>
          <p14:tracePt t="4943" x="879475" y="6777038"/>
          <p14:tracePt t="5496" x="6030913" y="6842125"/>
          <p14:tracePt t="5512" x="6210300" y="6759575"/>
          <p14:tracePt t="5527" x="6634163" y="6662738"/>
          <p14:tracePt t="5545" x="7042150" y="6581775"/>
          <p14:tracePt t="5561" x="7481888" y="6483350"/>
          <p14:tracePt t="5565" x="7677150" y="6402388"/>
          <p14:tracePt t="5577" x="7921625" y="6384925"/>
          <p14:tracePt t="5594" x="8345488" y="6337300"/>
          <p14:tracePt t="5609" x="8720138" y="6254750"/>
          <p14:tracePt t="12107" x="8704263" y="3306763"/>
          <p14:tracePt t="12112" x="8524875" y="3176588"/>
          <p14:tracePt t="12125" x="8280400" y="2997200"/>
          <p14:tracePt t="12138" x="8085138" y="2752725"/>
          <p14:tracePt t="12151" x="7775575" y="2362200"/>
          <p14:tracePt t="12172" x="7531100" y="1906588"/>
          <p14:tracePt t="12189" x="7253288" y="1514475"/>
          <p14:tracePt t="12202" x="6992938" y="1092200"/>
          <p14:tracePt t="12220" x="6699250" y="700088"/>
          <p14:tracePt t="12234" x="6454775" y="439738"/>
          <p14:tracePt t="12254" x="6340475" y="2444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44" y="3293481"/>
            <a:ext cx="4620683" cy="37350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40234" r="5994"/>
          <a:stretch/>
        </p:blipFill>
        <p:spPr>
          <a:xfrm>
            <a:off x="2640573" y="4101931"/>
            <a:ext cx="3220692" cy="33064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pic>
        <p:nvPicPr>
          <p:cNvPr id="9" name="Imagen 8" descr="Niño parado en un campo&#10;&#10;Descripción generada automáticamente con confianza media">
            <a:extLst>
              <a:ext uri="{FF2B5EF4-FFF2-40B4-BE49-F238E27FC236}">
                <a16:creationId xmlns:a16="http://schemas.microsoft.com/office/drawing/2014/main" id="{73FE8281-F4D2-F6D3-A440-691C3CF0A5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7" r="23708" b="18922"/>
          <a:stretch/>
        </p:blipFill>
        <p:spPr>
          <a:xfrm>
            <a:off x="2276410" y="-447737"/>
            <a:ext cx="3584855" cy="45626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9" t="27974" r="36665" b="30196"/>
          <a:stretch/>
        </p:blipFill>
        <p:spPr>
          <a:xfrm>
            <a:off x="-63237" y="-94872"/>
            <a:ext cx="2972247" cy="385691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E31CC19-8898-489A-A56D-0DA9C03FBE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2880" y="0"/>
            <a:ext cx="4339411" cy="3293481"/>
          </a:xfrm>
          <a:prstGeom prst="rect">
            <a:avLst/>
          </a:prstGeom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407" y="3422604"/>
            <a:ext cx="3416417" cy="365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1954" y="2911539"/>
            <a:ext cx="4195054" cy="155623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37E5326-AE5B-A54D-3576-FF7884ED8A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4"/>
    </mc:Choice>
    <mc:Fallback xmlns="">
      <p:transition spd="slow" advTm="3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4" x="2717800" y="6184900"/>
          <p14:tracePt t="1390" x="1238250" y="6678613"/>
          <p14:tracePt t="1397" x="1450975" y="6548438"/>
          <p14:tracePt t="1413" x="1711325" y="6353175"/>
          <p14:tracePt t="1430" x="2168525" y="6092825"/>
          <p14:tracePt t="1445" x="2689225" y="5734050"/>
          <p14:tracePt t="1463" x="3048000" y="5538788"/>
          <p14:tracePt t="1479" x="3487738" y="5213350"/>
          <p14:tracePt t="1496" x="3814763" y="5016500"/>
          <p14:tracePt t="1514" x="4025900" y="4870450"/>
          <p14:tracePt t="1530" x="4254500" y="4708525"/>
          <p14:tracePt t="1546" x="4483100" y="4576763"/>
          <p14:tracePt t="1562" x="4660900" y="4414838"/>
          <p14:tracePt t="1579" x="4922838" y="4284663"/>
          <p14:tracePt t="1595" x="5068888" y="4235450"/>
          <p14:tracePt t="1612" x="5297488" y="4186238"/>
          <p14:tracePt t="1629" x="5508625" y="4089400"/>
          <p14:tracePt t="1645" x="5753100" y="4040188"/>
          <p14:tracePt t="1661" x="5867400" y="4040188"/>
          <p14:tracePt t="1679" x="6030913" y="4040188"/>
          <p14:tracePt t="1695" x="6291263" y="4024313"/>
          <p14:tracePt t="1712" x="6569075" y="4006850"/>
          <p14:tracePt t="1729" x="6894513" y="3975100"/>
          <p14:tracePt t="1745" x="7188200" y="3975100"/>
          <p14:tracePt t="1761" x="7497763" y="3975100"/>
          <p14:tracePt t="1779" x="7758113" y="3975100"/>
          <p14:tracePt t="1795" x="8067675" y="3910013"/>
          <p14:tracePt t="1813" x="8491538" y="3876675"/>
          <p14:tracePt t="1830" x="8932863" y="3827463"/>
          <p14:tracePt t="2473" x="8850313" y="3567113"/>
          <p14:tracePt t="2483" x="8688388" y="3551238"/>
          <p14:tracePt t="2497" x="8491538" y="3551238"/>
          <p14:tracePt t="2513" x="8280400" y="3551238"/>
          <p14:tracePt t="2530" x="8132763" y="3535363"/>
          <p14:tracePt t="2547" x="8051800" y="3517900"/>
          <p14:tracePt t="2563" x="7986713" y="3502025"/>
          <p14:tracePt t="2633" x="7970838" y="3486150"/>
          <p14:tracePt t="2639" x="7970838" y="3470275"/>
          <p14:tracePt t="2651" x="7953375" y="3421063"/>
          <p14:tracePt t="2663" x="7953375" y="3387725"/>
          <p14:tracePt t="2681" x="7953375" y="3306763"/>
          <p14:tracePt t="2697" x="7953375" y="3192463"/>
          <p14:tracePt t="2713" x="7953375" y="3111500"/>
          <p14:tracePt t="2730" x="7970838" y="2981325"/>
          <p14:tracePt t="2747" x="7970838" y="2882900"/>
          <p14:tracePt t="2764" x="7986713" y="2752725"/>
          <p14:tracePt t="2780" x="8035925" y="2590800"/>
          <p14:tracePt t="2798" x="8051800" y="2573338"/>
          <p14:tracePt t="2813" x="8085138" y="2508250"/>
          <p14:tracePt t="2830" x="8101013" y="2443163"/>
          <p14:tracePt t="2847" x="8101013" y="2427288"/>
          <p14:tracePt t="2863" x="8101013" y="2378075"/>
          <p14:tracePt t="2881" x="8101013" y="2346325"/>
          <p14:tracePt t="2896" x="8101013" y="2312988"/>
          <p14:tracePt t="2913" x="8101013" y="2263775"/>
          <p14:tracePt t="2930" x="8101013" y="2216150"/>
          <p14:tracePt t="2947" x="8067675" y="2084388"/>
          <p14:tracePt t="2963" x="7970838" y="1922463"/>
          <p14:tracePt t="2981" x="7823200" y="1774825"/>
          <p14:tracePt t="2996" x="7677150" y="1628775"/>
          <p14:tracePt t="3014" x="7416800" y="1514475"/>
          <p14:tracePt t="3030" x="7188200" y="1433513"/>
          <p14:tracePt t="3047" x="7024688" y="1417638"/>
          <p14:tracePt t="3063" x="6862763" y="1384300"/>
          <p14:tracePt t="3080" x="6731000" y="1368425"/>
          <p14:tracePt t="3097" x="6634163" y="1368425"/>
          <p14:tracePt t="3114" x="6470650" y="1368425"/>
          <p14:tracePt t="3130" x="6373813" y="1368425"/>
          <p14:tracePt t="3147" x="6176963" y="1368425"/>
          <p14:tracePt t="3163" x="5997575" y="1368425"/>
          <p14:tracePt t="3181" x="5770563" y="1368425"/>
          <p14:tracePt t="3197" x="5541963" y="1368425"/>
          <p14:tracePt t="3214" x="5281613" y="1368425"/>
          <p14:tracePt t="3230" x="5003800" y="1270000"/>
          <p14:tracePt t="3248" x="4792663" y="1270000"/>
          <p14:tracePt t="3264" x="4465638" y="1270000"/>
          <p14:tracePt t="3280" x="4171950" y="1270000"/>
          <p14:tracePt t="3297" x="3944938" y="1270000"/>
          <p14:tracePt t="3313" x="3814763" y="1238250"/>
          <p14:tracePt t="3330" x="3700463" y="1222375"/>
          <p14:tracePt t="3347" x="3552825" y="1222375"/>
          <p14:tracePt t="3364" x="3471863" y="1222375"/>
          <p14:tracePt t="3380" x="3390900" y="1222375"/>
          <p14:tracePt t="3398" x="3276600" y="1222375"/>
          <p14:tracePt t="3414" x="3178175" y="1222375"/>
          <p14:tracePt t="3431" x="3097213" y="1222375"/>
          <p14:tracePt t="3448" x="2998788" y="1222375"/>
          <p14:tracePt t="3464" x="2868613" y="1222375"/>
          <p14:tracePt t="3481" x="2722563" y="1222375"/>
          <p14:tracePt t="3497" x="2525713" y="1287463"/>
          <p14:tracePt t="3515" x="2314575" y="1352550"/>
          <p14:tracePt t="3530" x="2184400" y="1384300"/>
          <p14:tracePt t="3548" x="2036763" y="1449388"/>
          <p14:tracePt t="3564" x="1939925" y="1482725"/>
          <p14:tracePt t="3582" x="1874838" y="1514475"/>
          <p14:tracePt t="3597" x="1776413" y="1579563"/>
          <p14:tracePt t="3615" x="1727200" y="1628775"/>
          <p14:tracePt t="3631" x="1630363" y="1693863"/>
          <p14:tracePt t="3648" x="1482725" y="1841500"/>
          <p14:tracePt t="3664" x="1336675" y="1987550"/>
          <p14:tracePt t="3681" x="1255713" y="2084388"/>
          <p14:tracePt t="3697" x="1173163" y="2182813"/>
          <p14:tracePt t="3715" x="1092200" y="2346325"/>
          <p14:tracePt t="3731" x="1042988" y="2476500"/>
          <p14:tracePt t="3748" x="977900" y="2541588"/>
          <p14:tracePt t="3764" x="962025" y="2638425"/>
          <p14:tracePt t="3782" x="928688" y="2703513"/>
          <p14:tracePt t="3798" x="928688" y="2736850"/>
          <p14:tracePt t="3815" x="928688" y="2801938"/>
          <p14:tracePt t="3831" x="912813" y="2882900"/>
          <p14:tracePt t="3848" x="896938" y="2947988"/>
          <p14:tracePt t="3864" x="896938" y="2997200"/>
          <p14:tracePt t="3881" x="879475" y="3095625"/>
          <p14:tracePt t="3897" x="879475" y="3176588"/>
          <p14:tracePt t="3915" x="879475" y="3257550"/>
          <p14:tracePt t="3932" x="879475" y="3387725"/>
          <p14:tracePt t="3948" x="879475" y="3470275"/>
          <p14:tracePt t="3964" x="879475" y="3551238"/>
          <p14:tracePt t="3982" x="879475" y="3616325"/>
          <p14:tracePt t="3998" x="879475" y="3697288"/>
          <p14:tracePt t="4015" x="879475" y="3746500"/>
          <p14:tracePt t="4031" x="896938" y="3860800"/>
          <p14:tracePt t="4049" x="912813" y="3925888"/>
          <p14:tracePt t="4065" x="928688" y="4006850"/>
          <p14:tracePt t="4082" x="962025" y="4071938"/>
          <p14:tracePt t="4098" x="993775" y="4137025"/>
          <p14:tracePt t="4115" x="1011238" y="4186238"/>
          <p14:tracePt t="4131" x="1042988" y="4300538"/>
          <p14:tracePt t="4149" x="1092200" y="4381500"/>
          <p14:tracePt t="4164" x="1123950" y="4479925"/>
          <p14:tracePt t="4181" x="1206500" y="4641850"/>
          <p14:tracePt t="4198" x="1255713" y="4773613"/>
          <p14:tracePt t="4215" x="1271588" y="4805363"/>
          <p14:tracePt t="4231" x="1336675" y="4951413"/>
          <p14:tracePt t="4248" x="1401763" y="5016500"/>
          <p14:tracePt t="4265" x="1482725" y="5180013"/>
          <p14:tracePt t="4281" x="1531938" y="5260975"/>
          <p14:tracePt t="4298" x="1597025" y="5359400"/>
          <p14:tracePt t="4315" x="1695450" y="5457825"/>
          <p14:tracePt t="4331" x="1760538" y="5522913"/>
          <p14:tracePt t="4349" x="1809750" y="5588000"/>
          <p14:tracePt t="4365" x="1874838" y="5603875"/>
          <p14:tracePt t="4381" x="2005013" y="5653088"/>
          <p14:tracePt t="4398" x="2101850" y="5684838"/>
          <p14:tracePt t="4416" x="2216150" y="5734050"/>
          <p14:tracePt t="4432" x="2363788" y="5765800"/>
          <p14:tracePt t="4449" x="2493963" y="5799138"/>
          <p14:tracePt t="4464" x="2754313" y="5929313"/>
          <p14:tracePt t="4483" x="3032125" y="5994400"/>
          <p14:tracePt t="4498" x="3243263" y="6027738"/>
          <p14:tracePt t="4515" x="3586163" y="6157913"/>
          <p14:tracePt t="4532" x="3830638" y="6173788"/>
          <p14:tracePt t="4549" x="4041775" y="6223000"/>
          <p14:tracePt t="4566" x="4254500" y="6238875"/>
          <p14:tracePt t="4582" x="4416425" y="6303963"/>
          <p14:tracePt t="4599" x="4579938" y="6303963"/>
          <p14:tracePt t="4616" x="4792663" y="6303963"/>
          <p14:tracePt t="4632" x="4938713" y="6303963"/>
          <p14:tracePt t="4649" x="5102225" y="6303963"/>
          <p14:tracePt t="4665" x="5395913" y="6272213"/>
          <p14:tracePt t="4683" x="5705475" y="6223000"/>
          <p14:tracePt t="4698" x="6030913" y="6142038"/>
          <p14:tracePt t="4716" x="6226175" y="6092825"/>
          <p14:tracePt t="4732" x="6503988" y="5994400"/>
          <p14:tracePt t="4749" x="6878638" y="5815013"/>
          <p14:tracePt t="4765" x="7058025" y="5734050"/>
          <p14:tracePt t="4783" x="7334250" y="5619750"/>
          <p14:tracePt t="4798" x="7596188" y="5473700"/>
          <p14:tracePt t="4816" x="7791450" y="5359400"/>
          <p14:tracePt t="4832" x="7986713" y="5260975"/>
          <p14:tracePt t="4848" x="8101013" y="5213350"/>
          <p14:tracePt t="4865" x="8264525" y="5099050"/>
          <p14:tracePt t="4882" x="8394700" y="4984750"/>
          <p14:tracePt t="4898" x="8605838" y="4805363"/>
          <p14:tracePt t="4916" x="8670925" y="4691063"/>
          <p14:tracePt t="4933" x="8753475" y="4560888"/>
          <p14:tracePt t="4949" x="8801100" y="4446588"/>
          <p14:tracePt t="4965" x="8866188" y="4300538"/>
          <p14:tracePt t="4983" x="8948738" y="4137025"/>
          <p14:tracePt t="4999" x="8964613" y="3925888"/>
          <p14:tracePt t="5015" x="8997950" y="3762375"/>
          <p14:tracePt t="5033" x="9013825" y="3649663"/>
          <p14:tracePt t="5049" x="9029700" y="3535363"/>
          <p14:tracePt t="5065" x="9045575" y="3470275"/>
          <p14:tracePt t="5082" x="9045575" y="3340100"/>
          <p14:tracePt t="5100" x="9045575" y="3192463"/>
          <p14:tracePt t="5116" x="9045575" y="3046413"/>
          <p14:tracePt t="5132" x="9045575" y="2932113"/>
          <p14:tracePt t="5149" x="9045575" y="2752725"/>
          <p14:tracePt t="5166" x="9029700" y="2606675"/>
          <p14:tracePt t="5182" x="8899525" y="2411413"/>
          <p14:tracePt t="5200" x="8834438" y="2182813"/>
          <p14:tracePt t="5216" x="8769350" y="2052638"/>
          <p14:tracePt t="5232" x="8720138" y="1906588"/>
          <p14:tracePt t="5250" x="8655050" y="1743075"/>
          <p14:tracePt t="5266" x="8556625" y="1612900"/>
          <p14:tracePt t="5283" x="8410575" y="1482725"/>
          <p14:tracePt t="5299" x="8132763" y="1303338"/>
          <p14:tracePt t="5316" x="7953375" y="1189038"/>
          <p14:tracePt t="5332" x="7823200" y="1092200"/>
          <p14:tracePt t="5350" x="7708900" y="993775"/>
          <p14:tracePt t="5367" x="7596188" y="912813"/>
          <p14:tracePt t="5382" x="7464425" y="863600"/>
          <p14:tracePt t="5399" x="7334250" y="830263"/>
          <p14:tracePt t="5415" x="7123113" y="798513"/>
          <p14:tracePt t="5433" x="6975475" y="782638"/>
          <p14:tracePt t="5450" x="6829425" y="782638"/>
          <p14:tracePt t="5466" x="6600825" y="782638"/>
          <p14:tracePt t="5482" x="6340475" y="782638"/>
          <p14:tracePt t="5499" x="6096000" y="782638"/>
          <p14:tracePt t="5516" x="6046788" y="782638"/>
          <p14:tracePt t="5536" x="6030913" y="782638"/>
          <p14:tracePt t="5550" x="5997575" y="782638"/>
          <p14:tracePt t="5566" x="5965825" y="782638"/>
          <p14:tracePt t="5685" x="5884863" y="798513"/>
          <p14:tracePt t="5694" x="5835650" y="863600"/>
          <p14:tracePt t="5701" x="5770563" y="912813"/>
          <p14:tracePt t="5716" x="5721350" y="977900"/>
          <p14:tracePt t="5733" x="5672138" y="1042988"/>
          <p14:tracePt t="5750" x="5622925" y="1092200"/>
          <p14:tracePt t="5767" x="5541963" y="1157288"/>
          <p14:tracePt t="5783" x="5411788" y="1270000"/>
          <p14:tracePt t="5799" x="5362575" y="1319213"/>
          <p14:tracePt t="5817" x="5329238" y="1352550"/>
          <p14:tracePt t="5833" x="5313363" y="1384300"/>
          <p14:tracePt t="5850" x="5297488" y="1384300"/>
          <p14:tracePt t="5867" x="5264150" y="1400175"/>
          <p14:tracePt t="5911" x="5248275" y="1417638"/>
          <p14:tracePt t="5929" x="5248275" y="1449388"/>
          <p14:tracePt t="6041" x="5248275" y="1466850"/>
          <p14:tracePt t="6071" x="5248275" y="1482725"/>
          <p14:tracePt t="6078" x="5248275" y="1498600"/>
          <p14:tracePt t="6104" x="5248275" y="1514475"/>
          <p14:tracePt t="6138" x="5248275" y="1531938"/>
          <p14:tracePt t="6145" x="5248275" y="1547813"/>
          <p14:tracePt t="6161" x="5248275" y="1579563"/>
          <p14:tracePt t="6170" x="5264150" y="1597025"/>
          <p14:tracePt t="6183" x="5264150" y="1612900"/>
          <p14:tracePt t="6201" x="5264150" y="1644650"/>
          <p14:tracePt t="6216" x="5264150" y="1677988"/>
          <p14:tracePt t="6234" x="5264150" y="1709738"/>
          <p14:tracePt t="6250" x="5264150" y="1743075"/>
          <p14:tracePt t="6267" x="5264150" y="1758950"/>
          <p14:tracePt t="6320" x="5264150" y="1774825"/>
          <p14:tracePt t="6375" x="5264150" y="1792288"/>
          <p14:tracePt t="6391" x="5264150" y="1841500"/>
          <p14:tracePt t="6407" x="5264150" y="1857375"/>
          <p14:tracePt t="6427" x="5264150" y="1889125"/>
          <p14:tracePt t="6455" x="5264150" y="1906588"/>
          <p14:tracePt t="6463" x="5264150" y="1922463"/>
          <p14:tracePt t="6479" x="5264150" y="1938338"/>
          <p14:tracePt t="6495" x="5264150" y="1971675"/>
          <p14:tracePt t="6507" x="5264150" y="1987550"/>
          <p14:tracePt t="6517" x="5264150" y="2003425"/>
          <p14:tracePt t="6554" x="5264150" y="2019300"/>
          <p14:tracePt t="6560" x="5264150" y="2036763"/>
          <p14:tracePt t="6571" x="5264150" y="2052638"/>
          <p14:tracePt t="6587" x="5281613" y="2052638"/>
          <p14:tracePt t="6600" x="5297488" y="2052638"/>
          <p14:tracePt t="6618" x="5329238" y="2052638"/>
          <p14:tracePt t="6634" x="5378450" y="2052638"/>
          <p14:tracePt t="6651" x="5411788" y="2068513"/>
          <p14:tracePt t="6667" x="5461000" y="2101850"/>
          <p14:tracePt t="6685" x="5526088" y="2101850"/>
          <p14:tracePt t="6701" x="5573713" y="2117725"/>
          <p14:tracePt t="6717" x="5656263" y="2117725"/>
          <p14:tracePt t="6733" x="5737225" y="2117725"/>
          <p14:tracePt t="6751" x="5770563" y="2117725"/>
          <p14:tracePt t="6767" x="5818188" y="2117725"/>
          <p14:tracePt t="6785" x="5851525" y="2117725"/>
          <p14:tracePt t="6800" x="5884863" y="2117725"/>
          <p14:tracePt t="6817" x="5949950" y="2117725"/>
          <p14:tracePt t="6834" x="5997575" y="2117725"/>
          <p14:tracePt t="6852" x="6030913" y="2117725"/>
          <p14:tracePt t="6867" x="6080125" y="2117725"/>
          <p14:tracePt t="6884" x="6111875" y="2117725"/>
          <p14:tracePt t="6900" x="6176963" y="2117725"/>
          <p14:tracePt t="6918" x="6210300" y="2117725"/>
          <p14:tracePt t="6935" x="6291263" y="2117725"/>
          <p14:tracePt t="6951" x="6389688" y="2117725"/>
          <p14:tracePt t="6968" x="6503988" y="2117725"/>
          <p14:tracePt t="6984" x="6600825" y="2117725"/>
          <p14:tracePt t="7001" x="6715125" y="2117725"/>
          <p14:tracePt t="7017" x="6796088" y="2117725"/>
          <p14:tracePt t="7036" x="6894513" y="2117725"/>
          <p14:tracePt t="7051" x="6943725" y="2117725"/>
          <p14:tracePt t="7067" x="6959600" y="2117725"/>
          <p14:tracePt t="7959" x="6975475" y="2117725"/>
          <p14:tracePt t="7967" x="6992938" y="2133600"/>
          <p14:tracePt t="7975" x="7008813" y="2166938"/>
          <p14:tracePt t="7985" x="7058025" y="2198688"/>
          <p14:tracePt t="8001" x="7154863" y="2362200"/>
          <p14:tracePt t="8019" x="7269163" y="2524125"/>
          <p14:tracePt t="8035" x="7399338" y="2752725"/>
          <p14:tracePt t="8052" x="7464425" y="2947988"/>
          <p14:tracePt t="8069" x="7481888" y="3176588"/>
          <p14:tracePt t="8086" x="7562850" y="3452813"/>
          <p14:tracePt t="8104" x="7578725" y="3730625"/>
          <p14:tracePt t="8119" x="7578725" y="3957638"/>
          <p14:tracePt t="8137" x="7578725" y="4154488"/>
          <p14:tracePt t="8151" x="7497763" y="4414838"/>
          <p14:tracePt t="8169" x="7383463" y="4545013"/>
          <p14:tracePt t="8185" x="7286625" y="4708525"/>
          <p14:tracePt t="8202" x="7172325" y="4838700"/>
          <p14:tracePt t="8219" x="7123113" y="4886325"/>
          <p14:tracePt t="8236" x="7058025" y="4968875"/>
          <p14:tracePt t="8252" x="6992938" y="5000625"/>
          <p14:tracePt t="8270" x="6878638" y="5049838"/>
          <p14:tracePt t="8286" x="6813550" y="5114925"/>
          <p14:tracePt t="8302" x="6764338" y="5130800"/>
          <p14:tracePt t="8319" x="6715125" y="5130800"/>
          <p14:tracePt t="8337" x="6715125" y="5148263"/>
          <p14:tracePt t="8367" x="6715125" y="5164138"/>
          <p14:tracePt t="8377" x="6650038" y="5229225"/>
          <p14:tracePt t="8384" x="6600825" y="5260975"/>
          <p14:tracePt t="8402" x="6569075" y="5294313"/>
          <p14:tracePt t="8418" x="6454775" y="5343525"/>
          <p14:tracePt t="8435" x="6307138" y="5424488"/>
          <p14:tracePt t="8453" x="6259513" y="5473700"/>
          <p14:tracePt t="8469" x="6194425" y="5505450"/>
          <p14:tracePt t="8485" x="6111875" y="5522913"/>
          <p14:tracePt t="8502" x="5916613" y="5603875"/>
          <p14:tracePt t="8519" x="5802313" y="5635625"/>
          <p14:tracePt t="8536" x="5770563" y="5653088"/>
          <p14:tracePt t="8552" x="5721350" y="5653088"/>
          <p14:tracePt t="8570" x="5688013" y="5668963"/>
          <p14:tracePt t="8694" x="5688013" y="5635625"/>
          <p14:tracePt t="8702" x="5737225" y="5538788"/>
          <p14:tracePt t="8711" x="5753100" y="5505450"/>
          <p14:tracePt t="8724" x="5753100" y="5489575"/>
          <p14:tracePt t="8736" x="5753100" y="5473700"/>
          <p14:tracePt t="8753" x="5770563" y="5457825"/>
          <p14:tracePt t="9645" x="5770563" y="5440363"/>
          <p14:tracePt t="9673" x="5672138" y="5489575"/>
          <p14:tracePt t="9688" x="5622925" y="5505450"/>
          <p14:tracePt t="9704" x="5526088" y="5570538"/>
          <p14:tracePt t="9720" x="5395913" y="5603875"/>
          <p14:tracePt t="9738" x="5313363" y="5635625"/>
          <p14:tracePt t="9754" x="5248275" y="5653088"/>
          <p14:tracePt t="9770" x="5183188" y="5653088"/>
          <p14:tracePt t="9787" x="5019675" y="5700713"/>
          <p14:tracePt t="9803" x="4629150" y="5749925"/>
          <p14:tracePt t="9821" x="4319588" y="5765800"/>
          <p14:tracePt t="9837" x="4090988" y="5799138"/>
          <p14:tracePt t="9854" x="3927475" y="5799138"/>
          <p14:tracePt t="9870" x="3862388" y="5799138"/>
          <p14:tracePt t="9925" x="3830638" y="5815013"/>
          <p14:tracePt t="9931" x="3814763" y="5815013"/>
          <p14:tracePt t="9939" x="3797300" y="5815013"/>
          <p14:tracePt t="9954" x="3781425" y="5815013"/>
          <p14:tracePt t="9971" x="3683000" y="5815013"/>
          <p14:tracePt t="9987" x="3552825" y="5815013"/>
          <p14:tracePt t="10005" x="3325813" y="5815013"/>
          <p14:tracePt t="10020" x="3113088" y="5765800"/>
          <p14:tracePt t="10037" x="2901950" y="5718175"/>
          <p14:tracePt t="10054" x="2770188" y="5684838"/>
          <p14:tracePt t="10072" x="2722563" y="5653088"/>
          <p14:tracePt t="10087" x="2689225" y="5603875"/>
          <p14:tracePt t="10103" x="2673350" y="5588000"/>
          <p14:tracePt t="10120" x="2657475" y="5570538"/>
          <p14:tracePt t="10137" x="2640013" y="5538788"/>
          <p14:tracePt t="10154" x="2640013" y="5522913"/>
          <p14:tracePt t="10171" x="2624138" y="5457825"/>
          <p14:tracePt t="10188" x="2624138" y="5424488"/>
          <p14:tracePt t="10204" x="2608263" y="5391150"/>
          <p14:tracePt t="10222" x="2592388" y="5326063"/>
          <p14:tracePt t="10238" x="2574925" y="5195888"/>
          <p14:tracePt t="10254" x="2574925" y="5164138"/>
          <p14:tracePt t="10271" x="2574925" y="5049838"/>
          <p14:tracePt t="10288" x="2574925" y="4984750"/>
          <p14:tracePt t="10304" x="2574925" y="4886325"/>
          <p14:tracePt t="10322" x="2574925" y="4838700"/>
          <p14:tracePt t="10338" x="2574925" y="4724400"/>
          <p14:tracePt t="10354" x="2574925" y="4610100"/>
          <p14:tracePt t="10371" x="2574925" y="4545013"/>
          <p14:tracePt t="10387" x="2574925" y="4529138"/>
          <p14:tracePt t="10404" x="2574925" y="4446588"/>
          <p14:tracePt t="10421" x="2574925" y="4414838"/>
          <p14:tracePt t="10439" x="2574925" y="4365625"/>
          <p14:tracePt t="10454" x="2592388" y="4300538"/>
          <p14:tracePt t="10471" x="2592388" y="4267200"/>
          <p14:tracePt t="10488" x="2592388" y="4235450"/>
          <p14:tracePt t="10504" x="2592388" y="4186238"/>
          <p14:tracePt t="10522" x="2592388" y="4170363"/>
          <p14:tracePt t="10537" x="2592388" y="4137025"/>
          <p14:tracePt t="10555" x="2592388" y="4121150"/>
          <p14:tracePt t="10571" x="2592388" y="4056063"/>
          <p14:tracePt t="10588" x="2592388" y="4040188"/>
          <p14:tracePt t="10604" x="2592388" y="3990975"/>
          <p14:tracePt t="10622" x="2592388" y="3975100"/>
          <p14:tracePt t="10638" x="2592388" y="3925888"/>
          <p14:tracePt t="10655" x="2592388" y="3892550"/>
          <p14:tracePt t="10672" x="2592388" y="3876675"/>
          <p14:tracePt t="10688" x="2592388" y="3860800"/>
          <p14:tracePt t="10713" x="2592388" y="3844925"/>
          <p14:tracePt t="10731" x="2592388" y="3811588"/>
          <p14:tracePt t="10740" x="2592388" y="3795713"/>
          <p14:tracePt t="10842" x="2592388" y="3779838"/>
          <p14:tracePt t="10849" x="2574925" y="3779838"/>
          <p14:tracePt t="10861" x="2559050" y="3762375"/>
          <p14:tracePt t="10875" x="2559050" y="3746500"/>
          <p14:tracePt t="10888" x="2543175" y="3730625"/>
          <p14:tracePt t="10905" x="2493963" y="3681413"/>
          <p14:tracePt t="10922" x="2478088" y="3665538"/>
          <p14:tracePt t="10942" x="2460625" y="3649663"/>
          <p14:tracePt t="10955" x="2444750" y="3649663"/>
          <p14:tracePt t="10972" x="2428875" y="3649663"/>
          <p14:tracePt t="10988" x="2413000" y="3649663"/>
          <p14:tracePt t="11005" x="2395538" y="3649663"/>
          <p14:tracePt t="11022" x="2363788" y="3649663"/>
          <p14:tracePt t="11039" x="2314575" y="3632200"/>
          <p14:tracePt t="11054" x="2281238" y="3616325"/>
          <p14:tracePt t="11072" x="2233613" y="3616325"/>
          <p14:tracePt t="11088" x="2200275" y="3600450"/>
          <p14:tracePt t="11106" x="2184400" y="3600450"/>
          <p14:tracePt t="11134" x="2168525" y="3600450"/>
          <p14:tracePt t="11143" x="2151063" y="3600450"/>
          <p14:tracePt t="11155" x="2135188" y="3600450"/>
          <p14:tracePt t="11172" x="2101850" y="3600450"/>
          <p14:tracePt t="11190" x="2070100" y="3600450"/>
          <p14:tracePt t="11204" x="1989138" y="3600450"/>
          <p14:tracePt t="11222" x="1924050" y="3600450"/>
          <p14:tracePt t="11238" x="1857375" y="3600450"/>
          <p14:tracePt t="11255" x="1841500" y="3600450"/>
          <p14:tracePt t="11271" x="1792288" y="3600450"/>
          <p14:tracePt t="11289" x="1711325" y="3600450"/>
          <p14:tracePt t="11305" x="1662113" y="3600450"/>
          <p14:tracePt t="11323" x="1612900" y="3600450"/>
          <p14:tracePt t="11338" x="1547813" y="3600450"/>
          <p14:tracePt t="11355" x="1435100" y="3616325"/>
          <p14:tracePt t="11372" x="1368425" y="3632200"/>
          <p14:tracePt t="11389" x="1303338" y="3649663"/>
          <p14:tracePt t="11405" x="1255713" y="3681413"/>
          <p14:tracePt t="11421" x="1238250" y="3697288"/>
          <p14:tracePt t="11439" x="1173163" y="3714750"/>
          <p14:tracePt t="11456" x="1141413" y="3730625"/>
          <p14:tracePt t="11472" x="1108075" y="3762375"/>
          <p14:tracePt t="11489" x="1076325" y="3811588"/>
          <p14:tracePt t="11505" x="1011238" y="3876675"/>
          <p14:tracePt t="11523" x="912813" y="3975100"/>
          <p14:tracePt t="11539" x="863600" y="4024313"/>
          <p14:tracePt t="11556" x="814388" y="4071938"/>
          <p14:tracePt t="11573" x="766763" y="4154488"/>
          <p14:tracePt t="11589" x="749300" y="4186238"/>
          <p14:tracePt t="11606" x="717550" y="4251325"/>
          <p14:tracePt t="11623" x="668338" y="4300538"/>
          <p14:tracePt t="11640" x="603250" y="4414838"/>
          <p14:tracePt t="11656" x="587375" y="4464050"/>
          <p14:tracePt t="11673" x="569913" y="4529138"/>
          <p14:tracePt t="11688" x="554038" y="4610100"/>
          <p14:tracePt t="11705" x="538163" y="4740275"/>
          <p14:tracePt t="11722" x="538163" y="4821238"/>
          <p14:tracePt t="11740" x="538163" y="4935538"/>
          <p14:tracePt t="11756" x="538163" y="4968875"/>
          <p14:tracePt t="11772" x="538163" y="5033963"/>
          <p14:tracePt t="11789" x="538163" y="5049838"/>
          <p14:tracePt t="11806" x="538163" y="5083175"/>
          <p14:tracePt t="11824" x="538163" y="5148263"/>
          <p14:tracePt t="11838" x="554038" y="5195888"/>
          <p14:tracePt t="11856" x="569913" y="5229225"/>
          <p14:tracePt t="11872" x="635000" y="5294313"/>
          <p14:tracePt t="11890" x="668338" y="5359400"/>
          <p14:tracePt t="11906" x="717550" y="5424488"/>
          <p14:tracePt t="11922" x="766763" y="5473700"/>
          <p14:tracePt t="11939" x="831850" y="5570538"/>
          <p14:tracePt t="11956" x="879475" y="5619750"/>
          <p14:tracePt t="11972" x="928688" y="5668963"/>
          <p14:tracePt t="11990" x="993775" y="5718175"/>
          <p14:tracePt t="12006" x="1092200" y="5765800"/>
          <p14:tracePt t="12023" x="1190625" y="5783263"/>
          <p14:tracePt t="12039" x="1238250" y="5815013"/>
          <p14:tracePt t="12057" x="1303338" y="5864225"/>
          <p14:tracePt t="12072" x="1368425" y="5880100"/>
          <p14:tracePt t="12090" x="1417638" y="5913438"/>
          <p14:tracePt t="12106" x="1482725" y="5913438"/>
          <p14:tracePt t="12122" x="1500188" y="5913438"/>
          <p14:tracePt t="12139" x="1547813" y="5913438"/>
          <p14:tracePt t="12157" x="1612900" y="5913438"/>
          <p14:tracePt t="12172" x="1760538" y="5913438"/>
          <p14:tracePt t="12189" x="1906588" y="5913438"/>
          <p14:tracePt t="12206" x="2005013" y="5913438"/>
          <p14:tracePt t="12223" x="2085975" y="5913438"/>
          <p14:tracePt t="12240" x="2135188" y="5913438"/>
          <p14:tracePt t="12257" x="2168525" y="5913438"/>
          <p14:tracePt t="12272" x="2200275" y="5913438"/>
          <p14:tracePt t="12289" x="2233613" y="5913438"/>
          <p14:tracePt t="12305" x="2298700" y="5913438"/>
          <p14:tracePt t="12323" x="2379663" y="5815013"/>
          <p14:tracePt t="12340" x="2460625" y="5749925"/>
          <p14:tracePt t="12356" x="2525713" y="5653088"/>
          <p14:tracePt t="12372" x="2559050" y="5635625"/>
          <p14:tracePt t="12390" x="2624138" y="5554663"/>
          <p14:tracePt t="12407" x="2640013" y="5522913"/>
          <p14:tracePt t="12423" x="2673350" y="5457825"/>
          <p14:tracePt t="12440" x="2705100" y="5375275"/>
          <p14:tracePt t="12457" x="2722563" y="5326063"/>
          <p14:tracePt t="12473" x="2738438" y="5229225"/>
          <p14:tracePt t="12491" x="2754313" y="5180013"/>
          <p14:tracePt t="12506" x="2754313" y="5099050"/>
          <p14:tracePt t="12524" x="2770188" y="5016500"/>
          <p14:tracePt t="12540" x="2770188" y="4903788"/>
          <p14:tracePt t="12556" x="2787650" y="4756150"/>
          <p14:tracePt t="12573" x="2819400" y="4610100"/>
          <p14:tracePt t="12590" x="2836863" y="4479925"/>
          <p14:tracePt t="12607" x="2901950" y="4398963"/>
          <p14:tracePt t="12623" x="2982913" y="4251325"/>
          <p14:tracePt t="12641" x="3097213" y="4137025"/>
          <p14:tracePt t="12657" x="3341688" y="3975100"/>
          <p14:tracePt t="12673" x="3521075" y="3795713"/>
          <p14:tracePt t="12690" x="3879850" y="3535363"/>
          <p14:tracePt t="12706" x="4171950" y="3322638"/>
          <p14:tracePt t="12723" x="4530725" y="3111500"/>
          <p14:tracePt t="12740" x="4727575" y="2932113"/>
          <p14:tracePt t="12757" x="4905375" y="2786063"/>
          <p14:tracePt t="12773" x="5084763" y="2573338"/>
          <p14:tracePt t="12790" x="5248275" y="2492375"/>
          <p14:tracePt t="12806" x="5297488" y="2427288"/>
          <p14:tracePt t="12823" x="5378450" y="2346325"/>
          <p14:tracePt t="12840" x="5411788" y="2312988"/>
          <p14:tracePt t="12857" x="5476875" y="2263775"/>
          <p14:tracePt t="12873" x="5622925" y="2198688"/>
          <p14:tracePt t="12890" x="5656263" y="2133600"/>
          <p14:tracePt t="12906" x="5721350" y="2084388"/>
          <p14:tracePt t="12924" x="5851525" y="1954213"/>
          <p14:tracePt t="12940" x="5900738" y="1824038"/>
          <p14:tracePt t="12957" x="5916613" y="1743075"/>
          <p14:tracePt t="12973" x="5916613" y="1677988"/>
          <p14:tracePt t="12990" x="5932488" y="1612900"/>
          <p14:tracePt t="13007" x="5932488" y="1531938"/>
          <p14:tracePt t="13024" x="5932488" y="1466850"/>
          <p14:tracePt t="13041" x="5932488" y="1384300"/>
          <p14:tracePt t="13057" x="5932488" y="1368425"/>
          <p14:tracePt t="13073" x="5916613" y="1319213"/>
          <p14:tracePt t="13091" x="5900738" y="1303338"/>
          <p14:tracePt t="13107" x="5851525" y="1254125"/>
          <p14:tracePt t="13123" x="5835650" y="1254125"/>
          <p14:tracePt t="13140" x="5802313" y="1222375"/>
          <p14:tracePt t="13157" x="5770563" y="1222375"/>
          <p14:tracePt t="13173" x="5721350" y="1222375"/>
          <p14:tracePt t="13191" x="5656263" y="1189038"/>
          <p14:tracePt t="13207" x="5557838" y="1189038"/>
          <p14:tracePt t="13224" x="5508625" y="1173163"/>
          <p14:tracePt t="13241" x="5461000" y="1173163"/>
          <p14:tracePt t="13257" x="5378450" y="1157288"/>
          <p14:tracePt t="13274" x="5313363" y="1157288"/>
          <p14:tracePt t="13291" x="5297488" y="1157288"/>
          <p14:tracePt t="13307" x="5216525" y="1157288"/>
          <p14:tracePt t="13325" x="5133975" y="1157288"/>
          <p14:tracePt t="13341" x="5053013" y="1157288"/>
          <p14:tracePt t="13357" x="5003800" y="1157288"/>
          <p14:tracePt t="13394" x="4987925" y="1157288"/>
          <p14:tracePt t="13399" x="4972050" y="1157288"/>
          <p14:tracePt t="13411" x="4954588" y="1157288"/>
          <p14:tracePt t="13434" x="4938713" y="1157288"/>
          <p14:tracePt t="13441" x="4922838" y="1157288"/>
          <p14:tracePt t="13457" x="4873625" y="1157288"/>
          <p14:tracePt t="13474" x="4792663" y="1189038"/>
          <p14:tracePt t="13490" x="4775200" y="1189038"/>
          <p14:tracePt t="13508" x="4727575" y="1222375"/>
          <p14:tracePt t="13525" x="4694238" y="1254125"/>
          <p14:tracePt t="13540" x="4678363" y="1287463"/>
          <p14:tracePt t="13558" x="4660900" y="1287463"/>
          <p14:tracePt t="13574" x="4613275" y="1335088"/>
          <p14:tracePt t="13592" x="4579938" y="1400175"/>
          <p14:tracePt t="13607" x="4530725" y="1449388"/>
          <p14:tracePt t="13625" x="4498975" y="1466850"/>
          <p14:tracePt t="13641" x="4498975" y="1482725"/>
          <p14:tracePt t="13658" x="4465638" y="1563688"/>
          <p14:tracePt t="13674" x="4449763" y="1597025"/>
          <p14:tracePt t="13691" x="4416425" y="1677988"/>
          <p14:tracePt t="13707" x="4400550" y="1743075"/>
          <p14:tracePt t="13725" x="4368800" y="1824038"/>
          <p14:tracePt t="13741" x="4335463" y="1906588"/>
          <p14:tracePt t="13758" x="4319588" y="2036763"/>
          <p14:tracePt t="13774" x="4303713" y="2117725"/>
          <p14:tracePt t="13792" x="4303713" y="2198688"/>
          <p14:tracePt t="13807" x="4303713" y="2297113"/>
          <p14:tracePt t="13826" x="4303713" y="2378075"/>
          <p14:tracePt t="13842" x="4303713" y="2492375"/>
          <p14:tracePt t="13859" x="4303713" y="2541588"/>
          <p14:tracePt t="13874" x="4303713" y="2622550"/>
          <p14:tracePt t="13892" x="4303713" y="2687638"/>
          <p14:tracePt t="13908" x="4303713" y="2768600"/>
          <p14:tracePt t="13925" x="4303713" y="2833688"/>
          <p14:tracePt t="13941" x="4319588" y="2932113"/>
          <p14:tracePt t="13958" x="4351338" y="3030538"/>
          <p14:tracePt t="13974" x="4384675" y="3111500"/>
          <p14:tracePt t="13992" x="4433888" y="3241675"/>
          <p14:tracePt t="14008" x="4498975" y="3306763"/>
          <p14:tracePt t="14025" x="4548188" y="3387725"/>
          <p14:tracePt t="14041" x="4579938" y="3421063"/>
          <p14:tracePt t="14058" x="4595813" y="3452813"/>
          <p14:tracePt t="14079" x="4613275" y="3486150"/>
          <p14:tracePt t="14091" x="4629150" y="3502025"/>
          <p14:tracePt t="14107" x="4645025" y="3517900"/>
          <p14:tracePt t="14125" x="4678363" y="3535363"/>
          <p14:tracePt t="14141" x="4710113" y="3535363"/>
          <p14:tracePt t="14158" x="4792663" y="3535363"/>
          <p14:tracePt t="14175" x="4889500" y="3535363"/>
          <p14:tracePt t="14192" x="4938713" y="3535363"/>
          <p14:tracePt t="14208" x="5037138" y="3486150"/>
          <p14:tracePt t="14226" x="5118100" y="3470275"/>
          <p14:tracePt t="14242" x="5167313" y="3436938"/>
          <p14:tracePt t="14259" x="5216525" y="3421063"/>
          <p14:tracePt t="14275" x="5297488" y="3387725"/>
          <p14:tracePt t="14292" x="5508625" y="3257550"/>
          <p14:tracePt t="14308" x="5573713" y="3160713"/>
          <p14:tracePt t="14325" x="5688013" y="3111500"/>
          <p14:tracePt t="14343" x="5786438" y="2997200"/>
          <p14:tracePt t="14358" x="5802313" y="2965450"/>
          <p14:tracePt t="14375" x="5851525" y="2900363"/>
          <p14:tracePt t="14391" x="5900738" y="2786063"/>
          <p14:tracePt t="14409" x="5916613" y="2768600"/>
          <p14:tracePt t="14425" x="5932488" y="2736850"/>
          <p14:tracePt t="14442" x="5997575" y="2655888"/>
          <p14:tracePt t="14458" x="6046788" y="2524125"/>
          <p14:tracePt t="14476" x="6080125" y="2459038"/>
          <p14:tracePt t="14492" x="6161088" y="2393950"/>
          <p14:tracePt t="14509" x="6340475" y="2198688"/>
          <p14:tracePt t="14525" x="6503988" y="2068513"/>
          <p14:tracePt t="14541" x="6975475" y="1743075"/>
          <p14:tracePt t="14560" x="7302500" y="1514475"/>
          <p14:tracePt t="14575" x="7497763" y="1433513"/>
          <p14:tracePt t="14592" x="7546975" y="1368425"/>
          <p14:tracePt t="14608" x="7578725" y="1319213"/>
          <p14:tracePt t="14626" x="7627938" y="1222375"/>
          <p14:tracePt t="14642" x="7661275" y="1157288"/>
          <p14:tracePt t="14659" x="7726363" y="1042988"/>
          <p14:tracePt t="14675" x="7726363" y="993775"/>
          <p14:tracePt t="14692" x="7726363" y="977900"/>
          <p14:tracePt t="14708" x="7726363" y="960438"/>
          <p14:tracePt t="14726" x="7742238" y="928688"/>
          <p14:tracePt t="14742" x="7775575" y="879475"/>
          <p14:tracePt t="14759" x="7823200" y="830263"/>
          <p14:tracePt t="14775" x="7856538" y="782638"/>
          <p14:tracePt t="14792" x="7872413" y="749300"/>
          <p14:tracePt t="14808" x="7872413" y="715963"/>
          <p14:tracePt t="14825" x="7872413" y="700088"/>
          <p14:tracePt t="14842" x="7872413" y="650875"/>
          <p14:tracePt t="14859" x="7872413" y="635000"/>
          <p14:tracePt t="14875" x="7856538" y="635000"/>
          <p14:tracePt t="14893" x="7791450" y="619125"/>
          <p14:tracePt t="14913" x="7758113" y="619125"/>
          <p14:tracePt t="14925" x="7742238" y="603250"/>
          <p14:tracePt t="14943" x="7693025" y="603250"/>
          <p14:tracePt t="14958" x="7661275" y="603250"/>
          <p14:tracePt t="14976" x="7627938" y="603250"/>
          <p14:tracePt t="14992" x="7578725" y="603250"/>
          <p14:tracePt t="15009" x="7513638" y="603250"/>
          <p14:tracePt t="15026" x="7448550" y="603250"/>
          <p14:tracePt t="15042" x="7383463" y="603250"/>
          <p14:tracePt t="15060" x="7253288" y="668338"/>
          <p14:tracePt t="15075" x="7188200" y="715963"/>
          <p14:tracePt t="15092" x="7107238" y="733425"/>
          <p14:tracePt t="15109" x="7073900" y="749300"/>
          <p14:tracePt t="15126" x="7058025" y="765175"/>
          <p14:tracePt t="15143" x="7042150" y="798513"/>
          <p14:tracePt t="15160" x="7024688" y="814388"/>
          <p14:tracePt t="15175" x="6959600" y="847725"/>
          <p14:tracePt t="15192" x="6927850" y="895350"/>
          <p14:tracePt t="15209" x="6894513" y="928688"/>
          <p14:tracePt t="15227" x="6878638" y="977900"/>
          <p14:tracePt t="15243" x="6862763" y="1025525"/>
          <p14:tracePt t="15259" x="6862763" y="1092200"/>
          <p14:tracePt t="15275" x="6813550" y="1139825"/>
          <p14:tracePt t="15292" x="6813550" y="1222375"/>
          <p14:tracePt t="15309" x="6796088" y="1270000"/>
          <p14:tracePt t="15326" x="6764338" y="1384300"/>
          <p14:tracePt t="15343" x="6764338" y="1433513"/>
          <p14:tracePt t="15360" x="6764338" y="1514475"/>
          <p14:tracePt t="15375" x="6764338" y="1597025"/>
          <p14:tracePt t="15392" x="6764338" y="1662113"/>
          <p14:tracePt t="15409" x="6764338" y="1727200"/>
          <p14:tracePt t="15427" x="6764338" y="1792288"/>
          <p14:tracePt t="15442" x="6731000" y="1873250"/>
          <p14:tracePt t="15460" x="6731000" y="1922463"/>
          <p14:tracePt t="15476" x="6731000" y="1971675"/>
          <p14:tracePt t="15496" x="6731000" y="1987550"/>
          <p14:tracePt t="15509" x="6731000" y="2019300"/>
          <p14:tracePt t="15527" x="6731000" y="2084388"/>
          <p14:tracePt t="15542" x="6731000" y="2117725"/>
          <p14:tracePt t="15560" x="6764338" y="2216150"/>
          <p14:tracePt t="15576" x="6780213" y="2247900"/>
          <p14:tracePt t="15593" x="6796088" y="2312988"/>
          <p14:tracePt t="15609" x="6813550" y="2378075"/>
          <p14:tracePt t="15626" x="6845300" y="2476500"/>
          <p14:tracePt t="15642" x="6878638" y="2541588"/>
          <p14:tracePt t="15660" x="6894513" y="2573338"/>
          <p14:tracePt t="15675" x="6943725" y="2655888"/>
          <p14:tracePt t="15693" x="6992938" y="2703513"/>
          <p14:tracePt t="15710" x="7024688" y="2736850"/>
          <p14:tracePt t="15727" x="7073900" y="2817813"/>
          <p14:tracePt t="15743" x="7138988" y="2851150"/>
          <p14:tracePt t="15760" x="7172325" y="2851150"/>
          <p14:tracePt t="15776" x="7204075" y="2882900"/>
          <p14:tracePt t="15793" x="7302500" y="2932113"/>
          <p14:tracePt t="15810" x="7367588" y="2932113"/>
          <p14:tracePt t="15827" x="7416800" y="2965450"/>
          <p14:tracePt t="15843" x="7481888" y="2965450"/>
          <p14:tracePt t="15860" x="7596188" y="2981325"/>
          <p14:tracePt t="15876" x="7612063" y="2981325"/>
          <p14:tracePt t="15893" x="7661275" y="2981325"/>
          <p14:tracePt t="15910" x="7708900" y="2997200"/>
          <p14:tracePt t="15927" x="7742238" y="2997200"/>
          <p14:tracePt t="15943" x="7823200" y="2997200"/>
          <p14:tracePt t="15960" x="7888288" y="3013075"/>
          <p14:tracePt t="15976" x="7921625" y="3013075"/>
          <p14:tracePt t="15993" x="7986713" y="3013075"/>
          <p14:tracePt t="16010" x="8085138" y="3013075"/>
          <p14:tracePt t="16027" x="8132763" y="3013075"/>
          <p14:tracePt t="16043" x="8150225" y="3013075"/>
          <p14:tracePt t="16060" x="8166100" y="3013075"/>
          <p14:tracePt t="16076" x="8181975" y="3013075"/>
          <p14:tracePt t="16093" x="8197850" y="3013075"/>
          <p14:tracePt t="16110" x="8231188" y="3013075"/>
          <p14:tracePt t="16126" x="8280400" y="2965450"/>
          <p14:tracePt t="16143" x="8377238" y="2900363"/>
          <p14:tracePt t="16161" x="8443913" y="2833688"/>
          <p14:tracePt t="16176" x="8491538" y="2768600"/>
          <p14:tracePt t="16193" x="8524875" y="2720975"/>
          <p14:tracePt t="16210" x="8540750" y="2671763"/>
          <p14:tracePt t="16227" x="8540750" y="2638425"/>
          <p14:tracePt t="16243" x="8574088" y="2590800"/>
          <p14:tracePt t="16260" x="8621713" y="2508250"/>
          <p14:tracePt t="16278" x="8655050" y="2443163"/>
          <p14:tracePt t="16293" x="8655050" y="2411413"/>
          <p14:tracePt t="16311" x="8670925" y="2328863"/>
          <p14:tracePt t="16327" x="8670925" y="2281238"/>
          <p14:tracePt t="16343" x="8670925" y="2166938"/>
          <p14:tracePt t="16361" x="8670925" y="2149475"/>
          <p14:tracePt t="16377" x="8670925" y="2084388"/>
          <p14:tracePt t="16393" x="8670925" y="2052638"/>
          <p14:tracePt t="16411" x="8639175" y="2003425"/>
          <p14:tracePt t="16427" x="8589963" y="1954213"/>
          <p14:tracePt t="16444" x="8556625" y="1954213"/>
          <p14:tracePt t="16460" x="8556625" y="1938338"/>
          <p14:tracePt t="16477" x="8540750" y="1938338"/>
          <p14:tracePt t="16494" x="8509000" y="1938338"/>
          <p14:tracePt t="16510" x="8459788" y="1938338"/>
          <p14:tracePt t="16528" x="8426450" y="1938338"/>
          <p14:tracePt t="16543" x="8361363" y="1938338"/>
          <p14:tracePt t="16668" x="8345488" y="1922463"/>
          <p14:tracePt t="16681" x="8345488" y="1906588"/>
          <p14:tracePt t="16687" x="8329613" y="1873250"/>
          <p14:tracePt t="16695" x="8329613" y="1857375"/>
          <p14:tracePt t="16711" x="8329613" y="1824038"/>
          <p14:tracePt t="16728" x="8329613" y="1774825"/>
          <p14:tracePt t="16744" x="8312150" y="1743075"/>
          <p14:tracePt t="16983" x="8296275" y="1743075"/>
          <p14:tracePt t="16998" x="8280400" y="1743075"/>
          <p14:tracePt t="17005" x="8264525" y="1743075"/>
          <p14:tracePt t="17472" x="8247063" y="1743075"/>
          <p14:tracePt t="18567" x="8231188" y="1743075"/>
          <p14:tracePt t="18583" x="8215313" y="1758950"/>
          <p14:tracePt t="18600" x="8197850" y="1774825"/>
          <p14:tracePt t="18606" x="8166100" y="1808163"/>
          <p14:tracePt t="18637" x="8116888" y="1824038"/>
          <p14:tracePt t="18722" x="8101013" y="1841500"/>
          <p14:tracePt t="18734" x="8085138" y="1857375"/>
          <p14:tracePt t="18755" x="8067675" y="1857375"/>
          <p14:tracePt t="18801" x="8051800" y="1873250"/>
          <p14:tracePt t="18810" x="8020050" y="1889125"/>
          <p14:tracePt t="18818" x="8002588" y="1889125"/>
          <p14:tracePt t="18829" x="7986713" y="1906588"/>
          <p14:tracePt t="18846" x="7921625" y="1938338"/>
          <p14:tracePt t="18863" x="7856538" y="1954213"/>
          <p14:tracePt t="18880" x="7823200" y="1954213"/>
          <p14:tracePt t="18897" x="7807325" y="1971675"/>
          <p14:tracePt t="19034" x="7807325" y="1987550"/>
          <p14:tracePt t="19041" x="7791450" y="2003425"/>
          <p14:tracePt t="19050" x="7775575" y="2003425"/>
          <p14:tracePt t="19063" x="7726363" y="2019300"/>
          <p14:tracePt t="19079" x="7677150" y="2052638"/>
          <p14:tracePt t="19096" x="7596188" y="2101850"/>
          <p14:tracePt t="19112" x="7531100" y="2133600"/>
          <p14:tracePt t="19130" x="7481888" y="2182813"/>
          <p14:tracePt t="19146" x="7399338" y="2247900"/>
          <p14:tracePt t="19163" x="7286625" y="2281238"/>
          <p14:tracePt t="19179" x="7219950" y="2328863"/>
          <p14:tracePt t="19197" x="7154863" y="2378075"/>
          <p14:tracePt t="19213" x="7138988" y="2393950"/>
          <p14:tracePt t="19230" x="7107238" y="2427288"/>
          <p14:tracePt t="19258" x="7089775" y="2427288"/>
          <p14:tracePt t="19267" x="7058025" y="2443163"/>
          <p14:tracePt t="19280" x="7042150" y="2459038"/>
          <p14:tracePt t="19296" x="7024688" y="2476500"/>
          <p14:tracePt t="19313" x="6943725" y="2541588"/>
          <p14:tracePt t="19329" x="6878638" y="2573338"/>
          <p14:tracePt t="19347" x="6862763" y="2590800"/>
          <p14:tracePt t="19484" x="6862763" y="2606675"/>
          <p14:tracePt t="19488" x="6862763" y="2622550"/>
          <p14:tracePt t="19501" x="6862763" y="2671763"/>
          <p14:tracePt t="19522" x="6862763" y="2703513"/>
          <p14:tracePt t="19534" x="6862763" y="2736850"/>
          <p14:tracePt t="19550" x="6862763" y="2752725"/>
          <p14:tracePt t="19563" x="6894513" y="2801938"/>
          <p14:tracePt t="19580" x="6894513" y="2817813"/>
          <p14:tracePt t="19596" x="6894513" y="2833688"/>
          <p14:tracePt t="19613" x="6910388" y="2867025"/>
          <p14:tracePt t="19630" x="6927850" y="2867025"/>
          <p14:tracePt t="19647" x="6959600" y="2882900"/>
          <p14:tracePt t="19663" x="6992938" y="2916238"/>
          <p14:tracePt t="19684" x="7024688" y="2916238"/>
          <p14:tracePt t="19697" x="7058025" y="2932113"/>
          <p14:tracePt t="19713" x="7107238" y="2947988"/>
          <p14:tracePt t="19731" x="7154863" y="2947988"/>
          <p14:tracePt t="19747" x="7253288" y="2981325"/>
          <p14:tracePt t="19763" x="7334250" y="2997200"/>
          <p14:tracePt t="19781" x="7448550" y="3046413"/>
          <p14:tracePt t="19797" x="7481888" y="3078163"/>
          <p14:tracePt t="20914" x="7497763" y="3078163"/>
          <p14:tracePt t="20923" x="7497763" y="3062288"/>
          <p14:tracePt t="20936" x="7497763" y="3046413"/>
          <p14:tracePt t="20940" x="7497763" y="3030538"/>
          <p14:tracePt t="20950" x="7497763" y="3013075"/>
          <p14:tracePt t="20973" x="7497763" y="2997200"/>
          <p14:tracePt t="20985" x="7497763" y="2965450"/>
          <p14:tracePt t="21102" x="7481888" y="2947988"/>
          <p14:tracePt t="21108" x="7481888" y="2916238"/>
          <p14:tracePt t="21126" x="7464425" y="2900363"/>
          <p14:tracePt t="21218" x="7448550" y="2882900"/>
          <p14:tracePt t="21223" x="7432675" y="2882900"/>
          <p14:tracePt t="21235" x="7416800" y="2882900"/>
          <p14:tracePt t="21249" x="7399338" y="2882900"/>
          <p14:tracePt t="21265" x="7334250" y="2867025"/>
          <p14:tracePt t="21282" x="7318375" y="2867025"/>
          <p14:tracePt t="21299" x="7302500" y="2867025"/>
          <p14:tracePt t="21315" x="7286625" y="2867025"/>
          <p14:tracePt t="21333" x="7269163" y="2867025"/>
          <p14:tracePt t="22182" x="7253288" y="2867025"/>
          <p14:tracePt t="22190" x="7219950" y="2817813"/>
          <p14:tracePt t="22200" x="7188200" y="2786063"/>
          <p14:tracePt t="22216" x="7123113" y="2703513"/>
          <p14:tracePt t="22232" x="7024688" y="2622550"/>
          <p14:tracePt t="22250" x="7008813" y="2590800"/>
          <p14:tracePt t="22266" x="6992938" y="2557463"/>
          <p14:tracePt t="22283" x="6975475" y="2524125"/>
          <p14:tracePt t="22300" x="6943725" y="2492375"/>
          <p14:tracePt t="22317" x="6910388" y="2492375"/>
          <p14:tracePt t="22333" x="6894513" y="2476500"/>
          <p14:tracePt t="22350" x="6878638" y="2476500"/>
          <p14:tracePt t="22492" x="6862763" y="2459038"/>
          <p14:tracePt t="22502" x="6813550" y="2443163"/>
          <p14:tracePt t="22507" x="6780213" y="2427288"/>
          <p14:tracePt t="22520" x="6764338" y="2427288"/>
          <p14:tracePt t="22533" x="6748463" y="2427288"/>
          <p14:tracePt t="22549" x="6618288" y="2393950"/>
          <p14:tracePt t="22567" x="6470650" y="2378075"/>
          <p14:tracePt t="22582" x="6373813" y="2378075"/>
          <p14:tracePt t="22600" x="6210300" y="2346325"/>
          <p14:tracePt t="22616" x="6194425" y="2346325"/>
          <p14:tracePt t="22778" x="6210300" y="2346325"/>
          <p14:tracePt t="22787" x="6242050" y="2346325"/>
          <p14:tracePt t="22799" x="6259513" y="2346325"/>
          <p14:tracePt t="22818" x="6275388" y="2346325"/>
          <p14:tracePt t="23058" x="6291263" y="2346325"/>
          <p14:tracePt t="23064" x="6307138" y="2346325"/>
          <p14:tracePt t="23072" x="6324600" y="2346325"/>
          <p14:tracePt t="23190" x="6275388" y="2346325"/>
          <p14:tracePt t="23198" x="6242050" y="2378075"/>
          <p14:tracePt t="23207" x="6176963" y="2378075"/>
          <p14:tracePt t="23217" x="6145213" y="2393950"/>
          <p14:tracePt t="23234" x="6046788" y="2393950"/>
          <p14:tracePt t="23252" x="6030913" y="2393950"/>
          <p14:tracePt t="23267" x="5997575" y="2393950"/>
          <p14:tracePt t="23760" x="5981700" y="2393950"/>
          <p14:tracePt t="23770" x="5981700" y="2411413"/>
          <p14:tracePt t="23775" x="5965825" y="2443163"/>
          <p14:tracePt t="23787" x="5965825" y="2459038"/>
          <p14:tracePt t="23801" x="5932488" y="2541588"/>
          <p14:tracePt t="23817" x="5900738" y="2622550"/>
          <p14:tracePt t="23834" x="5835650" y="2736850"/>
          <p14:tracePt t="23851" x="5786438" y="2801938"/>
          <p14:tracePt t="23869" x="5753100" y="2851150"/>
          <p14:tracePt t="23871" x="5737225" y="2851150"/>
          <p14:tracePt t="23884" x="5721350" y="2867025"/>
          <p14:tracePt t="23901" x="5721350" y="2882900"/>
          <p14:tracePt t="25194" x="5705475" y="2867025"/>
          <p14:tracePt t="25205" x="5656263" y="2867025"/>
          <p14:tracePt t="25210" x="5640388" y="2833688"/>
          <p14:tracePt t="25224" x="5591175" y="2817813"/>
          <p14:tracePt t="25236" x="5573713" y="2817813"/>
          <p14:tracePt t="25252" x="5526088" y="2786063"/>
          <p14:tracePt t="25270" x="5492750" y="2768600"/>
          <p14:tracePt t="25285" x="5443538" y="2752725"/>
          <p14:tracePt t="25303" x="5346700" y="2736850"/>
          <p14:tracePt t="25319" x="5248275" y="2703513"/>
          <p14:tracePt t="25336" x="5167313" y="2703513"/>
          <p14:tracePt t="25352" x="5053013" y="2687638"/>
          <p14:tracePt t="25370" x="4987925" y="2687638"/>
          <p14:tracePt t="25385" x="4922838" y="2687638"/>
          <p14:tracePt t="25402" x="4873625" y="2687638"/>
          <p14:tracePt t="25419" x="4808538" y="2687638"/>
          <p14:tracePt t="25436" x="4743450" y="2671763"/>
          <p14:tracePt t="25452" x="4660900" y="2671763"/>
          <p14:tracePt t="25470" x="4449763" y="2671763"/>
          <p14:tracePt t="25485" x="4351338" y="2671763"/>
          <p14:tracePt t="25502" x="4238625" y="2671763"/>
          <p14:tracePt t="25519" x="4156075" y="2638425"/>
          <p14:tracePt t="25536" x="4075113" y="2638425"/>
          <p14:tracePt t="25553" x="3994150" y="2638425"/>
          <p14:tracePt t="25570" x="3879850" y="2638425"/>
          <p14:tracePt t="25586" x="3748088" y="2638425"/>
          <p14:tracePt t="25602" x="3651250" y="2638425"/>
          <p14:tracePt t="25619" x="3586163" y="2638425"/>
          <p14:tracePt t="25637" x="3503613" y="2638425"/>
          <p14:tracePt t="25652" x="3455988" y="2638425"/>
          <p14:tracePt t="25670" x="3373438" y="2638425"/>
          <p14:tracePt t="25687" x="3292475" y="2638425"/>
          <p14:tracePt t="25702" x="3162300" y="2638425"/>
          <p14:tracePt t="25720" x="2967038" y="2638425"/>
          <p14:tracePt t="25737" x="2852738" y="2638425"/>
          <p14:tracePt t="25752" x="2770188" y="2638425"/>
          <p14:tracePt t="25770" x="2738438" y="2638425"/>
          <p14:tracePt t="25787" x="2673350" y="2638425"/>
          <p14:tracePt t="25802" x="2624138" y="2638425"/>
          <p14:tracePt t="25820" x="2493963" y="2638425"/>
          <p14:tracePt t="25836" x="2363788" y="2638425"/>
          <p14:tracePt t="25853" x="2298700" y="2687638"/>
          <p14:tracePt t="25870" x="2216150" y="2703513"/>
          <p14:tracePt t="25886" x="2200275" y="2703513"/>
          <p14:tracePt t="25903" x="2168525" y="2720975"/>
          <p14:tracePt t="25919" x="2101850" y="2752725"/>
          <p14:tracePt t="25937" x="2085975" y="2768600"/>
          <p14:tracePt t="25953" x="2036763" y="2817813"/>
          <p14:tracePt t="25970" x="2020888" y="2833688"/>
          <p14:tracePt t="25987" x="1989138" y="2851150"/>
          <p14:tracePt t="26003" x="1939925" y="2900363"/>
          <p14:tracePt t="26020" x="1906588" y="2947988"/>
          <p14:tracePt t="26037" x="1874838" y="3030538"/>
          <p14:tracePt t="26054" x="1857375" y="3111500"/>
          <p14:tracePt t="26069" x="1825625" y="3192463"/>
          <p14:tracePt t="26087" x="1825625" y="3290888"/>
          <p14:tracePt t="26103" x="1825625" y="3371850"/>
          <p14:tracePt t="26120" x="1825625" y="3470275"/>
          <p14:tracePt t="26137" x="1825625" y="3600450"/>
          <p14:tracePt t="26153" x="1841500" y="3730625"/>
          <p14:tracePt t="26170" x="1924050" y="3811588"/>
          <p14:tracePt t="26187" x="2036763" y="3925888"/>
          <p14:tracePt t="26204" x="2101850" y="4024313"/>
          <p14:tracePt t="26220" x="2233613" y="4186238"/>
          <p14:tracePt t="26237" x="2347913" y="4284663"/>
          <p14:tracePt t="26254" x="2493963" y="4381500"/>
          <p14:tracePt t="26271" x="2689225" y="4495800"/>
          <p14:tracePt t="26286" x="2901950" y="4576763"/>
          <p14:tracePt t="26304" x="3162300" y="4675188"/>
          <p14:tracePt t="26320" x="3341688" y="4740275"/>
          <p14:tracePt t="26337" x="3602038" y="4821238"/>
          <p14:tracePt t="26354" x="3814763" y="4870450"/>
          <p14:tracePt t="26371" x="3994150" y="4903788"/>
          <p14:tracePt t="26387" x="4140200" y="4903788"/>
          <p14:tracePt t="26404" x="4270375" y="4951413"/>
          <p14:tracePt t="26420" x="4400550" y="4968875"/>
          <p14:tracePt t="26436" x="4564063" y="4968875"/>
          <p14:tracePt t="26454" x="4857750" y="5000625"/>
          <p14:tracePt t="26470" x="4987925" y="5000625"/>
          <p14:tracePt t="26487" x="5183188" y="5000625"/>
          <p14:tracePt t="26504" x="5411788" y="5000625"/>
          <p14:tracePt t="26520" x="5526088" y="5000625"/>
          <p14:tracePt t="26537" x="5607050" y="5000625"/>
          <p14:tracePt t="26554" x="5818188" y="5000625"/>
          <p14:tracePt t="26570" x="5916613" y="5000625"/>
          <p14:tracePt t="26588" x="5997575" y="5000625"/>
          <p14:tracePt t="26603" x="6145213" y="5000625"/>
          <p14:tracePt t="26621" x="6275388" y="5000625"/>
          <p14:tracePt t="26638" x="6470650" y="4984750"/>
          <p14:tracePt t="26654" x="6618288" y="4935538"/>
          <p14:tracePt t="26671" x="6780213" y="4903788"/>
          <p14:tracePt t="26687" x="6813550" y="4886325"/>
          <p14:tracePt t="26704" x="6862763" y="4821238"/>
          <p14:tracePt t="26720" x="6927850" y="4773613"/>
          <p14:tracePt t="26737" x="7024688" y="4708525"/>
          <p14:tracePt t="26754" x="7123113" y="4594225"/>
          <p14:tracePt t="26772" x="7172325" y="4479925"/>
          <p14:tracePt t="26787" x="7269163" y="4316413"/>
          <p14:tracePt t="26804" x="7399338" y="4121150"/>
          <p14:tracePt t="26821" x="7513638" y="3957638"/>
          <p14:tracePt t="26837" x="7546975" y="3844925"/>
          <p14:tracePt t="26855" x="7562850" y="3746500"/>
          <p14:tracePt t="26871" x="7578725" y="3632200"/>
          <p14:tracePt t="26887" x="7596188" y="3551238"/>
          <p14:tracePt t="26905" x="7612063" y="3486150"/>
          <p14:tracePt t="26922" x="7612063" y="3405188"/>
          <p14:tracePt t="26938" x="7612063" y="3340100"/>
          <p14:tracePt t="26954" x="7612063" y="3306763"/>
          <p14:tracePt t="26971" x="7578725" y="3192463"/>
          <p14:tracePt t="26987" x="7531100" y="3143250"/>
          <p14:tracePt t="27004" x="7416800" y="3030538"/>
          <p14:tracePt t="27021" x="7286625" y="2916238"/>
          <p14:tracePt t="27038" x="7172325" y="2851150"/>
          <p14:tracePt t="27054" x="7042150" y="2786063"/>
          <p14:tracePt t="27072" x="6943725" y="2720975"/>
          <p14:tracePt t="27088" x="6813550" y="2655888"/>
          <p14:tracePt t="27104" x="6796088" y="2655888"/>
          <p14:tracePt t="27121" x="6780213" y="2655888"/>
          <p14:tracePt t="27137" x="6764338" y="2638425"/>
          <p14:tracePt t="29413" x="6748463" y="2622550"/>
          <p14:tracePt t="29423" x="6731000" y="2606675"/>
          <p14:tracePt t="29431" x="6731000" y="2573338"/>
          <p14:tracePt t="29440" x="6699250" y="2524125"/>
          <p14:tracePt t="29456" x="6683375" y="2459038"/>
          <p14:tracePt t="29474" x="6634163" y="2312988"/>
          <p14:tracePt t="29490" x="6634163" y="2133600"/>
          <p14:tracePt t="29507" x="6600825" y="1954213"/>
          <p14:tracePt t="29523" x="6584950" y="1743075"/>
          <p14:tracePt t="29540" x="6569075" y="1449388"/>
          <p14:tracePt t="29557" x="6535738" y="1238250"/>
          <p14:tracePt t="29573" x="6519863" y="1058863"/>
          <p14:tracePt t="29592" x="6503988" y="879475"/>
          <p14:tracePt t="29607" x="6454775" y="765175"/>
          <p14:tracePt t="29623" x="6454775" y="700088"/>
          <p14:tracePt t="29641" x="6438900" y="668338"/>
          <p14:tracePt t="29657" x="6438900" y="650875"/>
          <p14:tracePt t="29734" x="6421438" y="635000"/>
          <p14:tracePt t="30968" x="6421438" y="603250"/>
          <p14:tracePt t="30977" x="6421438" y="554038"/>
          <p14:tracePt t="30984" x="6405563" y="455613"/>
          <p14:tracePt t="30994" x="6405563" y="325438"/>
          <p14:tracePt t="31008" x="6324600" y="650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39152" cy="565783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46077" y="818053"/>
            <a:ext cx="64966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A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¿Cuándo se  enferman </a:t>
            </a:r>
          </a:p>
          <a:p>
            <a:pPr algn="ctr" defTabSz="914400">
              <a:defRPr/>
            </a:pPr>
            <a:r>
              <a:rPr lang="es-A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 personas</a:t>
            </a:r>
            <a:r>
              <a:rPr lang="es-E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A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5AF3CAF-5961-4C9E-B2C4-C93F126754B0}"/>
              </a:ext>
            </a:extLst>
          </p:cNvPr>
          <p:cNvSpPr/>
          <p:nvPr/>
        </p:nvSpPr>
        <p:spPr>
          <a:xfrm>
            <a:off x="346077" y="3948828"/>
            <a:ext cx="8014447" cy="2677656"/>
          </a:xfrm>
          <a:prstGeom prst="rect">
            <a:avLst/>
          </a:prstGeom>
          <a:solidFill>
            <a:srgbClr val="009999"/>
          </a:solidFill>
          <a:ln/>
          <a:effectLst>
            <a:glow rad="38100">
              <a:schemeClr val="accent2">
                <a:lumMod val="20000"/>
                <a:lumOff val="8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infección en las personas se adquiere en los primeros años de vida.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AR" altLang="es-AR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enfermedad de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8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“las manos y las rodillas en el suelo, los pantalones cortos y los juegos con perros”. </a:t>
            </a:r>
          </a:p>
        </p:txBody>
      </p:sp>
      <p:pic>
        <p:nvPicPr>
          <p:cNvPr id="5" name="Imagen 12">
            <a:extLst>
              <a:ext uri="{FF2B5EF4-FFF2-40B4-BE49-F238E27FC236}">
                <a16:creationId xmlns:a16="http://schemas.microsoft.com/office/drawing/2014/main" id="{75BD396B-F974-4AB3-A30A-DF3C2B791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40" y="144465"/>
            <a:ext cx="2236787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34" y="77739"/>
            <a:ext cx="954997" cy="954997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D2139A3-9418-29D1-A6B8-19BDC6E6EE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9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5"/>
    </mc:Choice>
    <mc:Fallback xmlns="">
      <p:transition spd="slow" advTm="39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" x="3438525" y="2312988"/>
          <p14:tracePt t="446" x="3471863" y="2312988"/>
          <p14:tracePt t="470" x="3487738" y="2297113"/>
          <p14:tracePt t="495" x="3503613" y="2297113"/>
          <p14:tracePt t="503" x="3521075" y="2281238"/>
          <p14:tracePt t="520" x="3521075" y="2247900"/>
          <p14:tracePt t="534" x="3521075" y="2232025"/>
          <p14:tracePt t="550" x="3586163" y="2166938"/>
          <p14:tracePt t="568" x="3586163" y="2101850"/>
          <p14:tracePt t="583" x="3635375" y="2019300"/>
          <p14:tracePt t="600" x="3683000" y="1954213"/>
          <p14:tracePt t="618" x="3732213" y="1873250"/>
          <p14:tracePt t="635" x="3846513" y="1792288"/>
          <p14:tracePt t="650" x="4010025" y="1709738"/>
          <p14:tracePt t="667" x="4238625" y="1579563"/>
          <p14:tracePt t="683" x="4400550" y="1531938"/>
          <p14:tracePt t="702" x="4595813" y="1466850"/>
          <p14:tracePt t="717" x="4775200" y="1400175"/>
          <p14:tracePt t="735" x="5102225" y="1303338"/>
          <p14:tracePt t="750" x="5313363" y="1189038"/>
          <p14:tracePt t="767" x="5492750" y="1108075"/>
          <p14:tracePt t="784" x="5688013" y="977900"/>
          <p14:tracePt t="803" x="5802313" y="879475"/>
          <p14:tracePt t="804" x="5835650" y="830263"/>
          <p14:tracePt t="817" x="5867400" y="798513"/>
          <p14:tracePt t="833" x="5867400" y="733425"/>
          <p14:tracePt t="851" x="5884863" y="650875"/>
          <p14:tracePt t="866" x="5867400" y="585788"/>
          <p14:tracePt t="883" x="5786438" y="504825"/>
          <p14:tracePt t="899" x="5573713" y="455613"/>
          <p14:tracePt t="917" x="5297488" y="374650"/>
          <p14:tracePt t="933" x="4987925" y="293688"/>
          <p14:tracePt t="951" x="4613275" y="211138"/>
          <p14:tracePt t="966" x="4368800" y="114300"/>
          <p14:tracePt t="984" x="4171950" y="49213"/>
          <p14:tracePt t="999" x="3960813" y="33338"/>
          <p14:tracePt t="1017" x="3765550" y="15875"/>
          <p14:tracePt t="1034" x="3602038" y="15875"/>
          <p14:tracePt t="1051" x="3455988" y="15875"/>
          <p14:tracePt t="1067" x="3325813" y="15875"/>
          <p14:tracePt t="1085" x="3194050" y="15875"/>
          <p14:tracePt t="1101" x="3063875" y="15875"/>
          <p14:tracePt t="1119" x="2982913" y="15875"/>
          <p14:tracePt t="1133" x="2852738" y="33338"/>
          <p14:tracePt t="1152" x="2673350" y="49213"/>
          <p14:tracePt t="1167" x="2428875" y="98425"/>
          <p14:tracePt t="1186" x="2216150" y="163513"/>
          <p14:tracePt t="1202" x="1939925" y="195263"/>
          <p14:tracePt t="1217" x="1727200" y="293688"/>
          <p14:tracePt t="1235" x="1597025" y="325438"/>
          <p14:tracePt t="1252" x="1482725" y="374650"/>
          <p14:tracePt t="1267" x="1320800" y="423863"/>
          <p14:tracePt t="1287" x="1271588" y="455613"/>
          <p14:tracePt t="1291" x="1222375" y="488950"/>
          <p14:tracePt t="1305" x="1206500" y="504825"/>
          <p14:tracePt t="1318" x="1173163" y="538163"/>
          <p14:tracePt t="1334" x="1141413" y="554038"/>
          <p14:tracePt t="1352" x="1058863" y="635000"/>
          <p14:tracePt t="1367" x="1027113" y="684213"/>
          <p14:tracePt t="1385" x="946150" y="782638"/>
          <p14:tracePt t="1402" x="896938" y="830263"/>
          <p14:tracePt t="1419" x="831850" y="944563"/>
          <p14:tracePt t="1434" x="798513" y="1009650"/>
          <p14:tracePt t="1451" x="766763" y="1123950"/>
          <p14:tracePt t="1467" x="717550" y="1222375"/>
          <p14:tracePt t="1485" x="700088" y="1319213"/>
          <p14:tracePt t="1503" x="700088" y="1466850"/>
          <p14:tracePt t="1517" x="684213" y="1563688"/>
          <p14:tracePt t="1535" x="684213" y="1677988"/>
          <p14:tracePt t="1552" x="684213" y="1758950"/>
          <p14:tracePt t="1567" x="684213" y="1938338"/>
          <p14:tracePt t="1585" x="684213" y="2052638"/>
          <p14:tracePt t="1601" x="717550" y="2198688"/>
          <p14:tracePt t="1619" x="766763" y="2281238"/>
          <p14:tracePt t="1634" x="831850" y="2362200"/>
          <p14:tracePt t="1651" x="912813" y="2459038"/>
          <p14:tracePt t="1667" x="977900" y="2573338"/>
          <p14:tracePt t="1685" x="1108075" y="2703513"/>
          <p14:tracePt t="1703" x="1190625" y="2752725"/>
          <p14:tracePt t="1718" x="1368425" y="2867025"/>
          <p14:tracePt t="1734" x="1482725" y="2900363"/>
          <p14:tracePt t="1752" x="1630363" y="2965450"/>
          <p14:tracePt t="1767" x="1825625" y="3030538"/>
          <p14:tracePt t="1786" x="2005013" y="3062288"/>
          <p14:tracePt t="1803" x="2216150" y="3111500"/>
          <p14:tracePt t="1819" x="2395538" y="3143250"/>
          <p14:tracePt t="1834" x="2608263" y="3208338"/>
          <p14:tracePt t="1852" x="2738438" y="3225800"/>
          <p14:tracePt t="1867" x="2884488" y="3225800"/>
          <p14:tracePt t="1886" x="3032125" y="3225800"/>
          <p14:tracePt t="1902" x="3259138" y="3225800"/>
          <p14:tracePt t="1919" x="3521075" y="3225800"/>
          <p14:tracePt t="1934" x="3716338" y="3225800"/>
          <p14:tracePt t="1952" x="4059238" y="3225800"/>
          <p14:tracePt t="1968" x="4286250" y="3225800"/>
          <p14:tracePt t="1986" x="4433888" y="3225800"/>
          <p14:tracePt t="2001" x="4629150" y="3225800"/>
          <p14:tracePt t="2019" x="4792663" y="3225800"/>
          <p14:tracePt t="2035" x="4938713" y="3225800"/>
          <p14:tracePt t="2052" x="5068888" y="3225800"/>
          <p14:tracePt t="2068" x="5183188" y="3192463"/>
          <p14:tracePt t="2085" x="5264150" y="3143250"/>
          <p14:tracePt t="2101" x="5378450" y="3095625"/>
          <p14:tracePt t="2118" x="5461000" y="3062288"/>
          <p14:tracePt t="2136" x="5573713" y="3013075"/>
          <p14:tracePt t="2152" x="5640388" y="2997200"/>
          <p14:tracePt t="2168" x="5688013" y="2997200"/>
          <p14:tracePt t="2186" x="5705475" y="2965450"/>
          <p14:tracePt t="2202" x="5737225" y="2965450"/>
          <p14:tracePt t="2218" x="5786438" y="2947988"/>
          <p14:tracePt t="2235" x="5818188" y="2916238"/>
          <p14:tracePt t="2252" x="5851525" y="2900363"/>
          <p14:tracePt t="2390" x="5867400" y="2882900"/>
          <p14:tracePt t="8246" x="5867400" y="2867025"/>
          <p14:tracePt t="8279" x="5867400" y="2851150"/>
          <p14:tracePt t="8302" x="5867400" y="2833688"/>
          <p14:tracePt t="9840" x="5867400" y="2817813"/>
          <p14:tracePt t="12766" x="5884863" y="2768600"/>
          <p14:tracePt t="12774" x="5916613" y="2752725"/>
          <p14:tracePt t="12781" x="6080125" y="2736850"/>
          <p14:tracePt t="12797" x="6210300" y="2703513"/>
          <p14:tracePt t="12814" x="6764338" y="2703513"/>
          <p14:tracePt t="12829" x="7383463" y="2703513"/>
          <p14:tracePt t="12845" x="7807325" y="2703513"/>
          <p14:tracePt t="12863" x="8329613" y="2703513"/>
          <p14:tracePt t="12865" x="8556625" y="2703513"/>
          <p14:tracePt t="12878" x="8785225" y="2703513"/>
          <p14:tracePt t="14220" x="8067675" y="4560888"/>
          <p14:tracePt t="14228" x="7531100" y="4560888"/>
          <p14:tracePt t="14234" x="7123113" y="4560888"/>
          <p14:tracePt t="14247" x="6699250" y="4594225"/>
          <p14:tracePt t="14263" x="5949950" y="4594225"/>
          <p14:tracePt t="14280" x="5297488" y="4594225"/>
          <p14:tracePt t="14298" x="4905375" y="4594225"/>
          <p14:tracePt t="14314" x="4727575" y="4594225"/>
          <p14:tracePt t="14331" x="4710113" y="4594225"/>
          <p14:tracePt t="14384" x="4694238" y="4610100"/>
          <p14:tracePt t="14391" x="4660900" y="4610100"/>
          <p14:tracePt t="14399" x="4613275" y="4625975"/>
          <p14:tracePt t="14414" x="4579938" y="4625975"/>
          <p14:tracePt t="14432" x="4483100" y="4641850"/>
          <p14:tracePt t="14434" x="4465638" y="4641850"/>
          <p14:tracePt t="14446" x="4400550" y="4659313"/>
          <p14:tracePt t="14465" x="4254500" y="4659313"/>
          <p14:tracePt t="14480" x="3895725" y="4756150"/>
          <p14:tracePt t="14497" x="3700463" y="4773613"/>
          <p14:tracePt t="14514" x="3521075" y="4773613"/>
          <p14:tracePt t="14531" x="3422650" y="4789488"/>
          <p14:tracePt t="14546" x="3259138" y="4789488"/>
          <p14:tracePt t="14565" x="3178175" y="4789488"/>
          <p14:tracePt t="14580" x="3162300" y="4789488"/>
          <p14:tracePt t="14598" x="3146425" y="4789488"/>
          <p14:tracePt t="14656" x="3128963" y="4789488"/>
          <p14:tracePt t="14662" x="3097213" y="4805363"/>
          <p14:tracePt t="14672" x="3063875" y="4805363"/>
          <p14:tracePt t="14685" x="3048000" y="4805363"/>
          <p14:tracePt t="14699" x="3014663" y="4805363"/>
          <p14:tracePt t="16553" x="2998788" y="4805363"/>
          <p14:tracePt t="17871" x="2982913" y="4789488"/>
          <p14:tracePt t="18680" x="2982913" y="4773613"/>
          <p14:tracePt t="18872" x="2982913" y="4756150"/>
          <p14:tracePt t="18880" x="3032125" y="4691063"/>
          <p14:tracePt t="18887" x="3211513" y="4641850"/>
          <p14:tracePt t="18902" x="3373438" y="4594225"/>
          <p14:tracePt t="18919" x="4189413" y="4545013"/>
          <p14:tracePt t="18935" x="6015038" y="4414838"/>
          <p14:tracePt t="18952" x="8361363" y="4267200"/>
          <p14:tracePt t="35307" x="9045575" y="1042988"/>
          <p14:tracePt t="35318" x="8997950" y="977900"/>
          <p14:tracePt t="35336" x="8915400" y="912813"/>
          <p14:tracePt t="35351" x="8866188" y="847725"/>
          <p14:tracePt t="35368" x="8834438" y="830263"/>
          <p14:tracePt t="35385" x="8818563" y="798513"/>
          <p14:tracePt t="35401" x="8801100" y="798513"/>
          <p14:tracePt t="35418" x="8785225" y="782638"/>
          <p14:tracePt t="35436" x="8753475" y="733425"/>
          <p14:tracePt t="35452" x="8720138" y="715963"/>
          <p14:tracePt t="35471" x="8688388" y="715963"/>
          <p14:tracePt t="35474" x="8655050" y="715963"/>
          <p14:tracePt t="35484" x="8574088" y="700088"/>
          <p14:tracePt t="35501" x="8491538" y="700088"/>
          <p14:tracePt t="35519" x="8394700" y="684213"/>
          <p14:tracePt t="35535" x="8329613" y="668338"/>
          <p14:tracePt t="35552" x="8264525" y="668338"/>
          <p14:tracePt t="35568" x="8215313" y="668338"/>
          <p14:tracePt t="35586" x="8085138" y="668338"/>
          <p14:tracePt t="35601" x="8020050" y="668338"/>
          <p14:tracePt t="35619" x="7953375" y="668338"/>
          <p14:tracePt t="35636" x="7921625" y="668338"/>
          <p14:tracePt t="35651" x="7888288" y="668338"/>
          <p14:tracePt t="35669" x="7856538" y="668338"/>
          <p14:tracePt t="35685" x="7823200" y="668338"/>
          <p14:tracePt t="35701" x="7791450" y="668338"/>
          <p14:tracePt t="35719" x="7693025" y="668338"/>
          <p14:tracePt t="35735" x="7627938" y="684213"/>
          <p14:tracePt t="35752" x="7513638" y="700088"/>
          <p14:tracePt t="35768" x="7351713" y="765175"/>
          <p14:tracePt t="35785" x="7219950" y="782638"/>
          <p14:tracePt t="35801" x="7058025" y="814388"/>
          <p14:tracePt t="35819" x="6992938" y="830263"/>
          <p14:tracePt t="35835" x="6943725" y="847725"/>
          <p14:tracePt t="35853" x="6910388" y="863600"/>
          <p14:tracePt t="35869" x="6829425" y="928688"/>
          <p14:tracePt t="35885" x="6780213" y="977900"/>
          <p14:tracePt t="35904" x="6731000" y="1009650"/>
          <p14:tracePt t="35920" x="6683375" y="1074738"/>
          <p14:tracePt t="35935" x="6650038" y="1123950"/>
          <p14:tracePt t="35952" x="6584950" y="1238250"/>
          <p14:tracePt t="35969" x="6569075" y="1352550"/>
          <p14:tracePt t="35985" x="6551613" y="1466850"/>
          <p14:tracePt t="36002" x="6551613" y="1563688"/>
          <p14:tracePt t="36019" x="6551613" y="1743075"/>
          <p14:tracePt t="36035" x="6634163" y="1906588"/>
          <p14:tracePt t="36053" x="6665913" y="1954213"/>
          <p14:tracePt t="36068" x="6764338" y="2247900"/>
          <p14:tracePt t="36085" x="6829425" y="2393950"/>
          <p14:tracePt t="36102" x="6845300" y="2459038"/>
          <p14:tracePt t="36119" x="6992938" y="2768600"/>
          <p14:tracePt t="36135" x="7073900" y="2932113"/>
          <p14:tracePt t="36152" x="7154863" y="3062288"/>
          <p14:tracePt t="36168" x="7204075" y="3143250"/>
          <p14:tracePt t="36186" x="7253288" y="3192463"/>
          <p14:tracePt t="36202" x="7302500" y="3275013"/>
          <p14:tracePt t="36220" x="7318375" y="3306763"/>
          <p14:tracePt t="36235" x="7367588" y="3340100"/>
          <p14:tracePt t="36253" x="7546975" y="3436938"/>
          <p14:tracePt t="36268" x="7758113" y="3502025"/>
          <p14:tracePt t="36286" x="7937500" y="3502025"/>
          <p14:tracePt t="36302" x="8150225" y="3535363"/>
          <p14:tracePt t="36321" x="8345488" y="3535363"/>
          <p14:tracePt t="36323" x="8394700" y="3535363"/>
          <p14:tracePt t="36336" x="8491538" y="3535363"/>
          <p14:tracePt t="36352" x="8621713" y="3535363"/>
          <p14:tracePt t="36369" x="8720138" y="3535363"/>
          <p14:tracePt t="36389" x="8736013" y="3535363"/>
          <p14:tracePt t="36403" x="8769350" y="3535363"/>
          <p14:tracePt t="36405" x="8834438" y="3517900"/>
          <p14:tracePt t="36419" x="8866188" y="3486150"/>
          <p14:tracePt t="36437" x="8964613" y="3405188"/>
          <p14:tracePt t="36452" x="9063038" y="3306763"/>
          <p14:tracePt t="36780" x="8964613" y="179388"/>
          <p14:tracePt t="36792" x="8834438" y="98425"/>
          <p14:tracePt t="36802" x="8589963" y="49213"/>
          <p14:tracePt t="36963" x="6650038" y="15875"/>
          <p14:tracePt t="36972" x="6535738" y="80963"/>
          <p14:tracePt t="36987" x="6470650" y="146050"/>
          <p14:tracePt t="37004" x="6356350" y="244475"/>
          <p14:tracePt t="37021" x="6242050" y="374650"/>
          <p14:tracePt t="37036" x="6111875" y="554038"/>
          <p14:tracePt t="37054" x="6030913" y="733425"/>
          <p14:tracePt t="37069" x="5932488" y="912813"/>
          <p14:tracePt t="37087" x="5818188" y="1108075"/>
          <p14:tracePt t="37103" x="5737225" y="1335088"/>
          <p14:tracePt t="37121" x="5705475" y="1547813"/>
          <p14:tracePt t="37137" x="5705475" y="1743075"/>
          <p14:tracePt t="37153" x="5705475" y="1938338"/>
          <p14:tracePt t="37171" x="5705475" y="2117725"/>
          <p14:tracePt t="37187" x="5753100" y="2281238"/>
          <p14:tracePt t="37205" x="5867400" y="2459038"/>
          <p14:tracePt t="37220" x="5981700" y="2655888"/>
          <p14:tracePt t="37238" x="6062663" y="2851150"/>
          <p14:tracePt t="37253" x="6307138" y="3095625"/>
          <p14:tracePt t="37270" x="6519863" y="3306763"/>
          <p14:tracePt t="37286" x="6862763" y="3535363"/>
          <p14:tracePt t="37304" x="7188200" y="3649663"/>
          <p14:tracePt t="37321" x="7627938" y="3746500"/>
          <p14:tracePt t="37336" x="7953375" y="3795713"/>
          <p14:tracePt t="37354" x="8509000" y="37957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29" descr="https://encrypted-tbn3.gstatic.com/images?q=tbn:ANd9GcT1COc0leFPdkL6uqCwM_pg-6KSDUY4PkzAzYkg4AhToUHEMpUp4Q">
            <a:extLst>
              <a:ext uri="{FF2B5EF4-FFF2-40B4-BE49-F238E27FC236}">
                <a16:creationId xmlns:a16="http://schemas.microsoft.com/office/drawing/2014/main" id="{4A74070F-FB4E-4064-A632-4754CC5D0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/>
          <a:stretch/>
        </p:blipFill>
        <p:spPr bwMode="auto">
          <a:xfrm>
            <a:off x="3723992" y="77737"/>
            <a:ext cx="323532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4" name="Imagen 3">
            <a:extLst>
              <a:ext uri="{FF2B5EF4-FFF2-40B4-BE49-F238E27FC236}">
                <a16:creationId xmlns:a16="http://schemas.microsoft.com/office/drawing/2014/main" id="{4DAF6213-DE02-4731-8E49-81CE59CDA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1"/>
          <a:stretch/>
        </p:blipFill>
        <p:spPr bwMode="auto">
          <a:xfrm>
            <a:off x="1046603" y="0"/>
            <a:ext cx="2804442" cy="226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Imagen 5">
            <a:extLst>
              <a:ext uri="{FF2B5EF4-FFF2-40B4-BE49-F238E27FC236}">
                <a16:creationId xmlns:a16="http://schemas.microsoft.com/office/drawing/2014/main" id="{3309FD5A-41CA-4800-9721-78C433B3C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673600"/>
            <a:ext cx="348456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33" descr="https://encrypted-tbn1.gstatic.com/images?q=tbn:ANd9GcTk9-ivTd5I9k5TGbPRPOMUarE23JqUOgB00jRfrTMVpHEdeBjj">
            <a:extLst>
              <a:ext uri="{FF2B5EF4-FFF2-40B4-BE49-F238E27FC236}">
                <a16:creationId xmlns:a16="http://schemas.microsoft.com/office/drawing/2014/main" id="{8BB1F539-06C8-441A-9B46-579637B1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7" y="4673600"/>
            <a:ext cx="32353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Imagen 6">
            <a:extLst>
              <a:ext uri="{FF2B5EF4-FFF2-40B4-BE49-F238E27FC236}">
                <a16:creationId xmlns:a16="http://schemas.microsoft.com/office/drawing/2014/main" id="{5E2F59F5-0D0B-4487-AEA6-434AE593C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61" y="2377390"/>
            <a:ext cx="5884477" cy="2297705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pic>
        <p:nvPicPr>
          <p:cNvPr id="15" name="Vídeo 14">
            <a:hlinkClick r:id="" action="ppaction://media"/>
            <a:extLst>
              <a:ext uri="{FF2B5EF4-FFF2-40B4-BE49-F238E27FC236}">
                <a16:creationId xmlns:a16="http://schemas.microsoft.com/office/drawing/2014/main" id="{C1089251-0804-B86A-5FBC-4EDD9C7F9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rcRect l="21875" r="21875"/>
          <a:stretch>
            <a:fillRect/>
          </a:stretch>
        </p:blipFill>
        <p:spPr>
          <a:xfrm>
            <a:off x="6882490" y="1698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6854109"/>
      </p:ext>
    </p:extLst>
  </p:cSld>
  <p:clrMapOvr>
    <a:masterClrMapping/>
  </p:clrMapOvr>
  <p:transition advTm="40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9" x="8491538" y="2557463"/>
          <p14:tracePt t="1374" x="7546975" y="2393950"/>
          <p14:tracePt t="1380" x="7172325" y="2346325"/>
          <p14:tracePt t="1390" x="6829425" y="2263775"/>
          <p14:tracePt t="1406" x="6242050" y="2101850"/>
          <p14:tracePt t="1417" x="5965825" y="2019300"/>
          <p14:tracePt t="1437" x="5622925" y="1922463"/>
          <p14:tracePt t="1453" x="5508625" y="1824038"/>
          <p14:tracePt t="1467" x="5443538" y="1774825"/>
          <p14:tracePt t="1484" x="5378450" y="1709738"/>
          <p14:tracePt t="1500" x="5248275" y="1644650"/>
          <p14:tracePt t="1518" x="5084763" y="1597025"/>
          <p14:tracePt t="1534" x="4972050" y="1579563"/>
          <p14:tracePt t="1551" x="4857750" y="1466850"/>
          <p14:tracePt t="1569" x="4743450" y="1400175"/>
          <p14:tracePt t="1585" x="4645025" y="1319213"/>
          <p14:tracePt t="1588" x="4613275" y="1287463"/>
          <p14:tracePt t="1590" x="4595813" y="1270000"/>
          <p14:tracePt t="1602" x="4595813" y="1254125"/>
          <p14:tracePt t="1618" x="4564063" y="1204913"/>
          <p14:tracePt t="1635" x="4564063" y="1189038"/>
          <p14:tracePt t="1667" x="4564063" y="1173163"/>
          <p14:tracePt t="1683" x="4564063" y="1157288"/>
          <p14:tracePt t="1704" x="4564063" y="1139825"/>
          <p14:tracePt t="1717" x="4564063" y="1123950"/>
          <p14:tracePt t="1734" x="4548188" y="1058863"/>
          <p14:tracePt t="1751" x="4498975" y="993775"/>
          <p14:tracePt t="1766" x="4433888" y="847725"/>
          <p14:tracePt t="1784" x="4254500" y="650875"/>
          <p14:tracePt t="1802" x="4075113" y="504825"/>
          <p14:tracePt t="1819" x="3814763" y="341313"/>
          <p14:tracePt t="1835" x="3586163" y="244475"/>
          <p14:tracePt t="1852" x="3341688" y="163513"/>
          <p14:tracePt t="1867" x="3032125" y="80963"/>
          <p14:tracePt t="1885" x="2803525" y="80963"/>
          <p14:tracePt t="1900" x="2574925" y="80963"/>
          <p14:tracePt t="1918" x="2428875" y="80963"/>
          <p14:tracePt t="1934" x="2314575" y="80963"/>
          <p14:tracePt t="1952" x="2216150" y="80963"/>
          <p14:tracePt t="1969" x="2101850" y="80963"/>
          <p14:tracePt t="1985" x="2020888" y="98425"/>
          <p14:tracePt t="2001" x="1890713" y="130175"/>
          <p14:tracePt t="2019" x="1776413" y="163513"/>
          <p14:tracePt t="2035" x="1565275" y="211138"/>
          <p14:tracePt t="2051" x="1401763" y="244475"/>
          <p14:tracePt t="2067" x="1271588" y="325438"/>
          <p14:tracePt t="2084" x="1141413" y="374650"/>
          <p14:tracePt t="2100" x="1108075" y="407988"/>
          <p14:tracePt t="2117" x="1092200" y="423863"/>
          <p14:tracePt t="2136" x="1076325" y="455613"/>
          <p14:tracePt t="2152" x="1076325" y="473075"/>
          <p14:tracePt t="2167" x="1076325" y="520700"/>
          <p14:tracePt t="2184" x="1076325" y="619125"/>
          <p14:tracePt t="2201" x="1076325" y="650875"/>
          <p14:tracePt t="2219" x="1076325" y="733425"/>
          <p14:tracePt t="2235" x="1076325" y="912813"/>
          <p14:tracePt t="2251" x="1058863" y="1058863"/>
          <p14:tracePt t="2266" x="1042988" y="1173163"/>
          <p14:tracePt t="2285" x="1011238" y="1319213"/>
          <p14:tracePt t="2304" x="1011238" y="1400175"/>
          <p14:tracePt t="2306" x="1011238" y="1449388"/>
          <p14:tracePt t="2317" x="1011238" y="1482725"/>
          <p14:tracePt t="2334" x="1011238" y="1531938"/>
          <p14:tracePt t="2352" x="1011238" y="1563688"/>
          <p14:tracePt t="2371" x="1011238" y="1597025"/>
          <p14:tracePt t="2385" x="1011238" y="1662113"/>
          <p14:tracePt t="2400" x="1011238" y="1693863"/>
          <p14:tracePt t="2420" x="1042988" y="1758950"/>
          <p14:tracePt t="2421" x="1058863" y="1824038"/>
          <p14:tracePt t="2437" x="1076325" y="1873250"/>
          <p14:tracePt t="2450" x="1123950" y="1906588"/>
          <p14:tracePt t="2469" x="1157288" y="1971675"/>
          <p14:tracePt t="2486" x="1222375" y="2019300"/>
          <p14:tracePt t="2501" x="1287463" y="2052638"/>
          <p14:tracePt t="2518" x="1352550" y="2117725"/>
          <p14:tracePt t="2535" x="1385888" y="2166938"/>
          <p14:tracePt t="2552" x="1435100" y="2198688"/>
          <p14:tracePt t="2567" x="1516063" y="2247900"/>
          <p14:tracePt t="2585" x="1630363" y="2281238"/>
          <p14:tracePt t="2602" x="1727200" y="2312988"/>
          <p14:tracePt t="2619" x="1890713" y="2346325"/>
          <p14:tracePt t="2635" x="2085975" y="2362200"/>
          <p14:tracePt t="2652" x="2330450" y="2378075"/>
          <p14:tracePt t="2666" x="2543175" y="2427288"/>
          <p14:tracePt t="2686" x="2673350" y="2459038"/>
          <p14:tracePt t="2704" x="2722563" y="2476500"/>
          <p14:tracePt t="2719" x="2803525" y="2476500"/>
          <p14:tracePt t="2735" x="2933700" y="2508250"/>
          <p14:tracePt t="2752" x="3128963" y="2541588"/>
          <p14:tracePt t="2769" x="3308350" y="2541588"/>
          <p14:tracePt t="2786" x="3487738" y="2557463"/>
          <p14:tracePt t="2802" x="3617913" y="2590800"/>
          <p14:tracePt t="2820" x="3732213" y="2606675"/>
          <p14:tracePt t="2822" x="3830638" y="2606675"/>
          <p14:tracePt t="2835" x="3879850" y="2606675"/>
          <p14:tracePt t="2850" x="3976688" y="2606675"/>
          <p14:tracePt t="2868" x="4156075" y="2606675"/>
          <p14:tracePt t="2885" x="4205288" y="2606675"/>
          <p14:tracePt t="2902" x="4303713" y="2606675"/>
          <p14:tracePt t="2917" x="4483100" y="2606675"/>
          <p14:tracePt t="2937" x="4629150" y="2606675"/>
          <p14:tracePt t="2952" x="4775200" y="2606675"/>
          <p14:tracePt t="2967" x="4873625" y="2606675"/>
          <p14:tracePt t="2985" x="5019675" y="2606675"/>
          <p14:tracePt t="3019" x="5346700" y="2606675"/>
          <p14:tracePt t="3035" x="5395913" y="2606675"/>
          <p14:tracePt t="3052" x="5443538" y="2606675"/>
          <p14:tracePt t="3122" x="5461000" y="2606675"/>
          <p14:tracePt t="3139" x="5476875" y="2606675"/>
          <p14:tracePt t="3152" x="5492750" y="2606675"/>
          <p14:tracePt t="3173" x="5508625" y="2590800"/>
          <p14:tracePt t="3184" x="5526088" y="2573338"/>
          <p14:tracePt t="3201" x="5557838" y="2557463"/>
          <p14:tracePt t="3219" x="5573713" y="2541588"/>
          <p14:tracePt t="3237" x="5591175" y="2541588"/>
          <p14:tracePt t="3821" x="5607050" y="2541588"/>
          <p14:tracePt t="4190" x="5607050" y="2524125"/>
          <p14:tracePt t="4203" x="5607050" y="2508250"/>
          <p14:tracePt t="4334" x="5607050" y="2476500"/>
          <p14:tracePt t="4549" x="5573713" y="2476500"/>
          <p14:tracePt t="4563" x="5557838" y="2476500"/>
          <p14:tracePt t="4607" x="5541963" y="2476500"/>
          <p14:tracePt t="5258" x="5526088" y="2476500"/>
          <p14:tracePt t="5301" x="5508625" y="2476500"/>
          <p14:tracePt t="6375" x="5492750" y="2459038"/>
          <p14:tracePt t="6396" x="5461000" y="2443163"/>
          <p14:tracePt t="6411" x="5411788" y="2443163"/>
          <p14:tracePt t="6427" x="5362575" y="2443163"/>
          <p14:tracePt t="6440" x="5264150" y="2427288"/>
          <p14:tracePt t="6458" x="5133975" y="2427288"/>
          <p14:tracePt t="6475" x="4938713" y="2393950"/>
          <p14:tracePt t="6489" x="4694238" y="2378075"/>
          <p14:tracePt t="6507" x="4335463" y="2378075"/>
          <p14:tracePt t="6525" x="3846513" y="2362200"/>
          <p14:tracePt t="6539" x="2998788" y="2297113"/>
          <p14:tracePt t="6556" x="2478088" y="2247900"/>
          <p14:tracePt t="6571" x="2070100" y="2198688"/>
          <p14:tracePt t="6588" x="1792288" y="2149475"/>
          <p14:tracePt t="6606" x="1662113" y="2133600"/>
          <p14:tracePt t="6624" x="1581150" y="2133600"/>
          <p14:tracePt t="6641" x="1565275" y="2101850"/>
          <p14:tracePt t="6731" x="1547813" y="2101850"/>
          <p14:tracePt t="6747" x="1531938" y="2101850"/>
          <p14:tracePt t="6808" x="1516063" y="2101850"/>
          <p14:tracePt t="6819" x="1500188" y="2101850"/>
          <p14:tracePt t="6826" x="1482725" y="2101850"/>
          <p14:tracePt t="6838" x="1466850" y="2101850"/>
          <p14:tracePt t="6854" x="1450975" y="2101850"/>
          <p14:tracePt t="6874" x="1385888" y="2101850"/>
          <p14:tracePt t="7111" x="1368425" y="2084388"/>
          <p14:tracePt t="7254" x="1385888" y="2068513"/>
          <p14:tracePt t="7310" x="1401763" y="2068513"/>
          <p14:tracePt t="7711" x="1417638" y="2068513"/>
          <p14:tracePt t="7729" x="1450975" y="2068513"/>
          <p14:tracePt t="7733" x="1482725" y="2052638"/>
          <p14:tracePt t="7742" x="1500188" y="2052638"/>
          <p14:tracePt t="7757" x="1531938" y="2036763"/>
          <p14:tracePt t="7777" x="1581150" y="2036763"/>
          <p14:tracePt t="7779" x="1612900" y="2036763"/>
          <p14:tracePt t="7783" x="1630363" y="2036763"/>
          <p14:tracePt t="7806" x="1679575" y="2036763"/>
          <p14:tracePt t="7825" x="1744663" y="2036763"/>
          <p14:tracePt t="7842" x="1792288" y="2036763"/>
          <p14:tracePt t="7857" x="1841500" y="2036763"/>
          <p14:tracePt t="7872" x="1906588" y="2036763"/>
          <p14:tracePt t="7892" x="1955800" y="2036763"/>
          <p14:tracePt t="7911" x="2101850" y="2036763"/>
          <p14:tracePt t="7928" x="2330450" y="2036763"/>
          <p14:tracePt t="7939" x="2543175" y="2036763"/>
          <p14:tracePt t="7958" x="2722563" y="2036763"/>
          <p14:tracePt t="8801" x="2754313" y="2036763"/>
          <p14:tracePt t="8809" x="2803525" y="2019300"/>
          <p14:tracePt t="8826" x="2836863" y="2019300"/>
          <p14:tracePt t="8841" x="2949575" y="2019300"/>
          <p14:tracePt t="8856" x="3063875" y="2019300"/>
          <p14:tracePt t="8876" x="3194050" y="2019300"/>
          <p14:tracePt t="8893" x="3243263" y="2052638"/>
          <p14:tracePt t="8909" x="3292475" y="2133600"/>
          <p14:tracePt t="8926" x="3308350" y="2263775"/>
          <p14:tracePt t="8941" x="3308350" y="2459038"/>
          <p14:tracePt t="8959" x="3308350" y="2655888"/>
          <p14:tracePt t="8977" x="3259138" y="2965450"/>
          <p14:tracePt t="8995" x="3113088" y="3290888"/>
          <p14:tracePt t="9027" x="2592388" y="4089400"/>
          <p14:tracePt t="9045" x="2265363" y="4576763"/>
          <p14:tracePt t="9063" x="1809750" y="4984750"/>
          <p14:tracePt t="9066" x="1466850" y="5375275"/>
          <p14:tracePt t="9080" x="1271588" y="5570538"/>
          <p14:tracePt t="9093" x="1157288" y="5718175"/>
          <p14:tracePt t="9109" x="946150" y="5978525"/>
          <p14:tracePt t="9128" x="782638" y="6124575"/>
          <p14:tracePt t="9140" x="733425" y="6173788"/>
          <p14:tracePt t="9160" x="717550" y="6223000"/>
          <p14:tracePt t="9178" x="717550" y="6254750"/>
          <p14:tracePt t="9195" x="717550" y="6272213"/>
          <p14:tracePt t="9207" x="717550" y="6288088"/>
          <p14:tracePt t="9230" x="717550" y="6337300"/>
          <p14:tracePt t="9244" x="733425" y="6337300"/>
          <p14:tracePt t="9257" x="847725" y="6353175"/>
          <p14:tracePt t="9277" x="1027113" y="6384925"/>
          <p14:tracePt t="9292" x="1190625" y="6384925"/>
          <p14:tracePt t="9307" x="1336675" y="6384925"/>
          <p14:tracePt t="9326" x="1385888" y="6384925"/>
          <p14:tracePt t="9340" x="1417638" y="6369050"/>
          <p14:tracePt t="9359" x="1417638" y="6254750"/>
          <p14:tracePt t="9376" x="1417638" y="6108700"/>
          <p14:tracePt t="9392" x="1368425" y="5945188"/>
          <p14:tracePt t="9406" x="1287463" y="5765800"/>
          <p14:tracePt t="9426" x="1206500" y="5603875"/>
          <p14:tracePt t="9442" x="1157288" y="5538788"/>
          <p14:tracePt t="9459" x="1108075" y="5457825"/>
          <p14:tracePt t="9475" x="1058863" y="5424488"/>
          <p14:tracePt t="9502" x="1027113" y="5424488"/>
          <p14:tracePt t="9515" x="993775" y="5424488"/>
          <p14:tracePt t="9528" x="946150" y="5424488"/>
          <p14:tracePt t="9543" x="814388" y="5424488"/>
          <p14:tracePt t="9558" x="652463" y="5505450"/>
          <p14:tracePt t="9577" x="569913" y="5538788"/>
          <p14:tracePt t="9594" x="455613" y="5619750"/>
          <p14:tracePt t="9609" x="374650" y="5749925"/>
          <p14:tracePt t="9628" x="374650" y="5864225"/>
          <p14:tracePt t="9645" x="407988" y="6157913"/>
          <p14:tracePt t="9661" x="684213" y="6499225"/>
          <p14:tracePt t="9677" x="1076325" y="6727825"/>
          <p14:tracePt t="9999" x="7627938" y="6743700"/>
          <p14:tracePt t="10009" x="7708900" y="6678613"/>
          <p14:tracePt t="10015" x="7758113" y="6629400"/>
          <p14:tracePt t="10028" x="7823200" y="6613525"/>
          <p14:tracePt t="10043" x="7953375" y="6483350"/>
          <p14:tracePt t="10061" x="7986713" y="6467475"/>
          <p14:tracePt t="10077" x="8085138" y="6384925"/>
          <p14:tracePt t="10093" x="8264525" y="6288088"/>
          <p14:tracePt t="10113" x="8345488" y="6207125"/>
          <p14:tracePt t="10116" x="8361363" y="6173788"/>
          <p14:tracePt t="10129" x="8394700" y="6142038"/>
          <p14:tracePt t="10147" x="8443913" y="6010275"/>
          <p14:tracePt t="10158" x="8443913" y="5978525"/>
          <p14:tracePt t="10180" x="8443913" y="5929313"/>
          <p14:tracePt t="10197" x="8443913" y="5880100"/>
          <p14:tracePt t="10211" x="8443913" y="5832475"/>
          <p14:tracePt t="10226" x="8443913" y="5783263"/>
          <p14:tracePt t="10246" x="8410575" y="5734050"/>
          <p14:tracePt t="10264" x="8345488" y="5700713"/>
          <p14:tracePt t="10278" x="8150225" y="5603875"/>
          <p14:tracePt t="10292" x="7937500" y="5538788"/>
          <p14:tracePt t="10312" x="7562850" y="5489575"/>
          <p14:tracePt t="10326" x="7204075" y="5473700"/>
          <p14:tracePt t="10340" x="6878638" y="5473700"/>
          <p14:tracePt t="10359" x="6634163" y="5473700"/>
          <p14:tracePt t="10375" x="6438900" y="5473700"/>
          <p14:tracePt t="10393" x="6291263" y="5473700"/>
          <p14:tracePt t="10408" x="6210300" y="5473700"/>
          <p14:tracePt t="10428" x="6161088" y="5489575"/>
          <p14:tracePt t="10444" x="6096000" y="5538788"/>
          <p14:tracePt t="10459" x="6030913" y="5619750"/>
          <p14:tracePt t="10477" x="5965825" y="5749925"/>
          <p14:tracePt t="10494" x="5932488" y="5913438"/>
          <p14:tracePt t="10510" x="5916613" y="6108700"/>
          <p14:tracePt t="10527" x="5916613" y="6319838"/>
          <p14:tracePt t="10542" x="5916613" y="6516688"/>
          <p14:tracePt t="10561" x="5932488" y="6759575"/>
          <p14:tracePt t="10991" x="7464425" y="6792913"/>
          <p14:tracePt t="11009" x="7351713" y="6727825"/>
          <p14:tracePt t="11027" x="6927850" y="6434138"/>
          <p14:tracePt t="11042" x="6600825" y="6207125"/>
          <p14:tracePt t="11061" x="6194425" y="5945188"/>
          <p14:tracePt t="11077" x="5770563" y="5668963"/>
          <p14:tracePt t="11093" x="5427663" y="5359400"/>
          <p14:tracePt t="11109" x="5102225" y="5049838"/>
          <p14:tracePt t="11127" x="4743450" y="4789488"/>
          <p14:tracePt t="11144" x="4368800" y="4414838"/>
          <p14:tracePt t="11148" x="4254500" y="4300538"/>
          <p14:tracePt t="11159" x="4124325" y="4154488"/>
          <p14:tracePt t="11177" x="3960813" y="3910013"/>
          <p14:tracePt t="11194" x="3879850" y="3714750"/>
          <p14:tracePt t="11212" x="3781425" y="3486150"/>
          <p14:tracePt t="11214" x="3716338" y="3340100"/>
          <p14:tracePt t="11227" x="3683000" y="3290888"/>
          <p14:tracePt t="11244" x="3536950" y="2965450"/>
          <p14:tracePt t="11259" x="3390900" y="2703513"/>
          <p14:tracePt t="11279" x="3259138" y="2476500"/>
          <p14:tracePt t="11281" x="3243263" y="2328863"/>
          <p14:tracePt t="11292" x="3227388" y="2263775"/>
          <p14:tracePt t="11311" x="3178175" y="2133600"/>
          <p14:tracePt t="11328" x="3128963" y="2003425"/>
          <p14:tracePt t="11341" x="3032125" y="1841500"/>
          <p14:tracePt t="11361" x="2933700" y="1677988"/>
          <p14:tracePt t="11382" x="2868613" y="1579563"/>
          <p14:tracePt t="11397" x="2836863" y="1417638"/>
          <p14:tracePt t="11412" x="2819400" y="1335088"/>
          <p14:tracePt t="11427" x="2803525" y="1270000"/>
          <p14:tracePt t="11447" x="2754313" y="1204913"/>
          <p14:tracePt t="11464" x="2705100" y="1157288"/>
          <p14:tracePt t="11476" x="2657475" y="1108075"/>
          <p14:tracePt t="11496" x="2657475" y="1058863"/>
          <p14:tracePt t="11512" x="2657475" y="1025525"/>
          <p14:tracePt t="11530" x="2657475" y="993775"/>
          <p14:tracePt t="11614" x="2657475" y="1009650"/>
          <p14:tracePt t="11621" x="2657475" y="1108075"/>
          <p14:tracePt t="11629" x="2657475" y="1157288"/>
          <p14:tracePt t="11643" x="2673350" y="1238250"/>
          <p14:tracePt t="11661" x="2819400" y="1482725"/>
          <p14:tracePt t="11678" x="2901950" y="1677988"/>
          <p14:tracePt t="11695" x="2901950" y="1824038"/>
          <p14:tracePt t="11712" x="2901950" y="1906588"/>
          <p14:tracePt t="11728" x="2901950" y="2003425"/>
          <p14:tracePt t="11742" x="2884488" y="2149475"/>
          <p14:tracePt t="11762" x="2884488" y="2166938"/>
          <p14:tracePt t="11779" x="2868613" y="2216150"/>
          <p14:tracePt t="11795" x="2836863" y="2281238"/>
          <p14:tracePt t="11811" x="2836863" y="2312988"/>
          <p14:tracePt t="11828" x="2836863" y="2362200"/>
          <p14:tracePt t="11842" x="2836863" y="2459038"/>
          <p14:tracePt t="11864" x="2836863" y="2492375"/>
          <p14:tracePt t="11878" x="2836863" y="2524125"/>
          <p14:tracePt t="11894" x="2836863" y="2573338"/>
          <p14:tracePt t="11913" x="2836863" y="2590800"/>
          <p14:tracePt t="11944" x="2836863" y="2606675"/>
          <p14:tracePt t="11968" x="2836863" y="2622550"/>
          <p14:tracePt t="12067" x="2868613" y="2606675"/>
          <p14:tracePt t="12070" x="2884488" y="2590800"/>
          <p14:tracePt t="12085" x="2933700" y="2508250"/>
          <p14:tracePt t="12101" x="2949575" y="2476500"/>
          <p14:tracePt t="12107" x="2982913" y="2411413"/>
          <p14:tracePt t="12117" x="2998788" y="2362200"/>
          <p14:tracePt t="12125" x="3014663" y="2346325"/>
          <p14:tracePt t="12146" x="3014663" y="2297113"/>
          <p14:tracePt t="12159" x="3014663" y="2281238"/>
          <p14:tracePt t="12176" x="3014663" y="2247900"/>
          <p14:tracePt t="12214" x="3014663" y="2232025"/>
          <p14:tracePt t="12231" x="3014663" y="2216150"/>
          <p14:tracePt t="12244" x="3014663" y="2198688"/>
          <p14:tracePt t="12279" x="3014663" y="2182813"/>
          <p14:tracePt t="12294" x="3014663" y="2166938"/>
          <p14:tracePt t="12314" x="3014663" y="2149475"/>
          <p14:tracePt t="13298" x="3032125" y="2117725"/>
          <p14:tracePt t="13302" x="3048000" y="2117725"/>
          <p14:tracePt t="13317" x="3081338" y="2101850"/>
          <p14:tracePt t="13346" x="3178175" y="2101850"/>
          <p14:tracePt t="13362" x="3357563" y="2101850"/>
          <p14:tracePt t="13381" x="3422650" y="2101850"/>
          <p14:tracePt t="13400" x="3521075" y="2101850"/>
          <p14:tracePt t="13413" x="3732213" y="2101850"/>
          <p14:tracePt t="13430" x="3797300" y="2101850"/>
          <p14:tracePt t="13447" x="3994150" y="2101850"/>
          <p14:tracePt t="13462" x="4319588" y="2101850"/>
          <p14:tracePt t="13477" x="4629150" y="2101850"/>
          <p14:tracePt t="13497" x="4727575" y="2101850"/>
          <p14:tracePt t="13512" x="5037138" y="2101850"/>
          <p14:tracePt t="13527" x="5133975" y="2101850"/>
          <p14:tracePt t="13546" x="5149850" y="2101850"/>
          <p14:tracePt t="13562" x="5232400" y="2101850"/>
          <p14:tracePt t="13580" x="5248275" y="2101850"/>
          <p14:tracePt t="13594" x="5264150" y="2101850"/>
          <p14:tracePt t="13613" x="5329238" y="2101850"/>
          <p14:tracePt t="13631" x="5346700" y="2101850"/>
          <p14:tracePt t="13647" x="5427663" y="2101850"/>
          <p14:tracePt t="13662" x="5607050" y="2101850"/>
          <p14:tracePt t="13681" x="5851525" y="2149475"/>
          <p14:tracePt t="13696" x="6046788" y="2166938"/>
          <p14:tracePt t="13716" x="6226175" y="2198688"/>
          <p14:tracePt t="13735" x="6291263" y="2216150"/>
          <p14:tracePt t="13868" x="6242050" y="2198688"/>
          <p14:tracePt t="13884" x="6194425" y="2198688"/>
          <p14:tracePt t="13897" x="6062663" y="2133600"/>
          <p14:tracePt t="13915" x="5835650" y="2133600"/>
          <p14:tracePt t="13930" x="5476875" y="2101850"/>
          <p14:tracePt t="13947" x="5102225" y="2084388"/>
          <p14:tracePt t="13963" x="4808538" y="2052638"/>
          <p14:tracePt t="13980" x="4530725" y="2036763"/>
          <p14:tracePt t="13996" x="4171950" y="2036763"/>
          <p14:tracePt t="14013" x="3879850" y="2036763"/>
          <p14:tracePt t="14030" x="3635375" y="2036763"/>
          <p14:tracePt t="14047" x="3406775" y="2036763"/>
          <p14:tracePt t="14063" x="3211513" y="2036763"/>
          <p14:tracePt t="14079" x="3032125" y="2036763"/>
          <p14:tracePt t="14096" x="2982913" y="2036763"/>
          <p14:tracePt t="14157" x="2967038" y="2036763"/>
          <p14:tracePt t="14180" x="2949575" y="2036763"/>
          <p14:tracePt t="14727" x="2933700" y="2036763"/>
          <p14:tracePt t="14748" x="2967038" y="2003425"/>
          <p14:tracePt t="14765" x="3063875" y="1873250"/>
          <p14:tracePt t="14779" x="3194050" y="1743075"/>
          <p14:tracePt t="14798" x="3357563" y="1498600"/>
          <p14:tracePt t="14813" x="3602038" y="1204913"/>
          <p14:tracePt t="14833" x="3846513" y="879475"/>
          <p14:tracePt t="14834" x="4010025" y="668338"/>
          <p14:tracePt t="14848" x="4140200" y="520700"/>
          <p14:tracePt t="14861" x="4449763" y="65088"/>
          <p14:tracePt t="15235" x="1857375" y="325438"/>
          <p14:tracePt t="15242" x="1612900" y="830263"/>
          <p14:tracePt t="15263" x="1417638" y="1628775"/>
          <p14:tracePt t="15280" x="1417638" y="2232025"/>
          <p14:tracePt t="15299" x="1417638" y="2573338"/>
          <p14:tracePt t="15317" x="1417638" y="2687638"/>
          <p14:tracePt t="15335" x="1466850" y="2720975"/>
          <p14:tracePt t="15347" x="1597025" y="2720975"/>
          <p14:tracePt t="15366" x="1646238" y="2720975"/>
          <p14:tracePt t="15385" x="1711325" y="2687638"/>
          <p14:tracePt t="15391" x="1744663" y="2655888"/>
          <p14:tracePt t="15396" x="1760538" y="2638425"/>
          <p14:tracePt t="15408" x="1841500" y="2606675"/>
          <p14:tracePt t="15432" x="1857375" y="2590800"/>
          <p14:tracePt t="15450" x="1906588" y="2541588"/>
          <p14:tracePt t="15467" x="1989138" y="2541588"/>
          <p14:tracePt t="15481" x="2168525" y="2524125"/>
          <p14:tracePt t="15500" x="2314575" y="2476500"/>
          <p14:tracePt t="15517" x="2460625" y="2411413"/>
          <p14:tracePt t="15533" x="2592388" y="2297113"/>
          <p14:tracePt t="15548" x="2787650" y="2133600"/>
          <p14:tracePt t="15565" x="2901950" y="2036763"/>
          <p14:tracePt t="15582" x="3032125" y="1906588"/>
          <p14:tracePt t="15597" x="3194050" y="1727200"/>
          <p14:tracePt t="15615" x="3292475" y="1612900"/>
          <p14:tracePt t="15634" x="3390900" y="1498600"/>
          <p14:tracePt t="15649" x="3521075" y="1384300"/>
          <p14:tracePt t="15664" x="3586163" y="1335088"/>
          <p14:tracePt t="15682" x="3635375" y="1270000"/>
          <p14:tracePt t="15698" x="3651250" y="1222375"/>
          <p14:tracePt t="15713" x="3683000" y="1092200"/>
          <p14:tracePt t="15733" x="3700463" y="993775"/>
          <p14:tracePt t="15734" x="3700463" y="928688"/>
          <p14:tracePt t="15747" x="3716338" y="814388"/>
          <p14:tracePt t="15764" x="3716338" y="733425"/>
          <p14:tracePt t="15780" x="3716338" y="635000"/>
          <p14:tracePt t="15798" x="3716338" y="603250"/>
          <p14:tracePt t="15815" x="3700463" y="569913"/>
          <p14:tracePt t="15830" x="3651250" y="538163"/>
          <p14:tracePt t="15848" x="3552825" y="538163"/>
          <p14:tracePt t="15863" x="3471863" y="538163"/>
          <p14:tracePt t="15883" x="3422650" y="538163"/>
          <p14:tracePt t="15899" x="3373438" y="554038"/>
          <p14:tracePt t="15915" x="3259138" y="569913"/>
          <p14:tracePt t="15931" x="3178175" y="603250"/>
          <p14:tracePt t="15949" x="3113088" y="619125"/>
          <p14:tracePt t="15965" x="3063875" y="684213"/>
          <p14:tracePt t="15983" x="3048000" y="715963"/>
          <p14:tracePt t="15996" x="3032125" y="782638"/>
          <p14:tracePt t="16016" x="3014663" y="912813"/>
          <p14:tracePt t="16034" x="3014663" y="1058863"/>
          <p14:tracePt t="16049" x="3014663" y="1204913"/>
          <p14:tracePt t="16065" x="3032125" y="1384300"/>
          <p14:tracePt t="16081" x="3128963" y="1563688"/>
          <p14:tracePt t="16097" x="3276600" y="1709738"/>
          <p14:tracePt t="16115" x="3438525" y="1743075"/>
          <p14:tracePt t="16132" x="3667125" y="1743075"/>
          <p14:tracePt t="16146" x="3927475" y="1743075"/>
          <p14:tracePt t="16166" x="4221163" y="1612900"/>
          <p14:tracePt t="16182" x="4483100" y="1466850"/>
          <p14:tracePt t="16198" x="4595813" y="1335088"/>
          <p14:tracePt t="16215" x="4759325" y="1139825"/>
          <p14:tracePt t="16231" x="4857750" y="944563"/>
          <p14:tracePt t="16248" x="4922838" y="830263"/>
          <p14:tracePt t="16266" x="4954588" y="798513"/>
          <p14:tracePt t="16283" x="4954588" y="749300"/>
          <p14:tracePt t="16298" x="4954588" y="700088"/>
          <p14:tracePt t="16317" x="4922838" y="668338"/>
          <p14:tracePt t="16319" x="4889500" y="650875"/>
          <p14:tracePt t="16330" x="4873625" y="619125"/>
          <p14:tracePt t="16353" x="4857750" y="603250"/>
          <p14:tracePt t="16377" x="4840288" y="585788"/>
          <p14:tracePt t="16401" x="4824413" y="585788"/>
          <p14:tracePt t="16429" x="4808538" y="585788"/>
          <p14:tracePt t="16440" x="4759325" y="619125"/>
          <p14:tracePt t="16466" x="4743450" y="684213"/>
          <p14:tracePt t="16484" x="4727575" y="782638"/>
          <p14:tracePt t="16499" x="4710113" y="960438"/>
          <p14:tracePt t="16519" x="4678363" y="1123950"/>
          <p14:tracePt t="16535" x="4645025" y="1319213"/>
          <p14:tracePt t="16549" x="4629150" y="1563688"/>
          <p14:tracePt t="16566" x="4629150" y="1727200"/>
          <p14:tracePt t="16583" x="4629150" y="1971675"/>
          <p14:tracePt t="16601" x="4613275" y="2149475"/>
          <p14:tracePt t="16615" x="4595813" y="2263775"/>
          <p14:tracePt t="16633" x="4595813" y="2281238"/>
          <p14:tracePt t="16677" x="4579938" y="2281238"/>
          <p14:tracePt t="16701" x="4564063" y="2281238"/>
          <p14:tracePt t="16704" x="4548188" y="2263775"/>
          <p14:tracePt t="16711" x="4548188" y="2247900"/>
          <p14:tracePt t="16733" x="4548188" y="2198688"/>
          <p14:tracePt t="16772" x="4530725" y="2182813"/>
          <p14:tracePt t="16807" x="4498975" y="2182813"/>
          <p14:tracePt t="16817" x="4483100" y="2182813"/>
          <p14:tracePt t="16833" x="4465638" y="2182813"/>
          <p14:tracePt t="16866" x="4449763" y="2198688"/>
          <p14:tracePt t="16884" x="4433888" y="2198688"/>
          <p14:tracePt t="18188" x="4433888" y="2216150"/>
          <p14:tracePt t="18203" x="4433888" y="2232025"/>
          <p14:tracePt t="18215" x="4433888" y="2263775"/>
          <p14:tracePt t="18233" x="4400550" y="2312988"/>
          <p14:tracePt t="18251" x="4384675" y="2411413"/>
          <p14:tracePt t="18265" x="4368800" y="2524125"/>
          <p14:tracePt t="18285" x="4368800" y="2606675"/>
          <p14:tracePt t="18302" x="4351338" y="2703513"/>
          <p14:tracePt t="18317" x="4351338" y="2833688"/>
          <p14:tracePt t="18334" x="4303713" y="2916238"/>
          <p14:tracePt t="18336" x="4303713" y="2932113"/>
          <p14:tracePt t="18349" x="4286250" y="2997200"/>
          <p14:tracePt t="18370" x="4254500" y="3030538"/>
          <p14:tracePt t="18373" x="4221163" y="3046413"/>
          <p14:tracePt t="18376" x="4221163" y="3078163"/>
          <p14:tracePt t="18399" x="4205288" y="3111500"/>
          <p14:tracePt t="18416" x="4171950" y="3127375"/>
          <p14:tracePt t="18434" x="4140200" y="3160713"/>
          <p14:tracePt t="18545" x="4124325" y="3111500"/>
          <p14:tracePt t="18557" x="4059238" y="3095625"/>
          <p14:tracePt t="18575" x="4041775" y="3062288"/>
          <p14:tracePt t="18591" x="3994150" y="3046413"/>
          <p14:tracePt t="18599" x="3960813" y="3030538"/>
          <p14:tracePt t="18619" x="3944938" y="2965450"/>
          <p14:tracePt t="18635" x="3911600" y="2916238"/>
          <p14:tracePt t="18653" x="3895725" y="2882900"/>
          <p14:tracePt t="18667" x="3862388" y="2801938"/>
          <p14:tracePt t="18685" x="3846513" y="2768600"/>
          <p14:tracePt t="18700" x="3748088" y="2671763"/>
          <p14:tracePt t="18722" x="3732213" y="2655888"/>
          <p14:tracePt t="18736" x="3586163" y="2590800"/>
          <p14:tracePt t="18753" x="3422650" y="2508250"/>
          <p14:tracePt t="18769" x="3211513" y="2459038"/>
          <p14:tracePt t="18785" x="3097213" y="2427288"/>
          <p14:tracePt t="18800" x="2998788" y="2362200"/>
          <p14:tracePt t="18818" x="2917825" y="2328863"/>
          <p14:tracePt t="18835" x="2787650" y="2297113"/>
          <p14:tracePt t="18851" x="2673350" y="2281238"/>
          <p14:tracePt t="18867" x="2543175" y="2281238"/>
          <p14:tracePt t="18885" x="2428875" y="2281238"/>
          <p14:tracePt t="18901" x="2314575" y="2281238"/>
          <p14:tracePt t="18916" x="2200275" y="2281238"/>
          <p14:tracePt t="18934" x="2085975" y="2281238"/>
          <p14:tracePt t="18951" x="2054225" y="2281238"/>
          <p14:tracePt t="18967" x="2036763" y="2281238"/>
          <p14:tracePt t="18987" x="2020888" y="2281238"/>
          <p14:tracePt t="18999" x="1989138" y="2281238"/>
          <p14:tracePt t="19019" x="1939925" y="2281238"/>
          <p14:tracePt t="19040" x="1841500" y="2297113"/>
          <p14:tracePt t="19054" x="1792288" y="2346325"/>
          <p14:tracePt t="19068" x="1760538" y="2362200"/>
          <p14:tracePt t="19086" x="1727200" y="2362200"/>
          <p14:tracePt t="19204" x="1744663" y="2362200"/>
          <p14:tracePt t="19212" x="1760538" y="2362200"/>
          <p14:tracePt t="19222" x="1792288" y="2346325"/>
          <p14:tracePt t="19239" x="1809750" y="2328863"/>
          <p14:tracePt t="19255" x="1857375" y="2312988"/>
          <p14:tracePt t="19271" x="1890713" y="2312988"/>
          <p14:tracePt t="19285" x="1939925" y="2312988"/>
          <p14:tracePt t="19303" x="2036763" y="2312988"/>
          <p14:tracePt t="19317" x="2184400" y="2312988"/>
          <p14:tracePt t="19337" x="2413000" y="2312988"/>
          <p14:tracePt t="19352" x="2819400" y="2312988"/>
          <p14:tracePt t="19368" x="3357563" y="2312988"/>
          <p14:tracePt t="19385" x="3911600" y="2312988"/>
          <p14:tracePt t="19400" x="4270375" y="2312988"/>
          <p14:tracePt t="19418" x="4514850" y="2312988"/>
          <p14:tracePt t="19436" x="4613275" y="2312988"/>
          <p14:tracePt t="19452" x="4629150" y="2312988"/>
          <p14:tracePt t="19505" x="4645025" y="2312988"/>
          <p14:tracePt t="19512" x="4645025" y="2346325"/>
          <p14:tracePt t="19535" x="4645025" y="2378075"/>
          <p14:tracePt t="19628" x="4629150" y="2378075"/>
          <p14:tracePt t="19645" x="4579938" y="2378075"/>
          <p14:tracePt t="19671" x="4564063" y="2362200"/>
          <p14:tracePt t="19681" x="4548188" y="2346325"/>
          <p14:tracePt t="22881" x="4548188" y="2328863"/>
          <p14:tracePt t="23158" x="4530725" y="2312988"/>
          <p14:tracePt t="23163" x="4530725" y="2297113"/>
          <p14:tracePt t="28017" x="4530725" y="2281238"/>
          <p14:tracePt t="28037" x="4595813" y="2328863"/>
          <p14:tracePt t="28060" x="4889500" y="2459038"/>
          <p14:tracePt t="28077" x="5264150" y="2638425"/>
          <p14:tracePt t="28095" x="5672138" y="2752725"/>
          <p14:tracePt t="28110" x="6080125" y="2900363"/>
          <p14:tracePt t="28128" x="6421438" y="2981325"/>
          <p14:tracePt t="28130" x="6618288" y="2997200"/>
          <p14:tracePt t="28141" x="6780213" y="2997200"/>
          <p14:tracePt t="28160" x="7089775" y="3078163"/>
          <p14:tracePt t="28179" x="7302500" y="3078163"/>
          <p14:tracePt t="28195" x="7416800" y="3078163"/>
          <p14:tracePt t="28209" x="7578725" y="3078163"/>
          <p14:tracePt t="28228" x="7693025" y="3078163"/>
          <p14:tracePt t="28243" x="7807325" y="3095625"/>
          <p14:tracePt t="28262" x="7840663" y="3095625"/>
          <p14:tracePt t="28278" x="7905750" y="3095625"/>
          <p14:tracePt t="28295" x="8035925" y="3095625"/>
          <p14:tracePt t="28310" x="8085138" y="3111500"/>
          <p14:tracePt t="28327" x="8197850" y="3111500"/>
          <p14:tracePt t="28345" x="8459788" y="3127375"/>
          <p14:tracePt t="28361" x="8736013" y="3143250"/>
          <p14:tracePt t="28378" x="8997950" y="31924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920" y="2"/>
            <a:ext cx="9646920" cy="685662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02543" y="2"/>
            <a:ext cx="639332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A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A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914400">
              <a:defRPr/>
            </a:pPr>
            <a:r>
              <a:rPr lang="es-AR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¿Cuándo debemos </a:t>
            </a:r>
          </a:p>
          <a:p>
            <a:pPr algn="ctr" defTabSz="914400">
              <a:defRPr/>
            </a:pPr>
            <a:r>
              <a:rPr lang="es-AR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pensar en Hidatidosis?</a:t>
            </a:r>
            <a:endParaRPr lang="es-AR" sz="4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68943" y="3967268"/>
            <a:ext cx="80861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AR" sz="4400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1.- Vive en área endémica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DB25A3B-B0C3-3F95-D829-21A548CDF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9815233"/>
      </p:ext>
    </p:extLst>
  </p:cSld>
  <p:clrMapOvr>
    <a:masterClrMapping/>
  </p:clrMapOvr>
  <p:transition advTm="28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9" x="8964613" y="1971675"/>
          <p14:tracePt t="2776" x="8540750" y="2232025"/>
          <p14:tracePt t="2795" x="8085138" y="2524125"/>
          <p14:tracePt t="2810" x="7612063" y="2768600"/>
          <p14:tracePt t="2827" x="7204075" y="2947988"/>
          <p14:tracePt t="2842" x="6665913" y="3143250"/>
          <p14:tracePt t="2861" x="6015038" y="3371850"/>
          <p14:tracePt t="2878" x="5476875" y="3582988"/>
          <p14:tracePt t="2896" x="5037138" y="3714750"/>
          <p14:tracePt t="2910" x="4727575" y="3827463"/>
          <p14:tracePt t="2917" x="4595813" y="3860800"/>
          <p14:tracePt t="2948" x="4090988" y="4121150"/>
          <p14:tracePt t="2966" x="3586163" y="4479925"/>
          <p14:tracePt t="2986" x="3308350" y="4724400"/>
          <p14:tracePt t="3006" x="3063875" y="5000625"/>
          <p14:tracePt t="3023" x="2787650" y="5391150"/>
          <p14:tracePt t="3042" x="2200275" y="5978525"/>
          <p14:tracePt t="3060" x="1744663" y="6369050"/>
          <p14:tracePt t="3076" x="1303338" y="6759575"/>
          <p14:tracePt t="3386" x="2460625" y="6694488"/>
          <p14:tracePt t="3404" x="3194050" y="6467475"/>
          <p14:tracePt t="3420" x="4010025" y="6173788"/>
          <p14:tracePt t="3441" x="4645025" y="5945188"/>
          <p14:tracePt t="3443" x="4840288" y="5897563"/>
          <p14:tracePt t="3457" x="4987925" y="5799138"/>
          <p14:tracePt t="3460" x="5084763" y="5734050"/>
          <p14:tracePt t="3480" x="5362575" y="5505450"/>
          <p14:tracePt t="3498" x="5541963" y="5359400"/>
          <p14:tracePt t="3530" x="5786438" y="4870450"/>
          <p14:tracePt t="3546" x="5900738" y="4675188"/>
          <p14:tracePt t="3565" x="5981700" y="4511675"/>
          <p14:tracePt t="3582" x="6030913" y="4381500"/>
          <p14:tracePt t="3614" x="6259513" y="4006850"/>
          <p14:tracePt t="3631" x="6373813" y="3827463"/>
          <p14:tracePt t="3650" x="6405563" y="3730625"/>
          <p14:tracePt t="3665" x="6486525" y="3535363"/>
          <p14:tracePt t="3668" x="6535738" y="3421063"/>
          <p14:tracePt t="3702" x="6683375" y="3062288"/>
          <p14:tracePt t="3717" x="6748463" y="2900363"/>
          <p14:tracePt t="3721" x="6813550" y="2786063"/>
          <p14:tracePt t="3742" x="6975475" y="2557463"/>
          <p14:tracePt t="3758" x="7024688" y="2443163"/>
          <p14:tracePt t="3762" x="7042150" y="2393950"/>
          <p14:tracePt t="3780" x="7138988" y="2232025"/>
          <p14:tracePt t="3794" x="7237413" y="2117725"/>
          <p14:tracePt t="3814" x="7302500" y="1987550"/>
          <p14:tracePt t="3816" x="7318375" y="1954213"/>
          <p14:tracePt t="3832" x="7318375" y="1824038"/>
          <p14:tracePt t="3849" x="7318375" y="1677988"/>
          <p14:tracePt t="3865" x="7318375" y="1547813"/>
          <p14:tracePt t="3882" x="7318375" y="1400175"/>
          <p14:tracePt t="3898" x="7318375" y="1270000"/>
          <p14:tracePt t="3914" x="7253288" y="1123950"/>
          <p14:tracePt t="3917" x="7204075" y="1009650"/>
          <p14:tracePt t="3932" x="7089775" y="847725"/>
          <p14:tracePt t="3950" x="6894513" y="635000"/>
          <p14:tracePt t="3967" x="6829425" y="538163"/>
          <p14:tracePt t="3973" x="6764338" y="423863"/>
          <p14:tracePt t="3991" x="6665913" y="358775"/>
          <p14:tracePt t="4010" x="6584950" y="276225"/>
          <p14:tracePt t="4013" x="6535738" y="244475"/>
          <p14:tracePt t="4030" x="6438900" y="228600"/>
          <p14:tracePt t="4050" x="6324600" y="195263"/>
          <p14:tracePt t="4066" x="6259513" y="163513"/>
          <p14:tracePt t="4085" x="6176963" y="130175"/>
          <p14:tracePt t="4100" x="6145213" y="130175"/>
          <p14:tracePt t="4102" x="6080125" y="80963"/>
          <p14:tracePt t="4121" x="5884863" y="65088"/>
          <p14:tracePt t="4140" x="5688013" y="49213"/>
          <p14:tracePt t="4144" x="5622925" y="49213"/>
          <p14:tracePt t="4159" x="5526088" y="15875"/>
          <p14:tracePt t="4161" x="5476875" y="15875"/>
          <p14:tracePt t="4294" x="4075113" y="15875"/>
          <p14:tracePt t="4312" x="3862388" y="33338"/>
          <p14:tracePt t="4330" x="3732213" y="98425"/>
          <p14:tracePt t="4346" x="3617913" y="146050"/>
          <p14:tracePt t="4367" x="3521075" y="179388"/>
          <p14:tracePt t="4384" x="3455988" y="228600"/>
          <p14:tracePt t="4402" x="3341688" y="260350"/>
          <p14:tracePt t="4418" x="3227388" y="358775"/>
          <p14:tracePt t="4462" x="2917825" y="520700"/>
          <p14:tracePt t="4485" x="2722563" y="684213"/>
          <p14:tracePt t="4512" x="2574925" y="765175"/>
          <p14:tracePt t="4537" x="2460625" y="960438"/>
          <p14:tracePt t="4543" x="2379663" y="1042988"/>
          <p14:tracePt t="4569" x="2200275" y="1303338"/>
          <p14:tracePt t="4574" x="2168525" y="1417638"/>
          <p14:tracePt t="4601" x="2036763" y="1579563"/>
          <p14:tracePt t="4630" x="1971675" y="1727200"/>
          <p14:tracePt t="4654" x="1939925" y="1873250"/>
          <p14:tracePt t="4685" x="1924050" y="1954213"/>
          <p14:tracePt t="4702" x="1924050" y="2084388"/>
          <p14:tracePt t="4704" x="1924050" y="2101850"/>
          <p14:tracePt t="4724" x="1924050" y="2216150"/>
          <p14:tracePt t="4756" x="1924050" y="2328863"/>
          <p14:tracePt t="4774" x="1924050" y="2362200"/>
          <p14:tracePt t="4793" x="1989138" y="2443163"/>
          <p14:tracePt t="4812" x="2054225" y="2492375"/>
          <p14:tracePt t="4830" x="2085975" y="2524125"/>
          <p14:tracePt t="4833" x="2101850" y="2590800"/>
          <p14:tracePt t="4849" x="2135188" y="2622550"/>
          <p14:tracePt t="4885" x="2151063" y="2638425"/>
          <p14:tracePt t="4901" x="2168525" y="2638425"/>
          <p14:tracePt t="4906" x="2184400" y="2638425"/>
          <p14:tracePt t="4923" x="2233613" y="2638425"/>
          <p14:tracePt t="4973" x="2249488" y="2638425"/>
          <p14:tracePt t="4988" x="2281238" y="2638425"/>
          <p14:tracePt t="5010" x="2298700" y="2638425"/>
          <p14:tracePt t="7020" x="2314575" y="2638425"/>
          <p14:tracePt t="7022" x="2330450" y="2638425"/>
          <p14:tracePt t="7041" x="2379663" y="2638425"/>
          <p14:tracePt t="7066" x="2559050" y="2638425"/>
          <p14:tracePt t="7084" x="2673350" y="2638425"/>
          <p14:tracePt t="7106" x="2933700" y="2638425"/>
          <p14:tracePt t="7124" x="3113088" y="2638425"/>
          <p14:tracePt t="7160" x="3667125" y="2638425"/>
          <p14:tracePt t="7178" x="3994150" y="2638425"/>
          <p14:tracePt t="7182" x="4156075" y="2671763"/>
          <p14:tracePt t="7204" x="4694238" y="2671763"/>
          <p14:tracePt t="7221" x="5019675" y="2671763"/>
          <p14:tracePt t="7242" x="5313363" y="2671763"/>
          <p14:tracePt t="7261" x="5461000" y="2671763"/>
          <p14:tracePt t="7265" x="5591175" y="2671763"/>
          <p14:tracePt t="7281" x="5786438" y="2671763"/>
          <p14:tracePt t="7302" x="6015038" y="2671763"/>
          <p14:tracePt t="7304" x="6129338" y="2671763"/>
          <p14:tracePt t="7323" x="6356350" y="2671763"/>
          <p14:tracePt t="7358" x="6683375" y="2671763"/>
          <p14:tracePt t="7379" x="6829425" y="2671763"/>
          <p14:tracePt t="7381" x="6894513" y="2671763"/>
          <p14:tracePt t="7386" x="6992938" y="2671763"/>
          <p14:tracePt t="7405" x="7073900" y="2671763"/>
          <p14:tracePt t="7428" x="7253288" y="2671763"/>
          <p14:tracePt t="7447" x="7448550" y="2671763"/>
          <p14:tracePt t="7468" x="7596188" y="2671763"/>
          <p14:tracePt t="7488" x="7693025" y="2687638"/>
          <p14:tracePt t="7506" x="7726363" y="2687638"/>
          <p14:tracePt t="7531" x="7742238" y="2687638"/>
          <p14:tracePt t="7617" x="7758113" y="2687638"/>
          <p14:tracePt t="7636" x="7807325" y="2687638"/>
          <p14:tracePt t="13864" x="8345488" y="2687638"/>
          <p14:tracePt t="13886" x="8769350" y="2687638"/>
          <p14:tracePt t="13890" x="8932863" y="2687638"/>
          <p14:tracePt t="13913" x="9029700" y="2687638"/>
          <p14:tracePt t="15847" x="9045575" y="2687638"/>
          <p14:tracePt t="16928" x="9045575" y="2703513"/>
          <p14:tracePt t="19615" x="8866188" y="2703513"/>
          <p14:tracePt t="19653" x="7383463" y="2524125"/>
          <p14:tracePt t="20953" x="49213" y="1579563"/>
          <p14:tracePt t="21796" x="49213" y="1547813"/>
          <p14:tracePt t="21996" x="0" y="1514475"/>
          <p14:tracePt t="22272" x="65088" y="1498600"/>
          <p14:tracePt t="22301" x="211138" y="1644650"/>
          <p14:tracePt t="22332" x="342900" y="1758950"/>
          <p14:tracePt t="22358" x="407988" y="1841500"/>
          <p14:tracePt t="22363" x="423863" y="1857375"/>
          <p14:tracePt t="22390" x="473075" y="1906588"/>
          <p14:tracePt t="22419" x="504825" y="1954213"/>
          <p14:tracePt t="22447" x="522288" y="2003425"/>
          <p14:tracePt t="22476" x="554038" y="2052638"/>
          <p14:tracePt t="22504" x="603250" y="2149475"/>
          <p14:tracePt t="22534" x="700088" y="2362200"/>
          <p14:tracePt t="22561" x="733425" y="2427288"/>
          <p14:tracePt t="22563" x="766763" y="2459038"/>
          <p14:tracePt t="22567" x="782638" y="2508250"/>
          <p14:tracePt t="22594" x="847725" y="2573338"/>
          <p14:tracePt t="22599" x="863600" y="2606675"/>
          <p14:tracePt t="22625" x="912813" y="2671763"/>
          <p14:tracePt t="22631" x="928688" y="2671763"/>
          <p14:tracePt t="22658" x="946150" y="2720975"/>
          <p14:tracePt t="22662" x="993775" y="2752725"/>
          <p14:tracePt t="22689" x="1042988" y="2817813"/>
          <p14:tracePt t="22691" x="1076325" y="2851150"/>
          <p14:tracePt t="22721" x="1141413" y="2965450"/>
          <p14:tracePt t="22723" x="1157288" y="2981325"/>
          <p14:tracePt t="22750" x="1206500" y="3013075"/>
          <p14:tracePt t="22789" x="1206500" y="3078163"/>
          <p14:tracePt t="22828" x="1255713" y="3111500"/>
          <p14:tracePt t="22871" x="1303338" y="3241675"/>
          <p14:tracePt t="22915" x="1531938" y="3600450"/>
          <p14:tracePt t="22964" x="2054225" y="4267200"/>
          <p14:tracePt t="22967" x="2119313" y="4365625"/>
          <p14:tracePt t="23009" x="2347913" y="4625975"/>
          <p14:tracePt t="23015" x="2379663" y="4659313"/>
          <p14:tracePt t="23047" x="2413000" y="4724400"/>
          <p14:tracePt t="23154" x="2428875" y="4724400"/>
          <p14:tracePt t="23234" x="2428875" y="4708525"/>
          <p14:tracePt t="23262" x="2428875" y="4641850"/>
          <p14:tracePt t="23290" x="2428875" y="4610100"/>
          <p14:tracePt t="23990" x="2379663" y="4576763"/>
          <p14:tracePt t="24018" x="2265363" y="4576763"/>
          <p14:tracePt t="24048" x="2151063" y="4576763"/>
          <p14:tracePt t="24076" x="2054225" y="4576763"/>
          <p14:tracePt t="24107" x="2020888" y="4545013"/>
          <p14:tracePt t="24109" x="2005013" y="4529138"/>
          <p14:tracePt t="24137" x="1955800" y="4511675"/>
          <p14:tracePt t="24138" x="1906588" y="4495800"/>
          <p14:tracePt t="24169" x="1825625" y="4479925"/>
          <p14:tracePt t="24170" x="1792288" y="4479925"/>
          <p14:tracePt t="24201" x="1727200" y="4464050"/>
          <p14:tracePt t="24231" x="1695450" y="4430713"/>
          <p14:tracePt t="24258" x="1662113" y="4414838"/>
          <p14:tracePt t="24364" x="1646238" y="4414838"/>
          <p14:tracePt t="24367" x="1630363" y="4414838"/>
          <p14:tracePt t="24551" x="1695450" y="4430713"/>
          <p14:tracePt t="24577" x="1760538" y="4446588"/>
          <p14:tracePt t="24608" x="1841500" y="4446588"/>
          <p14:tracePt t="24635" x="1971675" y="4446588"/>
          <p14:tracePt t="24666" x="2151063" y="4446588"/>
          <p14:tracePt t="24694" x="2281238" y="4446588"/>
          <p14:tracePt t="24724" x="2525713" y="4446588"/>
          <p14:tracePt t="24754" x="2819400" y="4446588"/>
          <p14:tracePt t="24785" x="3048000" y="4446588"/>
          <p14:tracePt t="24811" x="3162300" y="4446588"/>
          <p14:tracePt t="24815" x="3194050" y="4446588"/>
          <p14:tracePt t="24842" x="3292475" y="4446588"/>
          <p14:tracePt t="24872" x="3438525" y="4446588"/>
          <p14:tracePt t="24901" x="3667125" y="4446588"/>
          <p14:tracePt t="24932" x="3895725" y="4446588"/>
          <p14:tracePt t="24958" x="4025900" y="4446588"/>
          <p14:tracePt t="24991" x="4238625" y="4446588"/>
          <p14:tracePt t="25020" x="4530725" y="4446588"/>
          <p14:tracePt t="25060" x="4857750" y="4446588"/>
          <p14:tracePt t="25101" x="5216525" y="4446588"/>
          <p14:tracePt t="25107" x="5264150" y="4446588"/>
          <p14:tracePt t="25149" x="5508625" y="4446588"/>
          <p14:tracePt t="25155" x="5541963" y="4446588"/>
          <p14:tracePt t="25198" x="5573713" y="4446588"/>
          <p14:tracePt t="25205" x="5591175" y="4446588"/>
          <p14:tracePt t="25247" x="5786438" y="4446588"/>
          <p14:tracePt t="25253" x="5835650" y="4446588"/>
          <p14:tracePt t="25295" x="5981700" y="4446588"/>
          <p14:tracePt t="25326" x="6030913" y="4446588"/>
          <p14:tracePt t="25355" x="6226175" y="4430713"/>
          <p14:tracePt t="25385" x="6356350" y="4414838"/>
          <p14:tracePt t="25413" x="6503988" y="4414838"/>
          <p14:tracePt t="25415" x="6535738" y="4414838"/>
          <p14:tracePt t="25444" x="6683375" y="4414838"/>
          <p14:tracePt t="25474" x="6829425" y="4414838"/>
          <p14:tracePt t="25505" x="6943725" y="4414838"/>
          <p14:tracePt t="25534" x="6992938" y="4414838"/>
          <p14:tracePt t="25563" x="7058025" y="4414838"/>
          <p14:tracePt t="25591" x="7204075" y="4398963"/>
          <p14:tracePt t="25621" x="7531100" y="4381500"/>
          <p14:tracePt t="25649" x="7823200" y="4381500"/>
          <p14:tracePt t="25652" x="7937500" y="4381500"/>
          <p14:tracePt t="25679" x="8181975" y="4381500"/>
          <p14:tracePt t="25709" x="8509000" y="4349750"/>
          <p14:tracePt t="25737" x="8736013" y="4316413"/>
          <p14:tracePt t="25769" x="9045575" y="42513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9617E87-C134-B30D-6E8A-60394A6F95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750"/>
          <a:stretch/>
        </p:blipFill>
        <p:spPr>
          <a:xfrm>
            <a:off x="390345" y="1536118"/>
            <a:ext cx="3943059" cy="30384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pic>
        <p:nvPicPr>
          <p:cNvPr id="4" name="Picture 2" descr="Don Jorge Mario Bergoglio, 50 años de sacerdote">
            <a:extLst>
              <a:ext uri="{FF2B5EF4-FFF2-40B4-BE49-F238E27FC236}">
                <a16:creationId xmlns:a16="http://schemas.microsoft.com/office/drawing/2014/main" id="{748C840E-A7A0-656F-54A3-AA27FA358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3935"/>
            <a:ext cx="4377447" cy="291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B2A07B-CDAC-B2D9-934E-4B3D09B942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28237" t="-228237" r="-228237" b="-228237"/>
          <a:stretch>
            <a:fillRect/>
          </a:stretch>
        </p:blipFill>
        <p:spPr>
          <a:xfrm>
            <a:off x="6882490" y="0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2569179"/>
      </p:ext>
    </p:extLst>
  </p:cSld>
  <p:clrMapOvr>
    <a:masterClrMapping/>
  </p:clrMapOvr>
  <p:transition advTm="589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8" x="8753475" y="3160713"/>
          <p14:tracePt t="2709" x="8736013" y="3160713"/>
          <p14:tracePt t="3460" x="8621713" y="3160713"/>
          <p14:tracePt t="3491" x="7334250" y="3160713"/>
          <p14:tracePt t="3523" x="5461000" y="3160713"/>
          <p14:tracePt t="3553" x="4483100" y="3160713"/>
          <p14:tracePt t="3584" x="3862388" y="3160713"/>
          <p14:tracePt t="3614" x="3748088" y="3160713"/>
          <p14:tracePt t="3756" x="3748088" y="3127375"/>
          <p14:tracePt t="3788" x="3781425" y="3095625"/>
          <p14:tracePt t="3820" x="3797300" y="3095625"/>
          <p14:tracePt t="3821" x="3814763" y="3095625"/>
          <p14:tracePt t="3853" x="3911600" y="3095625"/>
          <p14:tracePt t="3884" x="3994150" y="3095625"/>
          <p14:tracePt t="3972" x="4041775" y="3095625"/>
          <p14:tracePt t="4003" x="4124325" y="3127375"/>
          <p14:tracePt t="4065" x="4156075" y="3127375"/>
          <p14:tracePt t="4095" x="4221163" y="3143250"/>
          <p14:tracePt t="4128" x="4254500" y="3143250"/>
          <p14:tracePt t="4588" x="4270375" y="3143250"/>
          <p14:tracePt t="7144" x="4286250" y="3143250"/>
          <p14:tracePt t="7176" x="4922838" y="3127375"/>
          <p14:tracePt t="7210" x="6210300" y="3127375"/>
          <p14:tracePt t="7243" x="7840663" y="3127375"/>
          <p14:tracePt t="10900" x="7154863" y="3208338"/>
          <p14:tracePt t="10931" x="6878638" y="3241675"/>
          <p14:tracePt t="10966" x="6618288" y="3241675"/>
          <p14:tracePt t="10998" x="6486525" y="3241675"/>
          <p14:tracePt t="11033" x="6275388" y="3241675"/>
          <p14:tracePt t="11065" x="5900738" y="3241675"/>
          <p14:tracePt t="11101" x="4857750" y="3030538"/>
          <p14:tracePt t="11135" x="4660900" y="2817813"/>
          <p14:tracePt t="11171" x="4660900" y="2541588"/>
          <p14:tracePt t="11205" x="4660900" y="2443163"/>
          <p14:tracePt t="11245" x="4645025" y="2378075"/>
          <p14:tracePt t="11280" x="4498975" y="2263775"/>
          <p14:tracePt t="11315" x="4400550" y="2149475"/>
          <p14:tracePt t="11347" x="4270375" y="2084388"/>
          <p14:tracePt t="11384" x="4059238" y="1906588"/>
          <p14:tracePt t="11417" x="3862388" y="1758950"/>
          <p14:tracePt t="11453" x="3651250" y="1644650"/>
          <p14:tracePt t="11484" x="3487738" y="1612900"/>
          <p14:tracePt t="11518" x="3341688" y="1547813"/>
          <p14:tracePt t="11552" x="3227388" y="1547813"/>
          <p14:tracePt t="11588" x="2967038" y="1547813"/>
          <p14:tracePt t="11621" x="2689225" y="1547813"/>
          <p14:tracePt t="11625" x="2640013" y="1547813"/>
          <p14:tracePt t="11657" x="2413000" y="1547813"/>
          <p14:tracePt t="11692" x="2085975" y="1547813"/>
          <p14:tracePt t="11726" x="1744663" y="1547813"/>
          <p14:tracePt t="11759" x="1565275" y="1563688"/>
          <p14:tracePt t="11792" x="1401763" y="1612900"/>
          <p14:tracePt t="11826" x="1157288" y="1727200"/>
          <p14:tracePt t="11858" x="977900" y="1774825"/>
          <p14:tracePt t="11862" x="946150" y="1792288"/>
          <p14:tracePt t="11895" x="766763" y="1906588"/>
          <p14:tracePt t="11931" x="619125" y="2019300"/>
          <p14:tracePt t="11965" x="522288" y="2149475"/>
          <p14:tracePt t="12002" x="390525" y="2362200"/>
          <p14:tracePt t="12036" x="293688" y="2606675"/>
          <p14:tracePt t="12071" x="179388" y="2916238"/>
          <p14:tracePt t="12104" x="163513" y="3176588"/>
          <p14:tracePt t="12108" x="163513" y="3225800"/>
          <p14:tracePt t="12142" x="163513" y="3452813"/>
          <p14:tracePt t="12178" x="179388" y="3697288"/>
          <p14:tracePt t="12180" x="211138" y="3746500"/>
          <p14:tracePt t="12213" x="374650" y="3941763"/>
          <p14:tracePt t="12248" x="538163" y="4170363"/>
          <p14:tracePt t="12283" x="798513" y="4333875"/>
          <p14:tracePt t="12319" x="1042988" y="4529138"/>
          <p14:tracePt t="12353" x="1417638" y="4675188"/>
          <p14:tracePt t="12390" x="1841500" y="4740275"/>
          <p14:tracePt t="12424" x="2509838" y="4756150"/>
          <p14:tracePt t="12459" x="3178175" y="4756150"/>
          <p14:tracePt t="12494" x="3455988" y="4756150"/>
          <p14:tracePt t="12527" x="3570288" y="4740275"/>
          <p14:tracePt t="12561" x="3732213" y="4610100"/>
          <p14:tracePt t="12595" x="3960813" y="4446588"/>
          <p14:tracePt t="12627" x="4106863" y="4300538"/>
          <p14:tracePt t="12661" x="4254500" y="4089400"/>
          <p14:tracePt t="12693" x="4368800" y="3665538"/>
          <p14:tracePt t="12726" x="4400550" y="3208338"/>
          <p14:tracePt t="12759" x="4400550" y="2900363"/>
          <p14:tracePt t="12794" x="4400550" y="2671763"/>
          <p14:tracePt t="12827" x="4384675" y="2459038"/>
          <p14:tracePt t="12860" x="4205288" y="2198688"/>
          <p14:tracePt t="12893" x="4059238" y="1938338"/>
          <p14:tracePt t="12928" x="3846513" y="1677988"/>
          <p14:tracePt t="12961" x="3570288" y="1466850"/>
          <p14:tracePt t="12997" x="3097213" y="1270000"/>
          <p14:tracePt t="13031" x="2770188" y="1157288"/>
          <p14:tracePt t="13066" x="2363788" y="1123950"/>
          <p14:tracePt t="13099" x="1939925" y="1092200"/>
          <p14:tracePt t="13136" x="1612900" y="1092200"/>
          <p14:tracePt t="13169" x="1320800" y="1092200"/>
          <p14:tracePt t="13206" x="993775" y="1092200"/>
          <p14:tracePt t="13239" x="684213" y="1189038"/>
          <p14:tracePt t="13275" x="342900" y="1287463"/>
          <p14:tracePt t="13307" x="0" y="1384300"/>
          <p14:tracePt t="13704" x="407988" y="4024313"/>
          <p14:tracePt t="13706" x="522288" y="4121150"/>
          <p14:tracePt t="13741" x="798513" y="4284663"/>
          <p14:tracePt t="13743" x="912813" y="4300538"/>
          <p14:tracePt t="13776" x="1320800" y="4464050"/>
          <p14:tracePt t="13811" x="1711325" y="4560888"/>
          <p14:tracePt t="13843" x="2216150" y="4610100"/>
          <p14:tracePt t="13878" x="2705100" y="4641850"/>
          <p14:tracePt t="13880" x="2803525" y="4641850"/>
          <p14:tracePt t="13912" x="2982913" y="4641850"/>
          <p14:tracePt t="13914" x="3081338" y="4641850"/>
          <p14:tracePt t="13948" x="3406775" y="4560888"/>
          <p14:tracePt t="13982" x="3732213" y="4464050"/>
          <p14:tracePt t="14016" x="4059238" y="4267200"/>
          <p14:tracePt t="14048" x="4171950" y="4186238"/>
          <p14:tracePt t="14084" x="4221163" y="3975100"/>
          <p14:tracePt t="14086" x="4238625" y="3941763"/>
          <p14:tracePt t="14118" x="4351338" y="3681413"/>
          <p14:tracePt t="14120" x="4351338" y="3600450"/>
          <p14:tracePt t="14156" x="4384675" y="3436938"/>
          <p14:tracePt t="14188" x="4400550" y="3275013"/>
          <p14:tracePt t="14225" x="4416425" y="3030538"/>
          <p14:tracePt t="14228" x="4416425" y="2965450"/>
          <p14:tracePt t="14262" x="4416425" y="2752725"/>
          <p14:tracePt t="14297" x="4303713" y="2508250"/>
          <p14:tracePt t="14330" x="4205288" y="2297113"/>
          <p14:tracePt t="14368" x="4010025" y="2052638"/>
          <p14:tracePt t="14401" x="3879850" y="1906588"/>
          <p14:tracePt t="14436" x="3552825" y="1792288"/>
          <p14:tracePt t="14468" x="3194050" y="1644650"/>
          <p14:tracePt t="14503" x="2770188" y="1579563"/>
          <p14:tracePt t="14538" x="2314575" y="1498600"/>
          <p14:tracePt t="14574" x="1841500" y="1498600"/>
          <p14:tracePt t="14609" x="1401763" y="1498600"/>
          <p14:tracePt t="14613" x="1336675" y="1498600"/>
          <p14:tracePt t="14646" x="798513" y="1612900"/>
          <p14:tracePt t="14683" x="423863" y="1693863"/>
          <p14:tracePt t="14716" x="260350" y="1774825"/>
          <p14:tracePt t="14751" x="98425" y="2003425"/>
          <p14:tracePt t="14784" x="49213" y="2232025"/>
          <p14:tracePt t="14819" x="0" y="2573338"/>
          <p14:tracePt t="14931" x="244475" y="3582988"/>
          <p14:tracePt t="14966" x="473075" y="3860800"/>
          <p14:tracePt t="15002" x="782638" y="4105275"/>
          <p14:tracePt t="15036" x="1108075" y="4251325"/>
          <p14:tracePt t="15038" x="1190625" y="4316413"/>
          <p14:tracePt t="15074" x="1482725" y="4398963"/>
          <p14:tracePt t="15108" x="1711325" y="4430713"/>
          <p14:tracePt t="15113" x="1792288" y="4464050"/>
          <p14:tracePt t="15148" x="2085975" y="4464050"/>
          <p14:tracePt t="15185" x="2509838" y="4464050"/>
          <p14:tracePt t="15218" x="3211513" y="4464050"/>
          <p14:tracePt t="15255" x="3814763" y="4414838"/>
          <p14:tracePt t="15288" x="4090988" y="4349750"/>
          <p14:tracePt t="15326" x="4238625" y="4251325"/>
          <p14:tracePt t="15328" x="4254500" y="4251325"/>
          <p14:tracePt t="15362" x="4270375" y="4235450"/>
          <p14:tracePt t="15401" x="4351338" y="4170363"/>
          <p14:tracePt t="15435" x="4483100" y="4071938"/>
          <p14:tracePt t="15471" x="4873625" y="3925888"/>
          <p14:tracePt t="15504" x="5672138" y="3779838"/>
          <p14:tracePt t="15539" x="6715125" y="3730625"/>
          <p14:tracePt t="15574" x="7269163" y="3681413"/>
          <p14:tracePt t="15612" x="7742238" y="3600450"/>
          <p14:tracePt t="15615" x="7905750" y="3600450"/>
          <p14:tracePt t="15650" x="8345488" y="3517900"/>
          <p14:tracePt t="15685" x="8899525" y="3371850"/>
          <p14:tracePt t="34305" x="8769350" y="2882900"/>
          <p14:tracePt t="34346" x="8312150" y="2833688"/>
          <p14:tracePt t="34348" x="8247063" y="2817813"/>
          <p14:tracePt t="34390" x="8132763" y="2801938"/>
          <p14:tracePt t="34431" x="8002588" y="2786063"/>
          <p14:tracePt t="34475" x="7872413" y="2786063"/>
          <p14:tracePt t="34515" x="7758113" y="2786063"/>
          <p14:tracePt t="34517" x="7742238" y="2786063"/>
          <p14:tracePt t="34557" x="7661275" y="2786063"/>
          <p14:tracePt t="34597" x="7643813" y="2786063"/>
          <p14:tracePt t="34641" x="7596188" y="2786063"/>
          <p14:tracePt t="34682" x="7531100" y="2786063"/>
          <p14:tracePt t="34684" x="7513638" y="2786063"/>
          <p14:tracePt t="34725" x="7334250" y="2786063"/>
          <p14:tracePt t="34765" x="7123113" y="2801938"/>
          <p14:tracePt t="34767" x="7042150" y="2817813"/>
          <p14:tracePt t="34808" x="6894513" y="2833688"/>
          <p14:tracePt t="34847" x="6845300" y="2833688"/>
          <p14:tracePt t="34850" x="6813550" y="2833688"/>
          <p14:tracePt t="34891" x="6634163" y="2900363"/>
          <p14:tracePt t="34932" x="5997575" y="3013075"/>
          <p14:tracePt t="34973" x="5443538" y="3127375"/>
          <p14:tracePt t="35014" x="5102225" y="3241675"/>
          <p14:tracePt t="35015" x="4987925" y="3290888"/>
          <p14:tracePt t="35057" x="4857750" y="3470275"/>
          <p14:tracePt t="35096" x="4743450" y="3665538"/>
          <p14:tracePt t="35101" x="4743450" y="3714750"/>
          <p14:tracePt t="35140" x="4629150" y="4006850"/>
          <p14:tracePt t="35181" x="4564063" y="4414838"/>
          <p14:tracePt t="35223" x="4548188" y="4659313"/>
          <p14:tracePt t="35267" x="4548188" y="4821238"/>
          <p14:tracePt t="35308" x="4548188" y="5016500"/>
          <p14:tracePt t="35353" x="4564063" y="5245100"/>
          <p14:tracePt t="35395" x="4710113" y="5440363"/>
          <p14:tracePt t="35399" x="4743450" y="5489575"/>
          <p14:tracePt t="35441" x="5102225" y="5684838"/>
          <p14:tracePt t="35485" x="5492750" y="5897563"/>
          <p14:tracePt t="35526" x="5786438" y="6010275"/>
          <p14:tracePt t="35569" x="6421438" y="6010275"/>
          <p14:tracePt t="35609" x="7253288" y="6010275"/>
          <p14:tracePt t="35652" x="7596188" y="6010275"/>
          <p14:tracePt t="35692" x="7872413" y="6010275"/>
          <p14:tracePt t="35735" x="8051800" y="5945188"/>
          <p14:tracePt t="35775" x="8101013" y="5929313"/>
          <p14:tracePt t="35819" x="8329613" y="5734050"/>
          <p14:tracePt t="35860" x="8639175" y="5489575"/>
          <p14:tracePt t="35905" x="8785225" y="5375275"/>
          <p14:tracePt t="35945" x="8834438" y="5260975"/>
          <p14:tracePt t="35987" x="8915400" y="4886325"/>
          <p14:tracePt t="36027" x="9013825" y="4545013"/>
          <p14:tracePt t="36070" x="9029700" y="4414838"/>
          <p14:tracePt t="36111" x="9063038" y="4267200"/>
          <p14:tracePt t="36155" x="9094788" y="4024313"/>
          <p14:tracePt t="36157" x="9094788" y="3990975"/>
          <p14:tracePt t="36198" x="9094788" y="3811588"/>
          <p14:tracePt t="36200" x="9094788" y="3762375"/>
          <p14:tracePt t="36242" x="9094788" y="3665538"/>
          <p14:tracePt t="36282" x="9094788" y="3535363"/>
          <p14:tracePt t="36327" x="9045575" y="3421063"/>
          <p14:tracePt t="36368" x="8964613" y="3290888"/>
          <p14:tracePt t="36412" x="8883650" y="3192463"/>
          <p14:tracePt t="36456" x="8818563" y="3127375"/>
          <p14:tracePt t="36498" x="8688388" y="3030538"/>
          <p14:tracePt t="36538" x="8589963" y="2997200"/>
          <p14:tracePt t="36580" x="8475663" y="2932113"/>
          <p14:tracePt t="36622" x="8312150" y="2900363"/>
          <p14:tracePt t="36665" x="8085138" y="2867025"/>
          <p14:tracePt t="36668" x="8051800" y="2867025"/>
          <p14:tracePt t="36710" x="7905750" y="2867025"/>
          <p14:tracePt t="36753" x="7758113" y="2867025"/>
          <p14:tracePt t="36792" x="7693025" y="2867025"/>
          <p14:tracePt t="36834" x="7643813" y="2867025"/>
          <p14:tracePt t="36876" x="7578725" y="2867025"/>
          <p14:tracePt t="36959" x="7531100" y="2867025"/>
          <p14:tracePt t="37002" x="7497763" y="2867025"/>
          <p14:tracePt t="37045" x="7432675" y="2867025"/>
          <p14:tracePt t="37281" x="7416800" y="2867025"/>
          <p14:tracePt t="37322" x="7448550" y="2947988"/>
          <p14:tracePt t="37363" x="7612063" y="3062288"/>
          <p14:tracePt t="37405" x="8020050" y="3176588"/>
          <p14:tracePt t="37448" x="8736013" y="32575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687"/>
            <a:ext cx="9569806" cy="685662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02543" y="2"/>
            <a:ext cx="639332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A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A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914400">
              <a:defRPr/>
            </a:pPr>
            <a:r>
              <a:rPr lang="es-AR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¿Cuándo debemos </a:t>
            </a:r>
          </a:p>
          <a:p>
            <a:pPr algn="ctr" defTabSz="914400">
              <a:defRPr/>
            </a:pPr>
            <a:r>
              <a:rPr lang="es-AR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pensar en Hidatidosis?</a:t>
            </a:r>
            <a:endParaRPr lang="es-AR" sz="4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28919" y="3799628"/>
            <a:ext cx="80861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AR" sz="4400" dirty="0"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1.- Vive en área endémica</a:t>
            </a:r>
          </a:p>
          <a:p>
            <a:pPr defTabSz="914400">
              <a:defRPr/>
            </a:pPr>
            <a:endParaRPr lang="es-AR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s-AR" sz="4400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2.- Vivió hasta los seis años en   </a:t>
            </a:r>
          </a:p>
          <a:p>
            <a:pPr defTabSz="914400">
              <a:defRPr/>
            </a:pPr>
            <a:r>
              <a:rPr lang="es-AR" sz="4400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área endémica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7B7EE0-EF2E-D61E-A55F-A52D81D9B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064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0"/>
    </mc:Choice>
    <mc:Fallback xmlns="">
      <p:transition spd="slow" advTm="2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6" x="8605838" y="3371850"/>
          <p14:tracePt t="2040" x="8850313" y="33067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45609F7-550A-604C-1379-2A85FE115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85" y="1420528"/>
            <a:ext cx="3808517" cy="5241171"/>
          </a:xfrm>
          <a:prstGeom prst="rect">
            <a:avLst/>
          </a:prstGeom>
        </p:spPr>
      </p:pic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6732588" y="6548696"/>
            <a:ext cx="2411412" cy="485775"/>
          </a:xfrm>
          <a:prstGeom prst="rect">
            <a:avLst/>
          </a:prstGeom>
          <a:noFill/>
          <a:ln>
            <a:noFill/>
          </a:ln>
        </p:spPr>
        <p:txBody>
          <a:bodyPr lIns="54160" tIns="27080" rIns="54160" bIns="27080">
            <a:spAutoFit/>
          </a:bodyPr>
          <a:lstStyle>
            <a:lvl1pPr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541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Programa de Hidatidosis</a:t>
            </a:r>
          </a:p>
          <a:p>
            <a:pPr marL="0" marR="0" lvl="0" indent="0" algn="ctr" defTabSz="541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Chubut - Argentina</a:t>
            </a:r>
            <a:endParaRPr kumimoji="0" lang="es-ES" sz="14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5589" name="Oval 5"/>
          <p:cNvSpPr>
            <a:spLocks noChangeArrowheads="1"/>
          </p:cNvSpPr>
          <p:nvPr/>
        </p:nvSpPr>
        <p:spPr bwMode="auto">
          <a:xfrm rot="3042635">
            <a:off x="2671180" y="2332953"/>
            <a:ext cx="396875" cy="407502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5594" name="Text Box 10"/>
          <p:cNvSpPr txBox="1">
            <a:spLocks noChangeArrowheads="1"/>
          </p:cNvSpPr>
          <p:nvPr/>
        </p:nvSpPr>
        <p:spPr bwMode="auto">
          <a:xfrm>
            <a:off x="5414428" y="5399088"/>
            <a:ext cx="2447925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Foco Patagonia Norte</a:t>
            </a:r>
          </a:p>
        </p:txBody>
      </p:sp>
      <p:sp>
        <p:nvSpPr>
          <p:cNvPr id="835595" name="Rectangle 11"/>
          <p:cNvSpPr>
            <a:spLocks noChangeArrowheads="1"/>
          </p:cNvSpPr>
          <p:nvPr/>
        </p:nvSpPr>
        <p:spPr bwMode="auto">
          <a:xfrm>
            <a:off x="5327116" y="2034291"/>
            <a:ext cx="23262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Foco Alta Montaña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kern="0" dirty="0">
                <a:solidFill>
                  <a:srgbClr val="FF0000"/>
                </a:solidFill>
              </a:rPr>
              <a:t>y </a:t>
            </a: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Valles </a:t>
            </a:r>
            <a:r>
              <a:rPr kumimoji="0" lang="es-ES" altLang="es-E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Calchaquies</a:t>
            </a:r>
            <a:endParaRPr kumimoji="0" lang="es-ES" altLang="es-E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5596" name="Rectangle 12"/>
          <p:cNvSpPr>
            <a:spLocks noChangeArrowheads="1"/>
          </p:cNvSpPr>
          <p:nvPr/>
        </p:nvSpPr>
        <p:spPr bwMode="auto">
          <a:xfrm>
            <a:off x="5317591" y="2819309"/>
            <a:ext cx="2120900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Foco Mediterráneo</a:t>
            </a:r>
          </a:p>
        </p:txBody>
      </p:sp>
      <p:sp>
        <p:nvSpPr>
          <p:cNvPr id="835597" name="Rectangle 13"/>
          <p:cNvSpPr>
            <a:spLocks noChangeArrowheads="1"/>
          </p:cNvSpPr>
          <p:nvPr/>
        </p:nvSpPr>
        <p:spPr bwMode="auto">
          <a:xfrm>
            <a:off x="5344578" y="3541621"/>
            <a:ext cx="1557338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Foco Cuyano</a:t>
            </a:r>
          </a:p>
        </p:txBody>
      </p:sp>
      <p:sp>
        <p:nvSpPr>
          <p:cNvPr id="835598" name="Rectangle 14"/>
          <p:cNvSpPr>
            <a:spLocks noChangeArrowheads="1"/>
          </p:cNvSpPr>
          <p:nvPr/>
        </p:nvSpPr>
        <p:spPr bwMode="auto">
          <a:xfrm>
            <a:off x="5344578" y="4021749"/>
            <a:ext cx="226215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Foco Mesopotámico</a:t>
            </a:r>
          </a:p>
        </p:txBody>
      </p:sp>
      <p:sp>
        <p:nvSpPr>
          <p:cNvPr id="835599" name="Rectangle 15"/>
          <p:cNvSpPr>
            <a:spLocks noChangeArrowheads="1"/>
          </p:cNvSpPr>
          <p:nvPr/>
        </p:nvSpPr>
        <p:spPr bwMode="auto">
          <a:xfrm>
            <a:off x="5357278" y="4584917"/>
            <a:ext cx="242887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Foco Pampa Húmeda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4919663" y="352425"/>
            <a:ext cx="422433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FOCOS ENDEMICOS </a:t>
            </a:r>
          </a:p>
        </p:txBody>
      </p:sp>
      <p:sp>
        <p:nvSpPr>
          <p:cNvPr id="65553" name="1 Rectángulo"/>
          <p:cNvSpPr>
            <a:spLocks noChangeArrowheads="1"/>
          </p:cNvSpPr>
          <p:nvPr/>
        </p:nvSpPr>
        <p:spPr bwMode="auto">
          <a:xfrm>
            <a:off x="5314416" y="1596141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Foco Puna</a:t>
            </a:r>
          </a:p>
        </p:txBody>
      </p:sp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5463641" y="6135688"/>
            <a:ext cx="154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Foco Sur </a:t>
            </a:r>
            <a:r>
              <a:rPr kumimoji="0" lang="es-ES" altLang="es-E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</a:t>
            </a:r>
            <a:endParaRPr kumimoji="0" lang="es-ES" altLang="es-ES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>
            <a:spLocks noChangeArrowheads="1"/>
          </p:cNvSpPr>
          <p:nvPr/>
        </p:nvSpPr>
        <p:spPr bwMode="auto">
          <a:xfrm>
            <a:off x="5396966" y="5765800"/>
            <a:ext cx="222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Foco Patagonia Sur</a:t>
            </a: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5317591" y="3143159"/>
            <a:ext cx="254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Foco Sierras Centrales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114AC16-A07C-E8A5-EBAF-DBA308932D9B}"/>
              </a:ext>
            </a:extLst>
          </p:cNvPr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9999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FDED777-25BF-04D1-39FF-204574E9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412750"/>
            <a:ext cx="871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es-AR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05FF46B-4AF4-D672-77E6-EF75E7AB9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68188" y="169578"/>
            <a:ext cx="817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altLang="es-AR" sz="3200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Focos endémicos  en Argentina</a:t>
            </a:r>
            <a:endParaRPr lang="es-ES" altLang="es-AR" sz="3200" b="1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3947A93-4505-CF12-17ED-B3C6C36B0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00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77"/>
    </mc:Choice>
    <mc:Fallback xmlns="">
      <p:transition spd="slow" advTm="42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2" x="5656263" y="2768600"/>
          <p14:tracePt t="1969" x="5427663" y="2736850"/>
          <p14:tracePt t="2021" x="5183188" y="2573338"/>
          <p14:tracePt t="2075" x="4905375" y="2393950"/>
          <p14:tracePt t="2130" x="4595813" y="2263775"/>
          <p14:tracePt t="2186" x="4140200" y="2198688"/>
          <p14:tracePt t="2188" x="4041775" y="2182813"/>
          <p14:tracePt t="2240" x="3048000" y="1987550"/>
          <p14:tracePt t="2296" x="2265363" y="1758950"/>
          <p14:tracePt t="2348" x="1368425" y="1743075"/>
          <p14:tracePt t="2404" x="635000" y="1743075"/>
          <p14:tracePt t="2456" x="390525" y="1889125"/>
          <p14:tracePt t="3118" x="5346700" y="6189663"/>
          <p14:tracePt t="3176" x="5395913" y="5489575"/>
          <p14:tracePt t="3244" x="5427663" y="4789488"/>
          <p14:tracePt t="3252" x="5427663" y="4724400"/>
          <p14:tracePt t="3256" x="5427663" y="4641850"/>
          <p14:tracePt t="3336" x="5084763" y="4024313"/>
          <p14:tracePt t="3338" x="5003800" y="3957638"/>
          <p14:tracePt t="3421" x="4416425" y="3421063"/>
          <p14:tracePt t="3485" x="3879850" y="2900363"/>
          <p14:tracePt t="3540" x="2982913" y="2411413"/>
          <p14:tracePt t="3595" x="2543175" y="2182813"/>
          <p14:tracePt t="3651" x="2200275" y="2117725"/>
          <p14:tracePt t="3705" x="2085975" y="2117725"/>
          <p14:tracePt t="3762" x="1989138" y="2117725"/>
          <p14:tracePt t="3819" x="1679575" y="2117725"/>
          <p14:tracePt t="3899" x="1336675" y="2133600"/>
          <p14:tracePt t="3978" x="928688" y="2281238"/>
          <p14:tracePt t="4057" x="488950" y="2524125"/>
          <p14:tracePt t="4120" x="277813" y="2671763"/>
          <p14:tracePt t="4178" x="228600" y="2817813"/>
          <p14:tracePt t="4235" x="228600" y="2997200"/>
          <p14:tracePt t="4290" x="228600" y="3355975"/>
          <p14:tracePt t="4344" x="309563" y="3681413"/>
          <p14:tracePt t="4402" x="766763" y="3925888"/>
          <p14:tracePt t="4458" x="2005013" y="3925888"/>
          <p14:tracePt t="4515" x="3586163" y="4056063"/>
          <p14:tracePt t="4571" x="4857750" y="4105275"/>
          <p14:tracePt t="4628" x="5835650" y="4105275"/>
          <p14:tracePt t="4686" x="6650038" y="4105275"/>
          <p14:tracePt t="4743" x="8818563" y="4105275"/>
          <p14:tracePt t="9086" x="5656263" y="3730625"/>
          <p14:tracePt t="9091" x="5476875" y="3730625"/>
          <p14:tracePt t="9147" x="4954588" y="3762375"/>
          <p14:tracePt t="9206" x="4156075" y="3762375"/>
          <p14:tracePt t="9207" x="4059238" y="3762375"/>
          <p14:tracePt t="9261" x="3146425" y="3697288"/>
          <p14:tracePt t="9319" x="2819400" y="3567113"/>
          <p14:tracePt t="9375" x="2657475" y="3387725"/>
          <p14:tracePt t="9432" x="2509838" y="3241675"/>
          <p14:tracePt t="9485" x="2493963" y="3192463"/>
          <p14:tracePt t="9542" x="2493963" y="3176588"/>
          <p14:tracePt t="9595" x="2493963" y="3160713"/>
          <p14:tracePt t="9709" x="2509838" y="3111500"/>
          <p14:tracePt t="9763" x="2525713" y="3062288"/>
          <p14:tracePt t="9823" x="2574925" y="2947988"/>
          <p14:tracePt t="9879" x="2722563" y="2736850"/>
          <p14:tracePt t="9941" x="2722563" y="2606675"/>
          <p14:tracePt t="9997" x="2722563" y="2590800"/>
          <p14:tracePt t="10057" x="2640013" y="2476500"/>
          <p14:tracePt t="10113" x="2543175" y="2427288"/>
          <p14:tracePt t="10174" x="2444750" y="2393950"/>
          <p14:tracePt t="10229" x="2347913" y="2393950"/>
          <p14:tracePt t="10286" x="2330450" y="2393950"/>
          <p14:tracePt t="10341" x="2314575" y="2393950"/>
          <p14:tracePt t="10399" x="2298700" y="2393950"/>
          <p14:tracePt t="10454" x="2281238" y="2393950"/>
          <p14:tracePt t="10509" x="2249488" y="2393950"/>
          <p14:tracePt t="10563" x="1857375" y="2573338"/>
          <p14:tracePt t="10624" x="1531938" y="2817813"/>
          <p14:tracePt t="10682" x="1385888" y="3062288"/>
          <p14:tracePt t="10740" x="1336675" y="3405188"/>
          <p14:tracePt t="10742" x="1336675" y="3452813"/>
          <p14:tracePt t="10797" x="1336675" y="3910013"/>
          <p14:tracePt t="10857" x="1336675" y="4219575"/>
          <p14:tracePt t="10860" x="1336675" y="4251325"/>
          <p14:tracePt t="10915" x="1450975" y="4511675"/>
          <p14:tracePt t="10974" x="1792288" y="4724400"/>
          <p14:tracePt t="10976" x="1874838" y="4724400"/>
          <p14:tracePt t="11030" x="2184400" y="4805363"/>
          <p14:tracePt t="11090" x="2363788" y="4821238"/>
          <p14:tracePt t="11143" x="2444750" y="4821238"/>
          <p14:tracePt t="11200" x="2525713" y="4838700"/>
          <p14:tracePt t="11255" x="2770188" y="4838700"/>
          <p14:tracePt t="11260" x="2803525" y="4838700"/>
          <p14:tracePt t="11315" x="3081338" y="4838700"/>
          <p14:tracePt t="11386" x="3211513" y="4838700"/>
          <p14:tracePt t="11464" x="3325813" y="4789488"/>
          <p14:tracePt t="11470" x="3341688" y="4773613"/>
          <p14:tracePt t="11551" x="3570288" y="4610100"/>
          <p14:tracePt t="11625" x="3814763" y="4365625"/>
          <p14:tracePt t="11679" x="3895725" y="4186238"/>
          <p14:tracePt t="11736" x="3911600" y="4040188"/>
          <p14:tracePt t="11792" x="3911600" y="3779838"/>
          <p14:tracePt t="11794" x="3911600" y="3746500"/>
          <p14:tracePt t="11852" x="3911600" y="3582988"/>
          <p14:tracePt t="11908" x="3862388" y="3436938"/>
          <p14:tracePt t="11966" x="3781425" y="3275013"/>
          <p14:tracePt t="12023" x="3635375" y="3095625"/>
          <p14:tracePt t="12081" x="3521075" y="2947988"/>
          <p14:tracePt t="12136" x="3438525" y="2867025"/>
          <p14:tracePt t="12245" x="3406775" y="2833688"/>
          <p14:tracePt t="12299" x="3259138" y="2786063"/>
          <p14:tracePt t="12359" x="3014663" y="2671763"/>
          <p14:tracePt t="12414" x="2901950" y="2622550"/>
          <p14:tracePt t="12419" x="2884488" y="2622550"/>
          <p14:tracePt t="12474" x="2738438" y="2557463"/>
          <p14:tracePt t="12530" x="2559050" y="2524125"/>
          <p14:tracePt t="12584" x="2249488" y="2524125"/>
          <p14:tracePt t="12643" x="2101850" y="2524125"/>
          <p14:tracePt t="12697" x="2020888" y="2524125"/>
          <p14:tracePt t="12755" x="1857375" y="2590800"/>
          <p14:tracePt t="12757" x="1825625" y="2606675"/>
          <p14:tracePt t="12811" x="1711325" y="2638425"/>
          <p14:tracePt t="12866" x="1679575" y="2703513"/>
          <p14:tracePt t="12921" x="1646238" y="2736850"/>
          <p14:tracePt t="12979" x="1516063" y="2867025"/>
          <p14:tracePt t="13035" x="1435100" y="3030538"/>
          <p14:tracePt t="13095" x="1352550" y="3160713"/>
          <p14:tracePt t="13148" x="1271588" y="3275013"/>
          <p14:tracePt t="13209" x="1190625" y="3436938"/>
          <p14:tracePt t="13263" x="1123950" y="3567113"/>
          <p14:tracePt t="13320" x="1092200" y="3616325"/>
          <p14:tracePt t="13377" x="1076325" y="3714750"/>
          <p14:tracePt t="13433" x="1042988" y="3779838"/>
          <p14:tracePt t="13488" x="1042988" y="3795713"/>
          <p14:tracePt t="13490" x="1042988" y="3811588"/>
          <p14:tracePt t="13548" x="1042988" y="3957638"/>
          <p14:tracePt t="13603" x="1108075" y="4170363"/>
          <p14:tracePt t="13663" x="1157288" y="4251325"/>
          <p14:tracePt t="13717" x="1222375" y="4365625"/>
          <p14:tracePt t="13776" x="1271588" y="4479925"/>
          <p14:tracePt t="13830" x="1385888" y="4576763"/>
          <p14:tracePt t="13888" x="1646238" y="4675188"/>
          <p14:tracePt t="13944" x="2036763" y="4805363"/>
          <p14:tracePt t="14001" x="2281238" y="4870450"/>
          <p14:tracePt t="14058" x="2673350" y="4968875"/>
          <p14:tracePt t="14059" x="2705100" y="4968875"/>
          <p14:tracePt t="14115" x="3097213" y="5033963"/>
          <p14:tracePt t="14168" x="3390900" y="5033963"/>
          <p14:tracePt t="14226" x="3471863" y="5033963"/>
          <p14:tracePt t="14280" x="3570288" y="4968875"/>
          <p14:tracePt t="14340" x="3667125" y="4756150"/>
          <p14:tracePt t="14343" x="3667125" y="4740275"/>
          <p14:tracePt t="14400" x="3683000" y="4576763"/>
          <p14:tracePt t="14402" x="3700463" y="4545013"/>
          <p14:tracePt t="14460" x="3716338" y="4414838"/>
          <p14:tracePt t="14515" x="3748088" y="4154488"/>
          <p14:tracePt t="14519" x="3748088" y="4137025"/>
          <p14:tracePt t="14575" x="3748088" y="3941763"/>
          <p14:tracePt t="14578" x="3748088" y="3925888"/>
          <p14:tracePt t="14635" x="3748088" y="3697288"/>
          <p14:tracePt t="14690" x="3732213" y="3436938"/>
          <p14:tracePt t="14748" x="3570288" y="3208338"/>
          <p14:tracePt t="14802" x="3422650" y="3046413"/>
          <p14:tracePt t="14860" x="3162300" y="2867025"/>
          <p14:tracePt t="14915" x="2819400" y="2687638"/>
          <p14:tracePt t="14972" x="2493963" y="2557463"/>
          <p14:tracePt t="15025" x="2233613" y="2557463"/>
          <p14:tracePt t="15028" x="2216150" y="2557463"/>
          <p14:tracePt t="15083" x="1971675" y="2606675"/>
          <p14:tracePt t="15137" x="1435100" y="3176588"/>
          <p14:tracePt t="15196" x="962025" y="3975100"/>
          <p14:tracePt t="15249" x="635000" y="4708525"/>
          <p14:tracePt t="15305" x="603250" y="5278438"/>
          <p14:tracePt t="15360" x="879475" y="5864225"/>
          <p14:tracePt t="15415" x="1482725" y="6238875"/>
          <p14:tracePt t="15418" x="1612900" y="6288088"/>
          <p14:tracePt t="15474" x="2624138" y="6353175"/>
          <p14:tracePt t="15476" x="2884488" y="6353175"/>
          <p14:tracePt t="15532" x="4465638" y="6353175"/>
          <p14:tracePt t="15585" x="7921625" y="5832475"/>
          <p14:tracePt t="19080" x="8524875" y="3322638"/>
          <p14:tracePt t="19082" x="8491538" y="3322638"/>
          <p14:tracePt t="19140" x="8329613" y="3257550"/>
          <p14:tracePt t="19414" x="8215313" y="3111500"/>
          <p14:tracePt t="19526" x="8132763" y="3030538"/>
          <p14:tracePt t="19582" x="8067675" y="2981325"/>
          <p14:tracePt t="19641" x="8035925" y="2932113"/>
          <p14:tracePt t="20291" x="7546975" y="2703513"/>
          <p14:tracePt t="20348" x="6878638" y="2346325"/>
          <p14:tracePt t="20352" x="6813550" y="2281238"/>
          <p14:tracePt t="20407" x="6405563" y="2052638"/>
          <p14:tracePt t="20467" x="6275388" y="1906588"/>
          <p14:tracePt t="20522" x="6226175" y="1841500"/>
          <p14:tracePt t="20580" x="6210300" y="1824038"/>
          <p14:tracePt t="20801" x="6226175" y="1808163"/>
          <p14:tracePt t="20858" x="6503988" y="1808163"/>
          <p14:tracePt t="20919" x="7970838" y="1971675"/>
          <p14:tracePt t="21434" x="8769350" y="2916238"/>
          <p14:tracePt t="21500" x="8312150" y="2801938"/>
          <p14:tracePt t="21560" x="8085138" y="2736850"/>
          <p14:tracePt t="21616" x="7856538" y="2687638"/>
          <p14:tracePt t="21680" x="7399338" y="2590800"/>
          <p14:tracePt t="21845" x="7399338" y="2622550"/>
          <p14:tracePt t="21900" x="7643813" y="2965450"/>
          <p14:tracePt t="21902" x="7677150" y="3030538"/>
          <p14:tracePt t="21962" x="7872413" y="3241675"/>
          <p14:tracePt t="22022" x="7888288" y="3405188"/>
          <p14:tracePt t="22080" x="7905750" y="3405188"/>
          <p14:tracePt t="22300" x="7905750" y="3322638"/>
          <p14:tracePt t="22362" x="7888288" y="3176588"/>
          <p14:tracePt t="22420" x="7888288" y="3160713"/>
          <p14:tracePt t="22475" x="7888288" y="3111500"/>
          <p14:tracePt t="22539" x="7953375" y="3095625"/>
          <p14:tracePt t="22601" x="7986713" y="3095625"/>
          <p14:tracePt t="23204" x="7953375" y="3111500"/>
          <p14:tracePt t="23260" x="7612063" y="3030538"/>
          <p14:tracePt t="23262" x="7596188" y="3030538"/>
          <p14:tracePt t="23319" x="7562850" y="3013075"/>
          <p14:tracePt t="23375" x="7497763" y="2981325"/>
          <p14:tracePt t="23435" x="7416800" y="2947988"/>
          <p14:tracePt t="23489" x="7399338" y="2932113"/>
          <p14:tracePt t="23601" x="7383463" y="2900363"/>
          <p14:tracePt t="23658" x="7399338" y="2833688"/>
          <p14:tracePt t="23719" x="7464425" y="2817813"/>
          <p14:tracePt t="23774" x="7513638" y="2801938"/>
          <p14:tracePt t="23832" x="7531100" y="2786063"/>
          <p14:tracePt t="23888" x="7627938" y="2752725"/>
          <p14:tracePt t="23947" x="7742238" y="2720975"/>
          <p14:tracePt t="24004" x="7905750" y="2720975"/>
          <p14:tracePt t="24066" x="8166100" y="2736850"/>
          <p14:tracePt t="24122" x="8509000" y="2817813"/>
          <p14:tracePt t="24181" x="9045575" y="2981325"/>
          <p14:tracePt t="24802" x="8964613" y="3975100"/>
          <p14:tracePt t="24860" x="8556625" y="3975100"/>
          <p14:tracePt t="24919" x="8231188" y="3957638"/>
          <p14:tracePt t="24975" x="7921625" y="3910013"/>
          <p14:tracePt t="25036" x="7677150" y="3827463"/>
          <p14:tracePt t="25091" x="7578725" y="3779838"/>
          <p14:tracePt t="25167" x="7513638" y="3730625"/>
          <p14:tracePt t="25248" x="7448550" y="3665538"/>
          <p14:tracePt t="25335" x="7399338" y="3535363"/>
          <p14:tracePt t="25401" x="7399338" y="3387725"/>
          <p14:tracePt t="25460" x="7399338" y="3275013"/>
          <p14:tracePt t="25524" x="7318375" y="3176588"/>
          <p14:tracePt t="25756" x="7351713" y="3208338"/>
          <p14:tracePt t="25816" x="8035925" y="3290888"/>
          <p14:tracePt t="25878" x="8540750" y="3340100"/>
          <p14:tracePt t="25994" x="8605838" y="3371850"/>
          <p14:tracePt t="26053" x="8948738" y="3470275"/>
          <p14:tracePt t="26115" x="8964613" y="3486150"/>
          <p14:tracePt t="26173" x="8980488" y="3517900"/>
          <p14:tracePt t="26234" x="8980488" y="3582988"/>
          <p14:tracePt t="26292" x="8948738" y="3616325"/>
          <p14:tracePt t="26354" x="8785225" y="3665538"/>
          <p14:tracePt t="26413" x="8509000" y="3681413"/>
          <p14:tracePt t="26474" x="8345488" y="3697288"/>
          <p14:tracePt t="26533" x="8264525" y="3697288"/>
          <p14:tracePt t="26595" x="8215313" y="3714750"/>
          <p14:tracePt t="26726" x="8197850" y="3714750"/>
          <p14:tracePt t="28156" x="8150225" y="3714750"/>
          <p14:tracePt t="28213" x="7497763" y="3714750"/>
          <p14:tracePt t="28275" x="7204075" y="3649663"/>
          <p14:tracePt t="28334" x="7073900" y="3649663"/>
          <p14:tracePt t="28393" x="7042150" y="3649663"/>
          <p14:tracePt t="28509" x="7024688" y="3600450"/>
          <p14:tracePt t="28568" x="7383463" y="3551238"/>
          <p14:tracePt t="28630" x="7840663" y="3551238"/>
          <p14:tracePt t="28687" x="8020050" y="3551238"/>
          <p14:tracePt t="28749" x="8280400" y="3551238"/>
          <p14:tracePt t="28805" x="8329613" y="3551238"/>
          <p14:tracePt t="29358" x="8247063" y="3681413"/>
          <p14:tracePt t="29416" x="8035925" y="3746500"/>
          <p14:tracePt t="29476" x="7661275" y="3795713"/>
          <p14:tracePt t="29532" x="7318375" y="3811588"/>
          <p14:tracePt t="29534" x="7302500" y="3811588"/>
          <p14:tracePt t="29595" x="7269163" y="3811588"/>
          <p14:tracePt t="29651" x="7253288" y="3811588"/>
          <p14:tracePt t="29765" x="7204075" y="3811588"/>
          <p14:tracePt t="29822" x="7154863" y="3811588"/>
          <p14:tracePt t="30675" x="7123113" y="3811588"/>
          <p14:tracePt t="30734" x="7204075" y="3811588"/>
          <p14:tracePt t="30794" x="7546975" y="3811588"/>
          <p14:tracePt t="30796" x="7627938" y="3811588"/>
          <p14:tracePt t="30851" x="8296275" y="3844925"/>
          <p14:tracePt t="30912" x="8524875" y="3892550"/>
          <p14:tracePt t="30967" x="8589963" y="3957638"/>
          <p14:tracePt t="30970" x="8589963" y="3975100"/>
          <p14:tracePt t="31029" x="8621713" y="4137025"/>
          <p14:tracePt t="31086" x="8589963" y="4267200"/>
          <p14:tracePt t="31145" x="8280400" y="4398963"/>
          <p14:tracePt t="31147" x="8215313" y="4398963"/>
          <p14:tracePt t="31201" x="7823200" y="4414838"/>
          <p14:tracePt t="31260" x="7758113" y="4414838"/>
          <p14:tracePt t="31472" x="7742238" y="4414838"/>
          <p14:tracePt t="31842" x="7775575" y="4414838"/>
          <p14:tracePt t="31896" x="7807325" y="4414838"/>
          <p14:tracePt t="32323" x="7823200" y="4414838"/>
          <p14:tracePt t="32435" x="7823200" y="4381500"/>
          <p14:tracePt t="32490" x="7823200" y="4365625"/>
          <p14:tracePt t="32652" x="7840663" y="4349750"/>
          <p14:tracePt t="32708" x="8377238" y="4349750"/>
          <p14:tracePt t="33534" x="4710113" y="4464050"/>
          <p14:tracePt t="33597" x="2884488" y="4381500"/>
          <p14:tracePt t="33599" x="2852738" y="4365625"/>
          <p14:tracePt t="33657" x="2770188" y="4316413"/>
          <p14:tracePt t="33714" x="2624138" y="4186238"/>
          <p14:tracePt t="33774" x="2608263" y="4071938"/>
          <p14:tracePt t="33830" x="2608263" y="3941763"/>
          <p14:tracePt t="33833" x="2608263" y="3925888"/>
          <p14:tracePt t="33893" x="2705100" y="3811588"/>
          <p14:tracePt t="33948" x="2738438" y="3697288"/>
          <p14:tracePt t="34009" x="2738438" y="3616325"/>
          <p14:tracePt t="34011" x="2738438" y="3582988"/>
          <p14:tracePt t="34066" x="2738438" y="3567113"/>
          <p14:tracePt t="34288" x="2705100" y="3551238"/>
          <p14:tracePt t="34344" x="2689225" y="3551238"/>
          <p14:tracePt t="34458" x="2673350" y="3551238"/>
          <p14:tracePt t="35050" x="2673350" y="3567113"/>
          <p14:tracePt t="35052" x="2722563" y="3616325"/>
          <p14:tracePt t="35112" x="3960813" y="3990975"/>
          <p14:tracePt t="35173" x="5802313" y="4316413"/>
          <p14:tracePt t="35231" x="8020050" y="4495800"/>
          <p14:tracePt t="36228" x="1531938" y="4984750"/>
          <p14:tracePt t="36286" x="1450975" y="4984750"/>
          <p14:tracePt t="36400" x="1435100" y="4968875"/>
          <p14:tracePt t="36456" x="1531938" y="4821238"/>
          <p14:tracePt t="36516" x="1597025" y="4773613"/>
          <p14:tracePt t="36571" x="1646238" y="4708525"/>
          <p14:tracePt t="36629" x="1646238" y="4675188"/>
          <p14:tracePt t="36685" x="1646238" y="4641850"/>
          <p14:tracePt t="36748" x="1646238" y="4560888"/>
          <p14:tracePt t="36803" x="1646238" y="4529138"/>
          <p14:tracePt t="37871" x="1646238" y="4511675"/>
          <p14:tracePt t="37926" x="1646238" y="4675188"/>
          <p14:tracePt t="37931" x="1646238" y="4691063"/>
          <p14:tracePt t="37987" x="1646238" y="4821238"/>
          <p14:tracePt t="38047" x="1646238" y="5000625"/>
          <p14:tracePt t="38106" x="1646238" y="5148263"/>
          <p14:tracePt t="38166" x="1646238" y="5359400"/>
          <p14:tracePt t="38223" x="1646238" y="5424488"/>
          <p14:tracePt t="38283" x="1646238" y="5457825"/>
          <p14:tracePt t="38340" x="1646238" y="5570538"/>
          <p14:tracePt t="39153" x="1646238" y="5588000"/>
          <p14:tracePt t="39378" x="1646238" y="5897563"/>
          <p14:tracePt t="39436" x="1565275" y="6369050"/>
          <p14:tracePt t="39497" x="1516063" y="6581775"/>
          <p14:tracePt t="39556" x="1516063" y="6711950"/>
          <p14:tracePt t="39794" x="1939925" y="6548438"/>
          <p14:tracePt t="39854" x="2054225" y="6303963"/>
          <p14:tracePt t="39856" x="2054225" y="6272213"/>
          <p14:tracePt t="39913" x="2054225" y="6124575"/>
          <p14:tracePt t="39918" x="2054225" y="6092825"/>
          <p14:tracePt t="39974" x="1939925" y="5799138"/>
          <p14:tracePt t="40035" x="1727200" y="5668963"/>
          <p14:tracePt t="40093" x="1352550" y="5653088"/>
          <p14:tracePt t="40155" x="1206500" y="5653088"/>
          <p14:tracePt t="40213" x="977900" y="5864225"/>
          <p14:tracePt t="40219" x="977900" y="5897563"/>
          <p14:tracePt t="40276" x="946150" y="6288088"/>
          <p14:tracePt t="40337" x="1417638" y="6743700"/>
          <p14:tracePt t="40575" x="2836863" y="6564313"/>
          <p14:tracePt t="40635" x="2428875" y="5765800"/>
          <p14:tracePt t="40692" x="1466850" y="5213350"/>
          <p14:tracePt t="40694" x="1385888" y="5195888"/>
          <p14:tracePt t="40753" x="1320800" y="5180013"/>
          <p14:tracePt t="40755" x="1352550" y="5195888"/>
          <p14:tracePt t="40811" x="3128963" y="5343525"/>
          <p14:tracePt t="40873" x="8883650" y="52784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heme/theme1.xml><?xml version="1.0" encoding="utf-8"?>
<a:theme xmlns:a="http://schemas.openxmlformats.org/drawingml/2006/main" name="24_Diseño predeterminado">
  <a:themeElements>
    <a:clrScheme name="5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8_Diseño predeterminado">
  <a:themeElements>
    <a:clrScheme name="1_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3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17744</TotalTime>
  <Words>284</Words>
  <Application>Microsoft Office PowerPoint</Application>
  <PresentationFormat>Presentación en pantalla (4:3)</PresentationFormat>
  <Paragraphs>72</Paragraphs>
  <Slides>10</Slides>
  <Notes>10</Notes>
  <HiddenSlides>0</HiddenSlides>
  <MMClips>10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Lucida Grande</vt:lpstr>
      <vt:lpstr>Source Sans Pro</vt:lpstr>
      <vt:lpstr>Times New Roman</vt:lpstr>
      <vt:lpstr>Verdana</vt:lpstr>
      <vt:lpstr>24_Diseño predeterminado</vt:lpstr>
      <vt:lpstr>18_Diseño predeterminado</vt:lpstr>
      <vt:lpstr>53_Diseño predeterminado</vt:lpstr>
      <vt:lpstr>11_Tema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Jensen</dc:creator>
  <cp:lastModifiedBy>Oscar Jensen</cp:lastModifiedBy>
  <cp:revision>154</cp:revision>
  <cp:lastPrinted>2024-10-02T18:15:05Z</cp:lastPrinted>
  <dcterms:created xsi:type="dcterms:W3CDTF">2018-03-13T21:07:10Z</dcterms:created>
  <dcterms:modified xsi:type="dcterms:W3CDTF">2025-02-21T19:47:00Z</dcterms:modified>
</cp:coreProperties>
</file>