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5"/>
  </p:notesMasterIdLst>
  <p:handoutMasterIdLst>
    <p:handoutMasterId r:id="rId6"/>
  </p:handoutMasterIdLst>
  <p:sldIdLst>
    <p:sldId id="726" r:id="rId2"/>
    <p:sldId id="727" r:id="rId3"/>
    <p:sldId id="728" r:id="rId4"/>
  </p:sldIdLst>
  <p:sldSz cx="9144000" cy="6858000" type="screen4x3"/>
  <p:notesSz cx="10021888" cy="6889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81E2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588" autoAdjust="0"/>
  </p:normalViewPr>
  <p:slideViewPr>
    <p:cSldViewPr snapToGrid="0" showGuides="1">
      <p:cViewPr varScale="1">
        <p:scale>
          <a:sx n="76" d="100"/>
          <a:sy n="76" d="100"/>
        </p:scale>
        <p:origin x="2532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43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2279" cy="3448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77300" y="0"/>
            <a:ext cx="4342279" cy="3448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B22DC-CC88-4B44-B260-591C2F5A2BFD}" type="datetimeFigureOut">
              <a:rPr lang="es-AR" smtClean="0"/>
              <a:t>21/2/2025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6544881"/>
            <a:ext cx="4342279" cy="3448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77300" y="6544881"/>
            <a:ext cx="4342279" cy="3448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0B8D1-3744-4E64-A286-6DC7DDD345F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8653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42819" cy="34568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76752" y="1"/>
            <a:ext cx="4342819" cy="34568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AEF9D57D-E314-495D-BDE7-4F01870D9C5C}" type="datetimeFigureOut">
              <a:rPr lang="es-ES" smtClean="0"/>
              <a:t>21/02/2025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60750" y="860425"/>
            <a:ext cx="3100388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2190" y="3315693"/>
            <a:ext cx="8017510" cy="2712839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6544067"/>
            <a:ext cx="4342819" cy="34568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76752" y="6544067"/>
            <a:ext cx="4342819" cy="34568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90A73D31-D3C9-4B33-80D3-90C876365B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444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3D31-D3C9-4B33-80D3-90C876365B4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9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3D31-D3C9-4B33-80D3-90C876365B4B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32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A73D31-D3C9-4B33-80D3-90C876365B4B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67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F5E9E-BE07-49FD-A282-2D0F6D2E0B8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734880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51516-0428-45FE-BF0F-AC54F189B1D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238811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08CDA-0375-4F82-8D7F-F3ABB0C3A0F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8253118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09D4-5BA5-4211-BCDD-C01A5D6A3553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5261848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C6572-C411-4AD1-BA51-68B19B63206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4413814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72589-624E-4C08-AA31-369699F18C0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34680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2F1E7-C824-432F-917A-B5B54048182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65092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E3043-A56B-4350-91B9-E4BBED594B5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5233044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5DFC8-B119-4C5B-BDDB-4A585989D97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50101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30828-0F26-4E2F-B6CA-7188F06BC41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6825694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E4BFD-C9EE-4683-8945-4C20D78F3CA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855414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7F11E-24A0-4EBF-A654-481A96A906D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197527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/>
              <a:t>Haga clic para modificar el estilo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MX"/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556434-3F80-435B-9ECC-AB959FFD7B7E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604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11" Type="http://schemas.openxmlformats.org/officeDocument/2006/relationships/image" Target="../media/image6.jpe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3.m4a"/><Relationship Id="rId7" Type="http://schemas.openxmlformats.org/officeDocument/2006/relationships/image" Target="../media/image11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" y="687"/>
            <a:ext cx="10068245" cy="40988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78946" y="238607"/>
            <a:ext cx="5956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se parasita </a:t>
            </a:r>
          </a:p>
          <a:p>
            <a:pPr algn="ctr" defTabSz="914400">
              <a:defRPr/>
            </a:pPr>
            <a:r>
              <a:rPr lang="es-E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ganado?</a:t>
            </a:r>
            <a:endParaRPr lang="es-AR" sz="4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Chancos">
            <a:extLst>
              <a:ext uri="{FF2B5EF4-FFF2-40B4-BE49-F238E27FC236}">
                <a16:creationId xmlns:a16="http://schemas.microsoft.com/office/drawing/2014/main" id="{1F313E47-861D-4898-9A40-639619EC3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72" y="4731269"/>
            <a:ext cx="388843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orderoyovejas">
            <a:extLst>
              <a:ext uri="{FF2B5EF4-FFF2-40B4-BE49-F238E27FC236}">
                <a16:creationId xmlns:a16="http://schemas.microsoft.com/office/drawing/2014/main" id="{BE91AEBF-C69D-49C4-926B-65F1F4D2D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72" y="2263208"/>
            <a:ext cx="2977712" cy="221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1FA5FBED-4C3E-4BE7-87B3-C815F2B2C7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9409" y="2498385"/>
          <a:ext cx="2982592" cy="1917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8" imgW="14485714" imgH="10904762" progId="">
                  <p:embed/>
                </p:oleObj>
              </mc:Choice>
              <mc:Fallback>
                <p:oleObj name="Fotografía de Photo Editor" r:id="rId8" imgW="14485714" imgH="10904762" progId="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1FA5FBED-4C3E-4BE7-87B3-C815F2B2C7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409" y="2498385"/>
                        <a:ext cx="2982592" cy="19177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C8D2CBA0-3F43-401D-8F28-CCB01607B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32" y="77737"/>
            <a:ext cx="1054716" cy="1054716"/>
          </a:xfrm>
          <a:prstGeom prst="rect">
            <a:avLst/>
          </a:prstGeom>
        </p:spPr>
      </p:pic>
      <p:pic>
        <p:nvPicPr>
          <p:cNvPr id="8256" name="Picture 64" descr="Descargar Todas las plantillas que puedes descarga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8" y="4709805"/>
            <a:ext cx="2914044" cy="193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ídeo 7">
            <a:hlinkClick r:id="" action="ppaction://media"/>
            <a:extLst>
              <a:ext uri="{FF2B5EF4-FFF2-40B4-BE49-F238E27FC236}">
                <a16:creationId xmlns:a16="http://schemas.microsoft.com/office/drawing/2014/main" id="{A54CCE7C-3451-0280-ADD2-68177BD53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6935788" y="1698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26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438"/>
    </mc:Choice>
    <mc:Fallback xmlns="">
      <p:transition spd="slow" advClick="0" advTm="14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8" x="8785225" y="4576763"/>
          <p14:tracePt t="1162" x="8605838" y="4675188"/>
          <p14:tracePt t="1177" x="8345488" y="4870450"/>
          <p14:tracePt t="1195" x="8264525" y="4919663"/>
          <p14:tracePt t="1213" x="8197850" y="4984750"/>
          <p14:tracePt t="1228" x="8197850" y="5016500"/>
          <p14:tracePt t="1249" x="8197850" y="5033963"/>
          <p14:tracePt t="1261" x="8231188" y="5049838"/>
          <p14:tracePt t="1279" x="8443913" y="5099050"/>
          <p14:tracePt t="1298" x="8736013" y="5099050"/>
          <p14:tracePt t="1312" x="9029700" y="5099050"/>
          <p14:tracePt t="2893" x="8834438" y="4414838"/>
          <p14:tracePt t="2915" x="8394700" y="4251325"/>
          <p14:tracePt t="2931" x="7840663" y="4071938"/>
          <p14:tracePt t="2946" x="7318375" y="3860800"/>
          <p14:tracePt t="2965" x="6975475" y="3681413"/>
          <p14:tracePt t="2980" x="6829425" y="3600450"/>
          <p14:tracePt t="2996" x="6618288" y="3470275"/>
          <p14:tracePt t="3015" x="6569075" y="3436938"/>
          <p14:tracePt t="3031" x="6551613" y="3436938"/>
          <p14:tracePt t="3048" x="6503988" y="3421063"/>
          <p14:tracePt t="3064" x="6438900" y="3371850"/>
          <p14:tracePt t="3083" x="6324600" y="3290888"/>
          <p14:tracePt t="3099" x="6275388" y="3241675"/>
          <p14:tracePt t="3114" x="6259513" y="3225800"/>
          <p14:tracePt t="3131" x="6242050" y="3160713"/>
          <p14:tracePt t="3148" x="6226175" y="3111500"/>
          <p14:tracePt t="3164" x="6210300" y="3095625"/>
          <p14:tracePt t="5701" x="6194425" y="3078163"/>
          <p14:tracePt t="5718" x="6161088" y="3078163"/>
          <p14:tracePt t="5720" x="6062663" y="3030538"/>
          <p14:tracePt t="5723" x="5997575" y="3030538"/>
          <p14:tracePt t="5731" x="5867400" y="3030538"/>
          <p14:tracePt t="5749" x="5573713" y="3030538"/>
          <p14:tracePt t="5767" x="5461000" y="3030538"/>
          <p14:tracePt t="5783" x="5118100" y="2981325"/>
          <p14:tracePt t="5801" x="4972050" y="2965450"/>
          <p14:tracePt t="5816" x="4857750" y="2947988"/>
          <p14:tracePt t="5834" x="4678363" y="2947988"/>
          <p14:tracePt t="5850" x="4548188" y="2947988"/>
          <p14:tracePt t="5866" x="4483100" y="2947988"/>
          <p14:tracePt t="5885" x="4238625" y="2932113"/>
          <p14:tracePt t="5900" x="4156075" y="2932113"/>
          <p14:tracePt t="5917" x="4025900" y="2932113"/>
          <p14:tracePt t="5934" x="3960813" y="2932113"/>
          <p14:tracePt t="5949" x="3927475" y="2932113"/>
          <p14:tracePt t="5969" x="3862388" y="2932113"/>
          <p14:tracePt t="5982" x="3797300" y="2932113"/>
          <p14:tracePt t="5999" x="3683000" y="3013075"/>
          <p14:tracePt t="6016" x="3586163" y="3143250"/>
          <p14:tracePt t="6035" x="3471863" y="3208338"/>
          <p14:tracePt t="6052" x="3357563" y="3257550"/>
          <p14:tracePt t="6068" x="3292475" y="3257550"/>
          <p14:tracePt t="6086" x="3276600" y="3275013"/>
          <p14:tracePt t="6118" x="3276600" y="3290888"/>
          <p14:tracePt t="6136" x="3243263" y="3340100"/>
          <p14:tracePt t="6154" x="3194050" y="3355975"/>
          <p14:tracePt t="6170" x="3146425" y="3387725"/>
          <p14:tracePt t="6184" x="3113088" y="3421063"/>
          <p14:tracePt t="6204" x="3063875" y="3436938"/>
          <p14:tracePt t="6220" x="3014663" y="3470275"/>
          <p14:tracePt t="6236" x="2949575" y="3502025"/>
          <p14:tracePt t="6251" x="2917825" y="3517900"/>
          <p14:tracePt t="6268" x="2884488" y="3535363"/>
          <p14:tracePt t="6286" x="2868613" y="3535363"/>
          <p14:tracePt t="6304" x="2819400" y="3535363"/>
          <p14:tracePt t="6315" x="2738438" y="3551238"/>
          <p14:tracePt t="6335" x="2722563" y="3551238"/>
          <p14:tracePt t="6350" x="2689225" y="3551238"/>
          <p14:tracePt t="6471" x="2673350" y="3567113"/>
          <p14:tracePt t="6490" x="2673350" y="3600450"/>
          <p14:tracePt t="6499" x="2657475" y="3616325"/>
          <p14:tracePt t="6516" x="2657475" y="3632200"/>
          <p14:tracePt t="6534" x="2640013" y="3681413"/>
          <p14:tracePt t="6552" x="2640013" y="3746500"/>
          <p14:tracePt t="6567" x="2608263" y="3795713"/>
          <p14:tracePt t="6583" x="2574925" y="3844925"/>
          <p14:tracePt t="6603" x="2574925" y="3910013"/>
          <p14:tracePt t="6670" x="2574925" y="3925888"/>
          <p14:tracePt t="6689" x="2574925" y="3941763"/>
          <p14:tracePt t="6719" x="2574925" y="4006850"/>
          <p14:tracePt t="6735" x="2574925" y="4056063"/>
          <p14:tracePt t="6755" x="2592388" y="4071938"/>
          <p14:tracePt t="6769" x="2608263" y="4089400"/>
          <p14:tracePt t="6785" x="2657475" y="4137025"/>
          <p14:tracePt t="6801" x="2705100" y="4170363"/>
          <p14:tracePt t="6819" x="2770188" y="4186238"/>
          <p14:tracePt t="6837" x="2819400" y="4219575"/>
          <p14:tracePt t="6851" x="2884488" y="4235450"/>
          <p14:tracePt t="6870" x="2982913" y="4284663"/>
          <p14:tracePt t="6887" x="3048000" y="4284663"/>
          <p14:tracePt t="6901" x="3097213" y="4284663"/>
          <p14:tracePt t="6919" x="3146425" y="4284663"/>
          <p14:tracePt t="6936" x="3211513" y="4316413"/>
          <p14:tracePt t="6952" x="3276600" y="4333875"/>
          <p14:tracePt t="6966" x="3308350" y="4365625"/>
          <p14:tracePt t="6987" x="3325813" y="4381500"/>
          <p14:tracePt t="7000" x="3357563" y="4398963"/>
          <p14:tracePt t="7018" x="3406775" y="4464050"/>
          <p14:tracePt t="7035" x="3455988" y="4495800"/>
          <p14:tracePt t="7054" x="3503613" y="4495800"/>
          <p14:tracePt t="7068" x="3552825" y="4511675"/>
          <p14:tracePt t="7085" x="3667125" y="4529138"/>
          <p14:tracePt t="7100" x="3716338" y="4545013"/>
          <p14:tracePt t="7117" x="3748088" y="4610100"/>
          <p14:tracePt t="7135" x="3814763" y="4659313"/>
          <p14:tracePt t="7151" x="3830638" y="4659313"/>
          <p14:tracePt t="7168" x="3960813" y="4805363"/>
          <p14:tracePt t="7185" x="4041775" y="4854575"/>
          <p14:tracePt t="7201" x="4156075" y="4951413"/>
          <p14:tracePt t="7218" x="4319588" y="5049838"/>
          <p14:tracePt t="7236" x="4564063" y="5148263"/>
          <p14:tracePt t="7252" x="4595813" y="5164138"/>
          <p14:tracePt t="7268" x="4660900" y="5195888"/>
          <p14:tracePt t="7287" x="4694238" y="5213350"/>
          <p14:tracePt t="7328" x="4710113" y="5213350"/>
          <p14:tracePt t="7372" x="4727575" y="5213350"/>
          <p14:tracePt t="7380" x="4759325" y="5213350"/>
          <p14:tracePt t="7412" x="4727575" y="5180013"/>
          <p14:tracePt t="7436" x="4710113" y="5148263"/>
          <p14:tracePt t="7452" x="4660900" y="5099050"/>
          <p14:tracePt t="7468" x="4645025" y="5083175"/>
          <p14:tracePt t="7485" x="4629150" y="5049838"/>
          <p14:tracePt t="7694" x="4629150" y="5033963"/>
          <p14:tracePt t="7707" x="4613275" y="5000625"/>
          <p14:tracePt t="7745" x="4595813" y="4984750"/>
          <p14:tracePt t="7767" x="4564063" y="4984750"/>
          <p14:tracePt t="7789" x="4548188" y="4984750"/>
          <p14:tracePt t="7803" x="4514850" y="4984750"/>
          <p14:tracePt t="7817" x="4498975" y="4968875"/>
          <p14:tracePt t="7835" x="4433888" y="4935538"/>
          <p14:tracePt t="7837" x="4416425" y="4935538"/>
          <p14:tracePt t="7854" x="4400550" y="4935538"/>
          <p14:tracePt t="8023" x="4384675" y="4919663"/>
          <p14:tracePt t="8159" x="4400550" y="4870450"/>
          <p14:tracePt t="8169" x="4483100" y="4854575"/>
          <p14:tracePt t="8188" x="4629150" y="4773613"/>
          <p14:tracePt t="8203" x="4775200" y="4740275"/>
          <p14:tracePt t="8219" x="5037138" y="4641850"/>
          <p14:tracePt t="8236" x="5346700" y="4576763"/>
          <p14:tracePt t="8253" x="5591175" y="4529138"/>
          <p14:tracePt t="8270" x="5932488" y="4464050"/>
          <p14:tracePt t="8284" x="6307138" y="4365625"/>
          <p14:tracePt t="8303" x="6665913" y="4251325"/>
          <p14:tracePt t="8319" x="6715125" y="4202113"/>
          <p14:tracePt t="8336" x="6748463" y="4154488"/>
          <p14:tracePt t="8352" x="6764338" y="4121150"/>
          <p14:tracePt t="8369" x="6829425" y="4089400"/>
          <p14:tracePt t="8387" x="6878638" y="3975100"/>
          <p14:tracePt t="8402" x="6878638" y="3957638"/>
          <p14:tracePt t="8419" x="6927850" y="3892550"/>
          <p14:tracePt t="8435" x="6927850" y="3876675"/>
          <p14:tracePt t="8453" x="6943725" y="3844925"/>
          <p14:tracePt t="8618" x="6959600" y="3827463"/>
          <p14:tracePt t="8899" x="6959600" y="3844925"/>
          <p14:tracePt t="8908" x="6959600" y="3860800"/>
          <p14:tracePt t="8921" x="6959600" y="3876675"/>
          <p14:tracePt t="8939" x="6959600" y="3910013"/>
          <p14:tracePt t="8957" x="6959600" y="3990975"/>
          <p14:tracePt t="8970" x="6910388" y="4121150"/>
          <p14:tracePt t="8988" x="6894513" y="4186238"/>
          <p14:tracePt t="9003" x="6845300" y="4349750"/>
          <p14:tracePt t="9020" x="6845300" y="4446588"/>
          <p14:tracePt t="9037" x="6845300" y="4495800"/>
          <p14:tracePt t="9054" x="6845300" y="4594225"/>
          <p14:tracePt t="9069" x="6845300" y="4625975"/>
          <p14:tracePt t="9087" x="6845300" y="4675188"/>
          <p14:tracePt t="9102" x="6845300" y="4740275"/>
          <p14:tracePt t="9121" x="6748463" y="4821238"/>
          <p14:tracePt t="9137" x="6683375" y="4919663"/>
          <p14:tracePt t="9153" x="6535738" y="5033963"/>
          <p14:tracePt t="9170" x="6405563" y="5130800"/>
          <p14:tracePt t="9188" x="6030913" y="5278438"/>
          <p14:tracePt t="9203" x="5622925" y="5408613"/>
          <p14:tracePt t="9221" x="4905375" y="5554663"/>
          <p14:tracePt t="9255" x="3536950" y="5635625"/>
          <p14:tracePt t="9273" x="3178175" y="5653088"/>
          <p14:tracePt t="9289" x="2998788" y="5684838"/>
          <p14:tracePt t="9306" x="2967038" y="5684838"/>
          <p14:tracePt t="9322" x="2949575" y="5718175"/>
          <p14:tracePt t="9918" x="2949575" y="5700713"/>
          <p14:tracePt t="10050" x="2949575" y="5684838"/>
          <p14:tracePt t="12371" x="2949575" y="5668963"/>
          <p14:tracePt t="12415" x="2949575" y="56530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-92074" y="6019800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defRPr/>
            </a:pPr>
            <a:endParaRPr lang="es-AR" sz="24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5118100"/>
            <a:ext cx="914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r>
              <a:rPr lang="es-ES_tradnl" sz="3600" b="1" kern="0" dirty="0">
                <a:solidFill>
                  <a:srgbClr val="FF0000"/>
                </a:solidFill>
              </a:rPr>
              <a:t>Como tenemos PROTOESCOLICES ?</a:t>
            </a:r>
            <a:r>
              <a:rPr lang="es-ES_tradnl" sz="3600" b="1" kern="0" dirty="0">
                <a:solidFill>
                  <a:srgbClr val="000000"/>
                </a:solidFill>
              </a:rPr>
              <a:t>  </a:t>
            </a:r>
          </a:p>
          <a:p>
            <a:pPr algn="ctr" defTabSz="914400" eaLnBrk="1" hangingPunct="1">
              <a:defRPr/>
            </a:pPr>
            <a:r>
              <a:rPr lang="es-ES_tradnl" sz="3600" b="1" kern="0" dirty="0">
                <a:solidFill>
                  <a:srgbClr val="000000"/>
                </a:solidFill>
              </a:rPr>
              <a:t>EN LOS QUISTES HIDATIDICOS </a:t>
            </a:r>
          </a:p>
          <a:p>
            <a:pPr algn="ctr" defTabSz="914400" eaLnBrk="1" hangingPunct="1">
              <a:defRPr/>
            </a:pPr>
            <a:r>
              <a:rPr lang="es-ES_tradnl" sz="3600" b="1" kern="0" dirty="0">
                <a:solidFill>
                  <a:srgbClr val="000000"/>
                </a:solidFill>
              </a:rPr>
              <a:t>DEL HOSPEDERO  INTERMEDIARIO</a:t>
            </a:r>
            <a:endParaRPr lang="es-ES" sz="3600" b="1" kern="0" dirty="0">
              <a:solidFill>
                <a:srgbClr val="000000"/>
              </a:solidFill>
            </a:endParaRPr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67109860-1FBA-46E9-A621-49AA0CE07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3" y="312297"/>
            <a:ext cx="6768752" cy="442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1FA9AE44-31DF-E46A-5D6A-1C47B3D2FF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6882490" y="0"/>
            <a:ext cx="2261510" cy="226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306749"/>
      </p:ext>
    </p:extLst>
  </p:cSld>
  <p:clrMapOvr>
    <a:masterClrMapping/>
  </p:clrMapOvr>
  <p:transition advTm="30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0" x="2949575" y="5635625"/>
          <p14:tracePt t="685" x="2967038" y="5635625"/>
          <p14:tracePt t="703" x="3063875" y="5588000"/>
          <p14:tracePt t="721" x="3194050" y="5588000"/>
          <p14:tracePt t="737" x="3455988" y="5588000"/>
          <p14:tracePt t="748" x="3651250" y="5603875"/>
          <p14:tracePt t="769" x="3994150" y="5668963"/>
          <p14:tracePt t="783" x="4465638" y="5734050"/>
          <p14:tracePt t="799" x="4873625" y="5815013"/>
          <p14:tracePt t="817" x="5281613" y="5913438"/>
          <p14:tracePt t="834" x="5705475" y="5945188"/>
          <p14:tracePt t="851" x="5981700" y="6010275"/>
          <p14:tracePt t="866" x="6291263" y="6092825"/>
          <p14:tracePt t="884" x="6683375" y="6108700"/>
          <p14:tracePt t="900" x="6959600" y="6157913"/>
          <p14:tracePt t="915" x="7318375" y="6223000"/>
          <p14:tracePt t="934" x="7578725" y="6238875"/>
          <p14:tracePt t="950" x="7807325" y="6238875"/>
          <p14:tracePt t="966" x="8051800" y="6272213"/>
          <p14:tracePt t="984" x="8280400" y="6272213"/>
          <p14:tracePt t="1001" x="8589963" y="6272213"/>
          <p14:tracePt t="1016" x="8915400" y="6272213"/>
          <p14:tracePt t="1035" x="9045575" y="6238875"/>
          <p14:tracePt t="1053" x="9128125" y="6207125"/>
          <p14:tracePt t="2034" x="8621713" y="5619750"/>
          <p14:tracePt t="2051" x="7888288" y="5554663"/>
          <p14:tracePt t="2067" x="7269163" y="5440363"/>
          <p14:tracePt t="2084" x="6780213" y="5343525"/>
          <p14:tracePt t="2104" x="6438900" y="5278438"/>
          <p14:tracePt t="2121" x="6194425" y="5195888"/>
          <p14:tracePt t="2136" x="6030913" y="5130800"/>
          <p14:tracePt t="2151" x="5997575" y="5114925"/>
          <p14:tracePt t="2171" x="5867400" y="5083175"/>
          <p14:tracePt t="2186" x="5818188" y="5033963"/>
          <p14:tracePt t="2204" x="5753100" y="5000625"/>
          <p14:tracePt t="2218" x="5737225" y="5000625"/>
          <p14:tracePt t="2237" x="5705475" y="4951413"/>
          <p14:tracePt t="2254" x="5622925" y="4821238"/>
          <p14:tracePt t="2267" x="5557838" y="4724400"/>
          <p14:tracePt t="2286" x="5508625" y="4659313"/>
          <p14:tracePt t="2303" x="5492750" y="4610100"/>
          <p14:tracePt t="2322" x="5461000" y="4529138"/>
          <p14:tracePt t="2337" x="5443538" y="4479925"/>
          <p14:tracePt t="2350" x="5411788" y="4381500"/>
          <p14:tracePt t="2369" x="5362575" y="4251325"/>
          <p14:tracePt t="2385" x="5281613" y="4186238"/>
          <p14:tracePt t="2401" x="5232400" y="4056063"/>
          <p14:tracePt t="2419" x="5183188" y="4006850"/>
          <p14:tracePt t="2435" x="5149850" y="3925888"/>
          <p14:tracePt t="2451" x="5118100" y="3876675"/>
          <p14:tracePt t="2469" x="5084763" y="3811588"/>
          <p14:tracePt t="2485" x="5068888" y="3746500"/>
          <p14:tracePt t="2501" x="5068888" y="3714750"/>
          <p14:tracePt t="2518" x="5037138" y="3649663"/>
          <p14:tracePt t="2536" x="5019675" y="3600450"/>
          <p14:tracePt t="2551" x="5019675" y="3535363"/>
          <p14:tracePt t="2568" x="5019675" y="3486150"/>
          <p14:tracePt t="2585" x="5019675" y="3452813"/>
          <p14:tracePt t="2603" x="5019675" y="3436938"/>
          <p14:tracePt t="3554" x="5019675" y="3405188"/>
          <p14:tracePt t="3738" x="5003800" y="3405188"/>
          <p14:tracePt t="3754" x="5003800" y="3421063"/>
          <p14:tracePt t="3764" x="5003800" y="3436938"/>
          <p14:tracePt t="3787" x="4987925" y="3452813"/>
          <p14:tracePt t="3801" x="4987925" y="3470275"/>
          <p14:tracePt t="3818" x="4954588" y="3535363"/>
          <p14:tracePt t="4057" x="4938713" y="3551238"/>
          <p14:tracePt t="4065" x="4938713" y="3567113"/>
          <p14:tracePt t="4073" x="4922838" y="3582988"/>
          <p14:tracePt t="4139" x="4922838" y="3600450"/>
          <p14:tracePt t="4156" x="4922838" y="3616325"/>
          <p14:tracePt t="4177" x="4905375" y="3665538"/>
          <p14:tracePt t="4224" x="4905375" y="3697288"/>
          <p14:tracePt t="4245" x="4905375" y="3714750"/>
          <p14:tracePt t="4272" x="4972050" y="3827463"/>
          <p14:tracePt t="4286" x="5084763" y="3892550"/>
          <p14:tracePt t="4307" x="5102225" y="3910013"/>
          <p14:tracePt t="4323" x="5133975" y="3957638"/>
          <p14:tracePt t="4338" x="5297488" y="4024313"/>
          <p14:tracePt t="4353" x="5427663" y="4071938"/>
          <p14:tracePt t="4374" x="5461000" y="4089400"/>
          <p14:tracePt t="4445" x="5476875" y="4121150"/>
          <p14:tracePt t="4453" x="5508625" y="4137025"/>
          <p14:tracePt t="4471" x="5573713" y="4170363"/>
          <p14:tracePt t="4488" x="5640388" y="4170363"/>
          <p14:tracePt t="4507" x="5688013" y="4219575"/>
          <p14:tracePt t="4524" x="5705475" y="4235450"/>
          <p14:tracePt t="4537" x="5721350" y="4267200"/>
          <p14:tracePt t="4577" x="5737225" y="4267200"/>
          <p14:tracePt t="4585" x="5753100" y="4284663"/>
          <p14:tracePt t="4605" x="5770563" y="4300538"/>
          <p14:tracePt t="4620" x="5835650" y="4316413"/>
          <p14:tracePt t="4640" x="5884863" y="4333875"/>
          <p14:tracePt t="4673" x="5900738" y="4333875"/>
          <p14:tracePt t="4767" x="5916613" y="4333875"/>
          <p14:tracePt t="4776" x="5932488" y="4333875"/>
          <p14:tracePt t="4804" x="5981700" y="4316413"/>
          <p14:tracePt t="4819" x="5981700" y="4267200"/>
          <p14:tracePt t="4836" x="6015038" y="4219575"/>
          <p14:tracePt t="4854" x="6030913" y="4202113"/>
          <p14:tracePt t="4871" x="6046788" y="4186238"/>
          <p14:tracePt t="4887" x="6046788" y="4170363"/>
          <p14:tracePt t="4904" x="6062663" y="4137025"/>
          <p14:tracePt t="4960" x="6062663" y="4121150"/>
          <p14:tracePt t="4967" x="6080125" y="4105275"/>
          <p14:tracePt t="5167" x="6080125" y="4089400"/>
          <p14:tracePt t="5178" x="6096000" y="4071938"/>
          <p14:tracePt t="5205" x="6129338" y="4056063"/>
          <p14:tracePt t="5225" x="6129338" y="4040188"/>
          <p14:tracePt t="5244" x="6129338" y="4006850"/>
          <p14:tracePt t="5274" x="6129338" y="3990975"/>
          <p14:tracePt t="6444" x="6129338" y="3975100"/>
          <p14:tracePt t="6453" x="6129338" y="3957638"/>
          <p14:tracePt t="6472" x="6129338" y="3941763"/>
          <p14:tracePt t="6490" x="6129338" y="3910013"/>
          <p14:tracePt t="6513" x="6129338" y="3860800"/>
          <p14:tracePt t="6583" x="6096000" y="3827463"/>
          <p14:tracePt t="6626" x="6096000" y="3811588"/>
          <p14:tracePt t="6636" x="6096000" y="3795713"/>
          <p14:tracePt t="6646" x="6080125" y="3746500"/>
          <p14:tracePt t="6654" x="6080125" y="3730625"/>
          <p14:tracePt t="6671" x="6062663" y="3714750"/>
          <p14:tracePt t="6687" x="6015038" y="3632200"/>
          <p14:tracePt t="6705" x="5965825" y="3567113"/>
          <p14:tracePt t="6723" x="5916613" y="3517900"/>
          <p14:tracePt t="6737" x="5867400" y="3421063"/>
          <p14:tracePt t="6755" x="5851525" y="3387725"/>
          <p14:tracePt t="6770" x="5802313" y="3290888"/>
          <p14:tracePt t="6789" x="5770563" y="3241675"/>
          <p14:tracePt t="6806" x="5721350" y="3208338"/>
          <p14:tracePt t="6823" x="5688013" y="3160713"/>
          <p14:tracePt t="6839" x="5656263" y="3143250"/>
          <p14:tracePt t="6842" x="5591175" y="3127375"/>
          <p14:tracePt t="6855" x="5541963" y="3095625"/>
          <p14:tracePt t="6872" x="5443538" y="3013075"/>
          <p14:tracePt t="6889" x="5232400" y="2900363"/>
          <p14:tracePt t="6908" x="5068888" y="2786063"/>
          <p14:tracePt t="6923" x="4840288" y="2703513"/>
          <p14:tracePt t="6940" x="4645025" y="2590800"/>
          <p14:tracePt t="6958" x="4368800" y="2492375"/>
          <p14:tracePt t="6978" x="4041775" y="2378075"/>
          <p14:tracePt t="6993" x="3830638" y="2312988"/>
          <p14:tracePt t="7006" x="3617913" y="2297113"/>
          <p14:tracePt t="7023" x="3487738" y="2232025"/>
          <p14:tracePt t="7042" x="3341688" y="2232025"/>
          <p14:tracePt t="7059" x="3243263" y="2232025"/>
          <p14:tracePt t="7075" x="3113088" y="2232025"/>
          <p14:tracePt t="7089" x="2967038" y="2247900"/>
          <p14:tracePt t="7110" x="2770188" y="2297113"/>
          <p14:tracePt t="7126" x="2525713" y="2346325"/>
          <p14:tracePt t="7138" x="2413000" y="2443163"/>
          <p14:tracePt t="7156" x="2249488" y="2459038"/>
          <p14:tracePt t="7172" x="2070100" y="2541588"/>
          <p14:tracePt t="7192" x="2054225" y="2541588"/>
          <p14:tracePt t="7207" x="1971675" y="2622550"/>
          <p14:tracePt t="7223" x="1874838" y="2655888"/>
          <p14:tracePt t="7238" x="1760538" y="2752725"/>
          <p14:tracePt t="7256" x="1744663" y="2768600"/>
          <p14:tracePt t="7273" x="1630363" y="2851150"/>
          <p14:tracePt t="7289" x="1500188" y="2965450"/>
          <p14:tracePt t="7306" x="1435100" y="3030538"/>
          <p14:tracePt t="7323" x="1385888" y="3111500"/>
          <p14:tracePt t="7340" x="1303338" y="3160713"/>
          <p14:tracePt t="7357" x="1287463" y="3225800"/>
          <p14:tracePt t="7374" x="1255713" y="3290888"/>
          <p14:tracePt t="7389" x="1206500" y="3387725"/>
          <p14:tracePt t="7407" x="1190625" y="3452813"/>
          <p14:tracePt t="7423" x="1157288" y="3551238"/>
          <p14:tracePt t="7440" x="1141413" y="3616325"/>
          <p14:tracePt t="7456" x="1123950" y="3697288"/>
          <p14:tracePt t="7471" x="1123950" y="3762375"/>
          <p14:tracePt t="7491" x="1123950" y="3876675"/>
          <p14:tracePt t="7506" x="1123950" y="3975100"/>
          <p14:tracePt t="7522" x="1141413" y="4071938"/>
          <p14:tracePt t="7541" x="1206500" y="4170363"/>
          <p14:tracePt t="7556" x="1271588" y="4235450"/>
          <p14:tracePt t="7573" x="1385888" y="4381500"/>
          <p14:tracePt t="7589" x="1500188" y="4464050"/>
          <p14:tracePt t="7607" x="1581150" y="4545013"/>
          <p14:tracePt t="7623" x="1662113" y="4625975"/>
          <p14:tracePt t="7640" x="1760538" y="4675188"/>
          <p14:tracePt t="7657" x="1857375" y="4708525"/>
          <p14:tracePt t="7673" x="1989138" y="4740275"/>
          <p14:tracePt t="7689" x="2070100" y="4805363"/>
          <p14:tracePt t="7707" x="2101850" y="4805363"/>
          <p14:tracePt t="7724" x="2233613" y="4821238"/>
          <p14:tracePt t="7740" x="2379663" y="4838700"/>
          <p14:tracePt t="7757" x="2624138" y="4854575"/>
          <p14:tracePt t="7774" x="2884488" y="4886325"/>
          <p14:tracePt t="7788" x="3097213" y="4886325"/>
          <p14:tracePt t="7808" x="3438525" y="4886325"/>
          <p14:tracePt t="7824" x="3765550" y="4886325"/>
          <p14:tracePt t="7841" x="4041775" y="4903788"/>
          <p14:tracePt t="7857" x="4270375" y="4903788"/>
          <p14:tracePt t="7872" x="4483100" y="4903788"/>
          <p14:tracePt t="7891" x="4629150" y="4903788"/>
          <p14:tracePt t="7906" x="4694238" y="4903788"/>
          <p14:tracePt t="7924" x="4759325" y="4903788"/>
          <p14:tracePt t="7941" x="4792663" y="4903788"/>
          <p14:tracePt t="7957" x="4857750" y="4903788"/>
          <p14:tracePt t="7977" x="4938713" y="4903788"/>
          <p14:tracePt t="7994" x="4972050" y="4903788"/>
          <p14:tracePt t="8007" x="4987925" y="4903788"/>
          <p14:tracePt t="8118" x="5037138" y="4886325"/>
          <p14:tracePt t="8183" x="5053013" y="4870450"/>
          <p14:tracePt t="8189" x="5068888" y="4870450"/>
          <p14:tracePt t="8206" x="5102225" y="4821238"/>
          <p14:tracePt t="8224" x="5118100" y="4821238"/>
          <p14:tracePt t="8240" x="5118100" y="4805363"/>
          <p14:tracePt t="8551" x="5118100" y="4821238"/>
          <p14:tracePt t="8565" x="5133975" y="4838700"/>
          <p14:tracePt t="8577" x="5133975" y="4870450"/>
          <p14:tracePt t="8582" x="5149850" y="4886325"/>
          <p14:tracePt t="8595" x="5149850" y="4903788"/>
          <p14:tracePt t="8607" x="5183188" y="5000625"/>
          <p14:tracePt t="8626" x="5183188" y="5016500"/>
          <p14:tracePt t="8645" x="5183188" y="5033963"/>
          <p14:tracePt t="8660" x="5216525" y="5065713"/>
          <p14:tracePt t="8677" x="5216525" y="5099050"/>
          <p14:tracePt t="9072" x="5216525" y="5083175"/>
          <p14:tracePt t="9079" x="5216525" y="5065713"/>
          <p14:tracePt t="9260" x="5216525" y="5049838"/>
          <p14:tracePt t="9277" x="5232400" y="5033963"/>
          <p14:tracePt t="9415" x="5232400" y="4984750"/>
          <p14:tracePt t="9432" x="5232400" y="4968875"/>
          <p14:tracePt t="9448" x="5232400" y="4951413"/>
          <p14:tracePt t="9475" x="5232400" y="4935538"/>
          <p14:tracePt t="10130" x="5232400" y="4919663"/>
          <p14:tracePt t="12301" x="5232400" y="4903788"/>
          <p14:tracePt t="13340" x="5232400" y="4886325"/>
          <p14:tracePt t="13347" x="5232400" y="4854575"/>
          <p14:tracePt t="14915" x="5232400" y="4821238"/>
          <p14:tracePt t="15416" x="5199063" y="4821238"/>
          <p14:tracePt t="15421" x="5183188" y="4821238"/>
          <p14:tracePt t="15435" x="5133975" y="4821238"/>
          <p14:tracePt t="15438" x="5068888" y="4821238"/>
          <p14:tracePt t="15450" x="4972050" y="4854575"/>
          <p14:tracePt t="15463" x="4759325" y="4870450"/>
          <p14:tracePt t="15482" x="4400550" y="4951413"/>
          <p14:tracePt t="15499" x="3994150" y="5033963"/>
          <p14:tracePt t="15515" x="3651250" y="5130800"/>
          <p14:tracePt t="15531" x="3292475" y="5148263"/>
          <p14:tracePt t="15549" x="2917825" y="5195888"/>
          <p14:tracePt t="15568" x="2673350" y="5294313"/>
          <p14:tracePt t="15585" x="2493963" y="5310188"/>
          <p14:tracePt t="15600" x="2363788" y="5343525"/>
          <p14:tracePt t="15615" x="2184400" y="5343525"/>
          <p14:tracePt t="15635" x="2054225" y="5391150"/>
          <p14:tracePt t="15651" x="1971675" y="5408613"/>
          <p14:tracePt t="15757" x="1939925" y="5408613"/>
          <p14:tracePt t="15776" x="1939925" y="5391150"/>
          <p14:tracePt t="15790" x="1924050" y="5359400"/>
          <p14:tracePt t="15803" x="1924050" y="5326063"/>
          <p14:tracePt t="15815" x="1924050" y="5294313"/>
          <p14:tracePt t="15832" x="1924050" y="5229225"/>
          <p14:tracePt t="15847" x="1924050" y="5114925"/>
          <p14:tracePt t="15864" x="1924050" y="4984750"/>
          <p14:tracePt t="15882" x="1924050" y="4919663"/>
          <p14:tracePt t="15898" x="1939925" y="4854575"/>
          <p14:tracePt t="15915" x="1955800" y="4805363"/>
          <p14:tracePt t="15935" x="1955800" y="4789488"/>
          <p14:tracePt t="15947" x="1971675" y="4773613"/>
          <p14:tracePt t="15965" x="2005013" y="4708525"/>
          <p14:tracePt t="15983" x="2054225" y="4675188"/>
          <p14:tracePt t="15998" x="2168525" y="4625975"/>
          <p14:tracePt t="16015" x="2249488" y="4576763"/>
          <p14:tracePt t="16034" x="2509838" y="4464050"/>
          <p14:tracePt t="16049" x="2738438" y="4300538"/>
          <p14:tracePt t="16063" x="3048000" y="4089400"/>
          <p14:tracePt t="16082" x="3178175" y="4040188"/>
          <p14:tracePt t="16098" x="3259138" y="3975100"/>
          <p14:tracePt t="16115" x="3292475" y="3941763"/>
          <p14:tracePt t="16132" x="3325813" y="3910013"/>
          <p14:tracePt t="16149" x="3373438" y="3827463"/>
          <p14:tracePt t="16163" x="3422650" y="3746500"/>
          <p14:tracePt t="16183" x="3471863" y="3665538"/>
          <p14:tracePt t="16199" x="3521075" y="3582988"/>
          <p14:tracePt t="16201" x="3521075" y="3551238"/>
          <p14:tracePt t="16215" x="3552825" y="3517900"/>
          <p14:tracePt t="16233" x="3552825" y="3470275"/>
          <p14:tracePt t="16249" x="3570288" y="3405188"/>
          <p14:tracePt t="16265" x="3602038" y="3355975"/>
          <p14:tracePt t="16283" x="3602038" y="3306763"/>
          <p14:tracePt t="16300" x="3602038" y="3275013"/>
          <p14:tracePt t="16316" x="3635375" y="3241675"/>
          <p14:tracePt t="16332" x="3635375" y="3208338"/>
          <p14:tracePt t="16349" x="3651250" y="3176588"/>
          <p14:tracePt t="16368" x="3683000" y="3127375"/>
          <p14:tracePt t="16383" x="3797300" y="3078163"/>
          <p14:tracePt t="16397" x="3944938" y="2965450"/>
          <p14:tracePt t="16416" x="4059238" y="2882900"/>
          <p14:tracePt t="16435" x="4205288" y="2736850"/>
          <p14:tracePt t="16449" x="4238625" y="2703513"/>
          <p14:tracePt t="16464" x="4270375" y="2638425"/>
          <p14:tracePt t="16483" x="4270375" y="2622550"/>
          <p14:tracePt t="16499" x="4270375" y="2573338"/>
          <p14:tracePt t="16514" x="4270375" y="2557463"/>
          <p14:tracePt t="16534" x="4270375" y="2541588"/>
          <p14:tracePt t="16551" x="4270375" y="2492375"/>
          <p14:tracePt t="16556" x="4270375" y="2443163"/>
          <p14:tracePt t="16571" x="4270375" y="2411413"/>
          <p14:tracePt t="16581" x="4270375" y="2378075"/>
          <p14:tracePt t="16598" x="4254500" y="2328863"/>
          <p14:tracePt t="16615" x="4238625" y="2297113"/>
          <p14:tracePt t="16634" x="4221163" y="2281238"/>
          <p14:tracePt t="16649" x="4140200" y="2281238"/>
          <p14:tracePt t="16666" x="4090988" y="2281238"/>
          <p14:tracePt t="16685" x="4041775" y="2281238"/>
          <p14:tracePt t="16688" x="4025900" y="2281238"/>
          <p14:tracePt t="16699" x="4010025" y="2281238"/>
          <p14:tracePt t="16721" x="3976688" y="2281238"/>
          <p14:tracePt t="16751" x="3862388" y="2281238"/>
          <p14:tracePt t="16767" x="3814763" y="2297113"/>
          <p14:tracePt t="16787" x="3732213" y="2346325"/>
          <p14:tracePt t="16802" x="3617913" y="2411413"/>
          <p14:tracePt t="16816" x="3471863" y="2492375"/>
          <p14:tracePt t="16836" x="3341688" y="2557463"/>
          <p14:tracePt t="16853" x="3243263" y="2606675"/>
          <p14:tracePt t="16867" x="3194050" y="2622550"/>
          <p14:tracePt t="16924" x="3194050" y="2638425"/>
          <p14:tracePt t="16937" x="3194050" y="2687638"/>
          <p14:tracePt t="16950" x="3194050" y="2720975"/>
          <p14:tracePt t="16964" x="3194050" y="2786063"/>
          <p14:tracePt t="16985" x="3194050" y="2882900"/>
          <p14:tracePt t="17001" x="3194050" y="3030538"/>
          <p14:tracePt t="17014" x="3194050" y="3160713"/>
          <p14:tracePt t="17034" x="3194050" y="3241675"/>
          <p14:tracePt t="17050" x="3194050" y="3355975"/>
          <p14:tracePt t="17064" x="3227388" y="3436938"/>
          <p14:tracePt t="17084" x="3292475" y="3517900"/>
          <p14:tracePt t="17104" x="3390900" y="3567113"/>
          <p14:tracePt t="17119" x="3422650" y="3567113"/>
          <p14:tracePt t="17131" x="3471863" y="3632200"/>
          <p14:tracePt t="17151" x="3586163" y="3649663"/>
          <p14:tracePt t="17169" x="3635375" y="3649663"/>
          <p14:tracePt t="17184" x="3732213" y="3649663"/>
          <p14:tracePt t="17198" x="3830638" y="3649663"/>
          <p14:tracePt t="17217" x="3927475" y="3649663"/>
          <p14:tracePt t="17234" x="4156075" y="3649663"/>
          <p14:tracePt t="17250" x="4205288" y="3649663"/>
          <p14:tracePt t="17266" x="4319588" y="3632200"/>
          <p14:tracePt t="17284" x="4465638" y="3600450"/>
          <p14:tracePt t="17298" x="4564063" y="3600450"/>
          <p14:tracePt t="17317" x="4645025" y="3600450"/>
          <p14:tracePt t="17334" x="4660900" y="3600450"/>
          <p14:tracePt t="17349" x="4678363" y="3582988"/>
          <p14:tracePt t="17367" x="4694238" y="3551238"/>
          <p14:tracePt t="17384" x="4727575" y="3486150"/>
          <p14:tracePt t="17400" x="4727575" y="3421063"/>
          <p14:tracePt t="17416" x="4743450" y="3306763"/>
          <p14:tracePt t="17434" x="4743450" y="3241675"/>
          <p14:tracePt t="17451" x="4743450" y="3176588"/>
          <p14:tracePt t="17464" x="4743450" y="3127375"/>
          <p14:tracePt t="17485" x="4743450" y="3062288"/>
          <p14:tracePt t="17503" x="4743450" y="3013075"/>
          <p14:tracePt t="17521" x="4727575" y="2965450"/>
          <p14:tracePt t="17538" x="4727575" y="2916238"/>
          <p14:tracePt t="17550" x="4660900" y="2833688"/>
          <p14:tracePt t="17571" x="4595813" y="2786063"/>
          <p14:tracePt t="17588" x="4548188" y="2768600"/>
          <p14:tracePt t="17601" x="4530725" y="2768600"/>
          <p14:tracePt t="17618" x="4465638" y="2736850"/>
          <p14:tracePt t="17636" x="4416425" y="2736850"/>
          <p14:tracePt t="17656" x="4384675" y="2736850"/>
          <p14:tracePt t="17669" x="4303713" y="2720975"/>
          <p14:tracePt t="17683" x="4124325" y="2720975"/>
          <p14:tracePt t="17704" x="4010025" y="2720975"/>
          <p14:tracePt t="17721" x="3879850" y="2720975"/>
          <p14:tracePt t="17736" x="3830638" y="2720975"/>
          <p14:tracePt t="17750" x="3797300" y="2720975"/>
          <p14:tracePt t="17766" x="3781425" y="2720975"/>
          <p14:tracePt t="17802" x="3765550" y="2720975"/>
          <p14:tracePt t="17816" x="3732213" y="2720975"/>
          <p14:tracePt t="17837" x="3716338" y="2720975"/>
          <p14:tracePt t="17838" x="3700463" y="2736850"/>
          <p14:tracePt t="17841" x="3683000" y="2768600"/>
          <p14:tracePt t="17867" x="3617913" y="2833688"/>
          <p14:tracePt t="17885" x="3602038" y="2867025"/>
          <p14:tracePt t="17903" x="3586163" y="2981325"/>
          <p14:tracePt t="17917" x="3552825" y="3062288"/>
          <p14:tracePt t="17933" x="3552825" y="3160713"/>
          <p14:tracePt t="17951" x="3552825" y="3257550"/>
          <p14:tracePt t="17966" x="3552825" y="3306763"/>
          <p14:tracePt t="17984" x="3552825" y="3387725"/>
          <p14:tracePt t="18000" x="3570288" y="3436938"/>
          <p14:tracePt t="18018" x="3586163" y="3470275"/>
          <p14:tracePt t="18037" x="3635375" y="3502025"/>
          <p14:tracePt t="18055" x="3683000" y="3551238"/>
          <p14:tracePt t="18070" x="3716338" y="3600450"/>
          <p14:tracePt t="18084" x="3781425" y="3649663"/>
          <p14:tracePt t="18104" x="3830638" y="3665538"/>
          <p14:tracePt t="18121" x="3895725" y="3697288"/>
          <p14:tracePt t="18134" x="3911600" y="3697288"/>
          <p14:tracePt t="18152" x="3960813" y="3714750"/>
          <p14:tracePt t="18170" x="4010025" y="3746500"/>
          <p14:tracePt t="18186" x="4059238" y="3746500"/>
          <p14:tracePt t="18201" x="4090988" y="3746500"/>
          <p14:tracePt t="18218" x="4171950" y="3746500"/>
          <p14:tracePt t="18234" x="4221163" y="3746500"/>
          <p14:tracePt t="18253" x="4286250" y="3746500"/>
          <p14:tracePt t="18285" x="4319588" y="3746500"/>
          <p14:tracePt t="18302" x="4351338" y="3746500"/>
          <p14:tracePt t="18318" x="4400550" y="3730625"/>
          <p14:tracePt t="18335" x="4416425" y="3697288"/>
          <p14:tracePt t="18352" x="4433888" y="3632200"/>
          <p14:tracePt t="18368" x="4433888" y="3600450"/>
          <p14:tracePt t="18385" x="4449763" y="3551238"/>
          <p14:tracePt t="18399" x="4465638" y="3486150"/>
          <p14:tracePt t="18418" x="4465638" y="3452813"/>
          <p14:tracePt t="18434" x="4465638" y="3421063"/>
          <p14:tracePt t="18450" x="4465638" y="3371850"/>
          <p14:tracePt t="18468" x="4465638" y="3340100"/>
          <p14:tracePt t="18484" x="4465638" y="3322638"/>
          <p14:tracePt t="18500" x="4465638" y="3290888"/>
          <p14:tracePt t="18535" x="4449763" y="3241675"/>
          <p14:tracePt t="18555" x="4416425" y="3225800"/>
          <p14:tracePt t="18584" x="4400550" y="3208338"/>
          <p14:tracePt t="18601" x="4384675" y="3208338"/>
          <p14:tracePt t="18617" x="4368800" y="3192463"/>
          <p14:tracePt t="18636" x="4351338" y="3176588"/>
          <p14:tracePt t="18651" x="4319588" y="3160713"/>
          <p14:tracePt t="18667" x="4270375" y="3160713"/>
          <p14:tracePt t="18685" x="4221163" y="3127375"/>
          <p14:tracePt t="18703" x="4205288" y="3127375"/>
          <p14:tracePt t="18718" x="4156075" y="3127375"/>
          <p14:tracePt t="18734" x="4140200" y="3127375"/>
          <p14:tracePt t="18770" x="4124325" y="3127375"/>
          <p14:tracePt t="18778" x="4075113" y="3127375"/>
          <p14:tracePt t="18786" x="4041775" y="3127375"/>
          <p14:tracePt t="18789" x="4010025" y="3127375"/>
          <p14:tracePt t="18803" x="3960813" y="3143250"/>
          <p14:tracePt t="18819" x="3927475" y="3143250"/>
          <p14:tracePt t="19522" x="3879850" y="3143250"/>
          <p14:tracePt t="19538" x="3879850" y="3111500"/>
          <p14:tracePt t="19542" x="3862388" y="3046413"/>
          <p14:tracePt t="19557" x="3862388" y="3013075"/>
          <p14:tracePt t="19571" x="3846513" y="2947988"/>
          <p14:tracePt t="19656" x="3830638" y="2947988"/>
          <p14:tracePt t="19668" x="3814763" y="2965450"/>
          <p14:tracePt t="19686" x="3797300" y="3013075"/>
          <p14:tracePt t="19703" x="3732213" y="3127375"/>
          <p14:tracePt t="19721" x="3683000" y="3192463"/>
          <p14:tracePt t="19735" x="3651250" y="3322638"/>
          <p14:tracePt t="19753" x="3602038" y="3371850"/>
          <p14:tracePt t="19773" x="3586163" y="3405188"/>
          <p14:tracePt t="19789" x="3552825" y="3436938"/>
          <p14:tracePt t="19803" x="3536950" y="3470275"/>
          <p14:tracePt t="19820" x="3521075" y="3486150"/>
          <p14:tracePt t="19839" x="3503613" y="3551238"/>
          <p14:tracePt t="19856" x="3487738" y="3582988"/>
          <p14:tracePt t="19870" x="3471863" y="3632200"/>
          <p14:tracePt t="19885" x="3438525" y="3714750"/>
          <p14:tracePt t="19905" x="3406775" y="3779838"/>
          <p14:tracePt t="19919" x="3373438" y="3892550"/>
          <p14:tracePt t="19935" x="3325813" y="3990975"/>
          <p14:tracePt t="19953" x="3308350" y="4071938"/>
          <p14:tracePt t="19969" x="3292475" y="4137025"/>
          <p14:tracePt t="19986" x="3194050" y="4267200"/>
          <p14:tracePt t="20002" x="3162300" y="4333875"/>
          <p14:tracePt t="20019" x="3162300" y="4349750"/>
          <p14:tracePt t="20035" x="3162300" y="4365625"/>
          <p14:tracePt t="20053" x="3128963" y="4398963"/>
          <p14:tracePt t="20175" x="3128963" y="4430713"/>
          <p14:tracePt t="20193" x="3162300" y="4398963"/>
          <p14:tracePt t="20208" x="3211513" y="4381500"/>
          <p14:tracePt t="20217" x="3276600" y="4365625"/>
          <p14:tracePt t="20237" x="3455988" y="4267200"/>
          <p14:tracePt t="20253" x="3683000" y="4170363"/>
          <p14:tracePt t="20270" x="3895725" y="4056063"/>
          <p14:tracePt t="20287" x="4156075" y="3827463"/>
          <p14:tracePt t="20304" x="4335463" y="3746500"/>
          <p14:tracePt t="20320" x="4548188" y="3600450"/>
          <p14:tracePt t="20335" x="4678363" y="3405188"/>
          <p14:tracePt t="20353" x="4710113" y="3225800"/>
          <p14:tracePt t="20369" x="4743450" y="3095625"/>
          <p14:tracePt t="20387" x="4792663" y="3030538"/>
          <p14:tracePt t="20403" x="4808538" y="2900363"/>
          <p14:tracePt t="20421" x="4824413" y="2833688"/>
          <p14:tracePt t="20434" x="4873625" y="2768600"/>
          <p14:tracePt t="20454" x="4889500" y="2752725"/>
          <p14:tracePt t="20470" x="4905375" y="2687638"/>
          <p14:tracePt t="20486" x="4922838" y="2655888"/>
          <p14:tracePt t="20502" x="4922838" y="2622550"/>
          <p14:tracePt t="20519" x="4922838" y="2606675"/>
          <p14:tracePt t="20626" x="4922838" y="2590800"/>
          <p14:tracePt t="20957" x="4938713" y="2590800"/>
          <p14:tracePt t="20988" x="4938713" y="2606675"/>
          <p14:tracePt t="20998" x="4938713" y="2638425"/>
          <p14:tracePt t="21005" x="4954588" y="2655888"/>
          <p14:tracePt t="21023" x="4954588" y="2703513"/>
          <p14:tracePt t="21037" x="4972050" y="2736850"/>
          <p14:tracePt t="21054" x="5003800" y="2801938"/>
          <p14:tracePt t="21068" x="5003800" y="2882900"/>
          <p14:tracePt t="21088" x="5068888" y="2997200"/>
          <p14:tracePt t="21106" x="5149850" y="3127375"/>
          <p14:tracePt t="21120" x="5216525" y="3257550"/>
          <p14:tracePt t="21137" x="5297488" y="3405188"/>
          <p14:tracePt t="21155" x="5395913" y="3535363"/>
          <p14:tracePt t="21169" x="5427663" y="3616325"/>
          <p14:tracePt t="21188" x="5476875" y="3714750"/>
          <p14:tracePt t="21204" x="5526088" y="3746500"/>
          <p14:tracePt t="21219" x="5557838" y="3811588"/>
          <p14:tracePt t="21237" x="5591175" y="3844925"/>
          <p14:tracePt t="21240" x="5607050" y="3844925"/>
          <p14:tracePt t="21271" x="5656263" y="3860800"/>
          <p14:tracePt t="21287" x="5672138" y="3876675"/>
          <p14:tracePt t="21304" x="5705475" y="3925888"/>
          <p14:tracePt t="21321" x="5770563" y="3975100"/>
          <p14:tracePt t="21338" x="5802313" y="4024313"/>
          <p14:tracePt t="21355" x="5835650" y="4105275"/>
          <p14:tracePt t="21371" x="5867400" y="4154488"/>
          <p14:tracePt t="21385" x="5932488" y="4219575"/>
          <p14:tracePt t="21405" x="5997575" y="4267200"/>
          <p14:tracePt t="21421" x="6046788" y="4267200"/>
          <p14:tracePt t="21438" x="6096000" y="4267200"/>
          <p14:tracePt t="21489" x="6111875" y="4267200"/>
          <p14:tracePt t="21508" x="6129338" y="4251325"/>
          <p14:tracePt t="21513" x="6145213" y="4235450"/>
          <p14:tracePt t="21539" x="6210300" y="4170363"/>
          <p14:tracePt t="21554" x="6307138" y="4071938"/>
          <p14:tracePt t="21573" x="6324600" y="4040188"/>
          <p14:tracePt t="21590" x="6340475" y="4024313"/>
          <p14:tracePt t="21603" x="6356350" y="3957638"/>
          <p14:tracePt t="21625" x="6356350" y="3941763"/>
          <p14:tracePt t="21645" x="6373813" y="3925888"/>
          <p14:tracePt t="21661" x="6389688" y="3910013"/>
          <p14:tracePt t="21691" x="6405563" y="3892550"/>
          <p14:tracePt t="21710" x="6405563" y="3876675"/>
          <p14:tracePt t="21942" x="6405563" y="3860800"/>
          <p14:tracePt t="21957" x="6356350" y="3860800"/>
          <p14:tracePt t="21966" x="6324600" y="3860800"/>
          <p14:tracePt t="21975" x="6259513" y="3860800"/>
          <p14:tracePt t="21986" x="6176963" y="3860800"/>
          <p14:tracePt t="22003" x="5965825" y="3860800"/>
          <p14:tracePt t="22019" x="5802313" y="3860800"/>
          <p14:tracePt t="22037" x="5753100" y="3860800"/>
          <p14:tracePt t="22057" x="5737225" y="3860800"/>
          <p14:tracePt t="22224" x="5770563" y="3860800"/>
          <p14:tracePt t="22244" x="5786438" y="3827463"/>
          <p14:tracePt t="25149" x="5818188" y="3827463"/>
          <p14:tracePt t="25177" x="5818188" y="3795713"/>
          <p14:tracePt t="25206" x="5786438" y="3779838"/>
          <p14:tracePt t="25223" x="5753100" y="3779838"/>
          <p14:tracePt t="25240" x="5737225" y="3762375"/>
          <p14:tracePt t="25293" x="5721350" y="3762375"/>
          <p14:tracePt t="25301" x="5705475" y="3762375"/>
          <p14:tracePt t="25308" x="5688013" y="3762375"/>
          <p14:tracePt t="25463" x="5672138" y="3762375"/>
          <p14:tracePt t="27545" x="5672138" y="3746500"/>
          <p14:tracePt t="27551" x="5672138" y="3697288"/>
          <p14:tracePt t="27562" x="5672138" y="3632200"/>
          <p14:tracePt t="27576" x="5672138" y="3486150"/>
          <p14:tracePt t="27593" x="5672138" y="3160713"/>
          <p14:tracePt t="27611" x="5622925" y="2768600"/>
          <p14:tracePt t="27613" x="5508625" y="2524125"/>
          <p14:tracePt t="27626" x="5378450" y="2216150"/>
          <p14:tracePt t="27643" x="5102225" y="1677988"/>
          <p14:tracePt t="27660" x="4808538" y="1222375"/>
          <p14:tracePt t="27662" x="4694238" y="1108075"/>
          <p14:tracePt t="27675" x="4564063" y="993775"/>
          <p14:tracePt t="27695" x="4416425" y="944563"/>
          <p14:tracePt t="27711" x="4319588" y="944563"/>
          <p14:tracePt t="27713" x="4286250" y="944563"/>
          <p14:tracePt t="27716" x="4205288" y="977900"/>
          <p14:tracePt t="27728" x="4124325" y="1042988"/>
          <p14:tracePt t="27745" x="4010025" y="1123950"/>
          <p14:tracePt t="27762" x="3862388" y="1270000"/>
          <p14:tracePt t="27777" x="3570288" y="1417638"/>
          <p14:tracePt t="27791" x="3341688" y="1579563"/>
          <p14:tracePt t="27811" x="3014663" y="1727200"/>
          <p14:tracePt t="27826" x="2738438" y="1792288"/>
          <p14:tracePt t="27842" x="2395538" y="1873250"/>
          <p14:tracePt t="27862" x="2020888" y="2003425"/>
          <p14:tracePt t="27877" x="1612900" y="2068513"/>
          <p14:tracePt t="27893" x="1108075" y="2216150"/>
          <p14:tracePt t="27910" x="1027113" y="2232025"/>
          <p14:tracePt t="27927" x="847725" y="2297113"/>
          <p14:tracePt t="27945" x="782638" y="2328863"/>
          <p14:tracePt t="27959" x="733425" y="2378075"/>
          <p14:tracePt t="27976" x="700088" y="2427288"/>
          <p14:tracePt t="27993" x="668338" y="2524125"/>
          <p14:tracePt t="28011" x="619125" y="2622550"/>
          <p14:tracePt t="28026" x="538163" y="2833688"/>
          <p14:tracePt t="28046" x="504825" y="3046413"/>
          <p14:tracePt t="28048" x="473075" y="3160713"/>
          <p14:tracePt t="28059" x="473075" y="3290888"/>
          <p14:tracePt t="28077" x="473075" y="3551238"/>
          <p14:tracePt t="28095" x="473075" y="3860800"/>
          <p14:tracePt t="28111" x="522288" y="4071938"/>
          <p14:tracePt t="28126" x="635000" y="4267200"/>
          <p14:tracePt t="28144" x="766763" y="4446588"/>
          <p14:tracePt t="28162" x="946150" y="4594225"/>
          <p14:tracePt t="28163" x="1058863" y="4659313"/>
          <p14:tracePt t="28176" x="1157288" y="4708525"/>
          <p14:tracePt t="28195" x="1385888" y="4789488"/>
          <p14:tracePt t="28210" x="1695450" y="4838700"/>
          <p14:tracePt t="28228" x="2085975" y="4838700"/>
          <p14:tracePt t="28244" x="2608263" y="4838700"/>
          <p14:tracePt t="28261" x="2967038" y="4838700"/>
          <p14:tracePt t="28278" x="3390900" y="4838700"/>
          <p14:tracePt t="28294" x="3748088" y="4838700"/>
          <p14:tracePt t="28310" x="4205288" y="4838700"/>
          <p14:tracePt t="28327" x="4595813" y="4838700"/>
          <p14:tracePt t="28345" x="4824413" y="4838700"/>
          <p14:tracePt t="28362" x="4987925" y="4821238"/>
          <p14:tracePt t="28380" x="5068888" y="4805363"/>
          <p14:tracePt t="28396" x="5167313" y="4756150"/>
          <p14:tracePt t="28411" x="5232400" y="4659313"/>
          <p14:tracePt t="28431" x="5297488" y="4594225"/>
          <p14:tracePt t="28448" x="5362575" y="4511675"/>
          <p14:tracePt t="28462" x="5461000" y="4430713"/>
          <p14:tracePt t="28478" x="5508625" y="4300538"/>
          <p14:tracePt t="28498" x="5573713" y="4121150"/>
          <p14:tracePt t="28515" x="5640388" y="3876675"/>
          <p14:tracePt t="28529" x="5672138" y="3632200"/>
          <p14:tracePt t="28545" x="5688013" y="3340100"/>
          <p14:tracePt t="28567" x="5688013" y="3111500"/>
          <p14:tracePt t="28570" x="5672138" y="2900363"/>
          <p14:tracePt t="28595" x="5557838" y="2687638"/>
          <p14:tracePt t="28612" x="5411788" y="2524125"/>
          <p14:tracePt t="28627" x="5281613" y="2378075"/>
          <p14:tracePt t="28644" x="5037138" y="2232025"/>
          <p14:tracePt t="28661" x="4743450" y="2084388"/>
          <p14:tracePt t="28677" x="4335463" y="1906588"/>
          <p14:tracePt t="28694" x="4171950" y="1824038"/>
          <p14:tracePt t="28711" x="4041775" y="1808163"/>
          <p14:tracePt t="28728" x="3716338" y="1693863"/>
          <p14:tracePt t="28746" x="3635375" y="1677988"/>
          <p14:tracePt t="28761" x="3406775" y="1677988"/>
          <p14:tracePt t="28779" x="3063875" y="1677988"/>
          <p14:tracePt t="28782" x="2949575" y="1677988"/>
          <p14:tracePt t="28798" x="2852738" y="1677988"/>
          <p14:tracePt t="28801" x="2803525" y="1677988"/>
          <p14:tracePt t="28812" x="2738438" y="1677988"/>
          <p14:tracePt t="28827" x="2673350" y="1677988"/>
          <p14:tracePt t="28845" x="2624138" y="1693863"/>
          <p14:tracePt t="28861" x="2608263" y="1693863"/>
          <p14:tracePt t="28879" x="2525713" y="1758950"/>
          <p14:tracePt t="28898" x="2478088" y="1792288"/>
          <p14:tracePt t="28914" x="2460625" y="1808163"/>
          <p14:tracePt t="28928" x="2444750" y="1824038"/>
          <p14:tracePt t="28950" x="2444750" y="1841500"/>
          <p14:tracePt t="29068" x="2444750" y="1857375"/>
          <p14:tracePt t="29082" x="2444750" y="1889125"/>
          <p14:tracePt t="29107" x="2444750" y="1906588"/>
          <p14:tracePt t="29133" x="2444750" y="1922463"/>
          <p14:tracePt t="29148" x="2444750" y="1938338"/>
          <p14:tracePt t="29166" x="2444750" y="1987550"/>
          <p14:tracePt t="29195" x="2444750" y="2003425"/>
          <p14:tracePt t="29215" x="2460625" y="2003425"/>
          <p14:tracePt t="29228" x="2478088" y="2003425"/>
          <p14:tracePt t="29245" x="2559050" y="2003425"/>
          <p14:tracePt t="29260" x="2657475" y="1873250"/>
          <p14:tracePt t="29280" x="2884488" y="1547813"/>
          <p14:tracePt t="29297" x="3259138" y="1123950"/>
          <p14:tracePt t="29312" x="3651250" y="5857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lantel pastando 1">
            <a:extLst>
              <a:ext uri="{FF2B5EF4-FFF2-40B4-BE49-F238E27FC236}">
                <a16:creationId xmlns:a16="http://schemas.microsoft.com/office/drawing/2014/main" id="{73FCB50F-1C90-4F9E-A43F-F86056F5E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4"/>
          <a:stretch/>
        </p:blipFill>
        <p:spPr bwMode="auto">
          <a:xfrm>
            <a:off x="-201610" y="0"/>
            <a:ext cx="4773610" cy="347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5922" name="Picture 2" descr="Resultado de imagen para chivos pastando">
            <a:extLst>
              <a:ext uri="{FF2B5EF4-FFF2-40B4-BE49-F238E27FC236}">
                <a16:creationId xmlns:a16="http://schemas.microsoft.com/office/drawing/2014/main" id="{05CE552C-31A0-47D3-A13F-A62006332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5"/>
          <a:stretch/>
        </p:blipFill>
        <p:spPr bwMode="auto">
          <a:xfrm>
            <a:off x="0" y="3422086"/>
            <a:ext cx="4572000" cy="35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G_4804">
            <a:extLst>
              <a:ext uri="{FF2B5EF4-FFF2-40B4-BE49-F238E27FC236}">
                <a16:creationId xmlns:a16="http://schemas.microsoft.com/office/drawing/2014/main" id="{DDBBDA1A-42A8-47C3-9EBF-39728575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arreo2">
            <a:extLst>
              <a:ext uri="{FF2B5EF4-FFF2-40B4-BE49-F238E27FC236}">
                <a16:creationId xmlns:a16="http://schemas.microsoft.com/office/drawing/2014/main" id="{2A0896E3-066E-4687-A8DA-02DE8F8C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67" y="3429000"/>
            <a:ext cx="5130552" cy="349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4" descr="http://missinglink.ucsf.edu/lm/virus_and_parasites/images/Taenia_eggA.jpeg">
            <a:extLst>
              <a:ext uri="{FF2B5EF4-FFF2-40B4-BE49-F238E27FC236}">
                <a16:creationId xmlns:a16="http://schemas.microsoft.com/office/drawing/2014/main" id="{32D4384C-C8B2-489C-BE35-A5D7AA99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90" y="5943601"/>
            <a:ext cx="914399" cy="9143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4" descr="http://missinglink.ucsf.edu/lm/virus_and_parasites/images/Taenia_eggA.jpeg">
            <a:extLst>
              <a:ext uri="{FF2B5EF4-FFF2-40B4-BE49-F238E27FC236}">
                <a16:creationId xmlns:a16="http://schemas.microsoft.com/office/drawing/2014/main" id="{8F77B478-8D9A-2B2D-39B3-954BEF9B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1" y="2419056"/>
            <a:ext cx="919903" cy="9199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Group 100">
            <a:extLst>
              <a:ext uri="{FF2B5EF4-FFF2-40B4-BE49-F238E27FC236}">
                <a16:creationId xmlns:a16="http://schemas.microsoft.com/office/drawing/2014/main" id="{60C4926C-EB41-61BB-AF51-DC09E4E2B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03120"/>
              </p:ext>
            </p:extLst>
          </p:nvPr>
        </p:nvGraphicFramePr>
        <p:xfrm>
          <a:off x="1217299" y="3422086"/>
          <a:ext cx="6913563" cy="647700"/>
        </p:xfrm>
        <a:graphic>
          <a:graphicData uri="http://schemas.openxmlformats.org/drawingml/2006/table">
            <a:tbl>
              <a:tblPr/>
              <a:tblGrid>
                <a:gridCol w="1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ESTADO DE MADURÉZ DEL HUEVO</a:t>
                      </a:r>
                      <a:endParaRPr kumimoji="0" lang="es-MX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INMADURO</a:t>
                      </a:r>
                      <a:endParaRPr kumimoji="0" lang="es-MX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MADURO</a:t>
                      </a:r>
                      <a:endParaRPr kumimoji="0" lang="es-MX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SEMI</a:t>
                      </a:r>
                      <a:endParaRPr kumimoji="0" lang="es-MX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SENESCENTE</a:t>
                      </a:r>
                      <a:endParaRPr kumimoji="0" lang="es-MX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SENESCENTE</a:t>
                      </a:r>
                      <a:endParaRPr kumimoji="0" lang="es-MX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MUERTO</a:t>
                      </a:r>
                      <a:endParaRPr kumimoji="0" lang="es-MX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54" descr="http://missinglink.ucsf.edu/lm/virus_and_parasites/images/Taenia_eggA.jpeg">
            <a:extLst>
              <a:ext uri="{FF2B5EF4-FFF2-40B4-BE49-F238E27FC236}">
                <a16:creationId xmlns:a16="http://schemas.microsoft.com/office/drawing/2014/main" id="{AE0C9C86-9084-B668-7A3C-55D645D7D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68" y="3612586"/>
            <a:ext cx="914399" cy="9143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 descr="http://missinglink.ucsf.edu/lm/virus_and_parasites/images/Taenia_eggA.jpeg">
            <a:extLst>
              <a:ext uri="{FF2B5EF4-FFF2-40B4-BE49-F238E27FC236}">
                <a16:creationId xmlns:a16="http://schemas.microsoft.com/office/drawing/2014/main" id="{5397CAF9-9576-D7B3-B24F-72072FAE2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6" y="1430831"/>
            <a:ext cx="579258" cy="5792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2E5E451-6205-14DA-1BC6-537FBE263F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05836"/>
      </p:ext>
    </p:extLst>
  </p:cSld>
  <p:clrMapOvr>
    <a:masterClrMapping/>
  </p:clrMapOvr>
  <p:transition advTm="95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2" x="8769350" y="3241675"/>
          <p14:tracePt t="1214" x="8574088" y="3241675"/>
          <p14:tracePt t="1233" x="8150225" y="3160713"/>
          <p14:tracePt t="1248" x="7661275" y="3160713"/>
          <p14:tracePt t="1266" x="7154863" y="3078163"/>
          <p14:tracePt t="1281" x="6731000" y="3062288"/>
          <p14:tracePt t="1301" x="6307138" y="3030538"/>
          <p14:tracePt t="1303" x="6145213" y="3030538"/>
          <p14:tracePt t="1308" x="5884863" y="3030538"/>
          <p14:tracePt t="1319" x="5622925" y="3030538"/>
          <p14:tracePt t="1331" x="5461000" y="3030538"/>
          <p14:tracePt t="1350" x="4972050" y="3030538"/>
          <p14:tracePt t="1366" x="4613275" y="3030538"/>
          <p14:tracePt t="1381" x="4368800" y="3030538"/>
          <p14:tracePt t="1400" x="4171950" y="3030538"/>
          <p14:tracePt t="1416" x="3911600" y="3030538"/>
          <p14:tracePt t="1431" x="3716338" y="3030538"/>
          <p14:tracePt t="1450" x="3521075" y="3030538"/>
          <p14:tracePt t="1466" x="3406775" y="3030538"/>
          <p14:tracePt t="1481" x="3259138" y="3030538"/>
          <p14:tracePt t="1500" x="3194050" y="3030538"/>
          <p14:tracePt t="1503" x="3162300" y="3030538"/>
          <p14:tracePt t="1506" x="3146425" y="3046413"/>
          <p14:tracePt t="1519" x="3128963" y="3046413"/>
          <p14:tracePt t="1532" x="3128963" y="3062288"/>
          <p14:tracePt t="1549" x="3063875" y="3111500"/>
          <p14:tracePt t="1565" x="3014663" y="3143250"/>
          <p14:tracePt t="1583" x="2949575" y="3225800"/>
          <p14:tracePt t="1598" x="2868613" y="3340100"/>
          <p14:tracePt t="1616" x="2852738" y="3371850"/>
          <p14:tracePt t="1631" x="2787650" y="3452813"/>
          <p14:tracePt t="1649" x="2738438" y="3486150"/>
          <p14:tracePt t="1666" x="2689225" y="3502025"/>
          <p14:tracePt t="1681" x="2673350" y="3502025"/>
          <p14:tracePt t="1700" x="2673350" y="3517900"/>
          <p14:tracePt t="1716" x="2657475" y="3551238"/>
          <p14:tracePt t="1930" x="2689225" y="3517900"/>
          <p14:tracePt t="1938" x="2705100" y="3517900"/>
          <p14:tracePt t="1948" x="2819400" y="3470275"/>
          <p14:tracePt t="1966" x="2933700" y="3340100"/>
          <p14:tracePt t="1981" x="3014663" y="3290888"/>
          <p14:tracePt t="2000" x="3097213" y="3192463"/>
          <p14:tracePt t="2015" x="3128963" y="3078163"/>
          <p14:tracePt t="2032" x="3194050" y="2900363"/>
          <p14:tracePt t="2049" x="3211513" y="2786063"/>
          <p14:tracePt t="2066" x="3259138" y="2655888"/>
          <p14:tracePt t="2082" x="3276600" y="2541588"/>
          <p14:tracePt t="2098" x="3292475" y="2476500"/>
          <p14:tracePt t="2116" x="3308350" y="2346325"/>
          <p14:tracePt t="2133" x="3308350" y="2297113"/>
          <p14:tracePt t="2150" x="3325813" y="2232025"/>
          <p14:tracePt t="2166" x="3325813" y="2166938"/>
          <p14:tracePt t="2182" x="3325813" y="2101850"/>
          <p14:tracePt t="2201" x="3325813" y="2052638"/>
          <p14:tracePt t="2217" x="3325813" y="1987550"/>
          <p14:tracePt t="2233" x="3325813" y="1873250"/>
          <p14:tracePt t="2249" x="3325813" y="1792288"/>
          <p14:tracePt t="2265" x="3308350" y="1727200"/>
          <p14:tracePt t="2282" x="3292475" y="1677988"/>
          <p14:tracePt t="2301" x="3292475" y="1644650"/>
          <p14:tracePt t="2317" x="3259138" y="1612900"/>
          <p14:tracePt t="2332" x="3243263" y="1579563"/>
          <p14:tracePt t="2351" x="3211513" y="1514475"/>
          <p14:tracePt t="2366" x="3146425" y="1482725"/>
          <p14:tracePt t="2384" x="3063875" y="1433513"/>
          <p14:tracePt t="2399" x="2967038" y="1368425"/>
          <p14:tracePt t="2417" x="2868613" y="1368425"/>
          <p14:tracePt t="2419" x="2787650" y="1352550"/>
          <p14:tracePt t="2432" x="2738438" y="1352550"/>
          <p14:tracePt t="2451" x="2608263" y="1352550"/>
          <p14:tracePt t="2467" x="2428875" y="1352550"/>
          <p14:tracePt t="2482" x="2379663" y="1352550"/>
          <p14:tracePt t="2501" x="2330450" y="1352550"/>
          <p14:tracePt t="2518" x="2281238" y="1352550"/>
          <p14:tracePt t="2546" x="2265363" y="1352550"/>
          <p14:tracePt t="2553" x="2233613" y="1352550"/>
          <p14:tracePt t="2569" x="2216150" y="1352550"/>
          <p14:tracePt t="2586" x="2184400" y="1352550"/>
          <p14:tracePt t="2599" x="2168525" y="1352550"/>
          <p14:tracePt t="2618" x="2135188" y="1352550"/>
          <p14:tracePt t="2620" x="2085975" y="1368425"/>
          <p14:tracePt t="2633" x="2070100" y="1384300"/>
          <p14:tracePt t="2649" x="2070100" y="1400175"/>
          <p14:tracePt t="2669" x="2005013" y="1417638"/>
          <p14:tracePt t="2690" x="1989138" y="1433513"/>
          <p14:tracePt t="2703" x="1971675" y="1449388"/>
          <p14:tracePt t="2716" x="1955800" y="1482725"/>
          <p14:tracePt t="2735" x="1924050" y="1547813"/>
          <p14:tracePt t="2737" x="1890713" y="1579563"/>
          <p14:tracePt t="2750" x="1874838" y="1597025"/>
          <p14:tracePt t="2768" x="1841500" y="1677988"/>
          <p14:tracePt t="2782" x="1825625" y="1727200"/>
          <p14:tracePt t="2800" x="1825625" y="1792288"/>
          <p14:tracePt t="2816" x="1825625" y="1889125"/>
          <p14:tracePt t="2834" x="1825625" y="1938338"/>
          <p14:tracePt t="2850" x="1825625" y="2003425"/>
          <p14:tracePt t="2868" x="1825625" y="2084388"/>
          <p14:tracePt t="2883" x="1825625" y="2117725"/>
          <p14:tracePt t="2902" x="1825625" y="2149475"/>
          <p14:tracePt t="2903" x="1825625" y="2166938"/>
          <p14:tracePt t="2917" x="1841500" y="2232025"/>
          <p14:tracePt t="2934" x="1874838" y="2281238"/>
          <p14:tracePt t="2949" x="1971675" y="2393950"/>
          <p14:tracePt t="2968" x="2119313" y="2476500"/>
          <p14:tracePt t="2983" x="2184400" y="2541588"/>
          <p14:tracePt t="3000" x="2298700" y="2573338"/>
          <p14:tracePt t="3016" x="2413000" y="2638425"/>
          <p14:tracePt t="3034" x="2543175" y="2703513"/>
          <p14:tracePt t="3049" x="2722563" y="2736850"/>
          <p14:tracePt t="3067" x="2803525" y="2752725"/>
          <p14:tracePt t="3083" x="2852738" y="2752725"/>
          <p14:tracePt t="3101" x="2901950" y="2768600"/>
          <p14:tracePt t="3116" x="2949575" y="2768600"/>
          <p14:tracePt t="3134" x="3032125" y="2768600"/>
          <p14:tracePt t="3150" x="3097213" y="2786063"/>
          <p14:tracePt t="3166" x="3162300" y="2817813"/>
          <p14:tracePt t="3183" x="3259138" y="2882900"/>
          <p14:tracePt t="3202" x="3325813" y="3030538"/>
          <p14:tracePt t="3218" x="3373438" y="3208338"/>
          <p14:tracePt t="3233" x="3422650" y="3436938"/>
          <p14:tracePt t="3252" x="3552825" y="3762375"/>
          <p14:tracePt t="3266" x="3617913" y="4105275"/>
          <p14:tracePt t="3285" x="3617913" y="4300538"/>
          <p14:tracePt t="3301" x="3617913" y="4529138"/>
          <p14:tracePt t="3316" x="3521075" y="4756150"/>
          <p14:tracePt t="3335" x="3471863" y="4886325"/>
          <p14:tracePt t="3350" x="3406775" y="5065713"/>
          <p14:tracePt t="3369" x="3357563" y="5180013"/>
          <p14:tracePt t="3385" x="3292475" y="5245100"/>
          <p14:tracePt t="3401" x="3194050" y="5326063"/>
          <p14:tracePt t="3416" x="3162300" y="5343525"/>
          <p14:tracePt t="3462" x="3128963" y="5343525"/>
          <p14:tracePt t="3470" x="3113088" y="5326063"/>
          <p14:tracePt t="3483" x="3081338" y="5294313"/>
          <p14:tracePt t="3502" x="3063875" y="5245100"/>
          <p14:tracePt t="3504" x="2998788" y="5164138"/>
          <p14:tracePt t="3518" x="2917825" y="5130800"/>
          <p14:tracePt t="3534" x="2787650" y="5049838"/>
          <p14:tracePt t="3551" x="2428875" y="4919663"/>
          <p14:tracePt t="3566" x="2249488" y="4870450"/>
          <p14:tracePt t="3584" x="1955800" y="4756150"/>
          <p14:tracePt t="3600" x="1776413" y="4740275"/>
          <p14:tracePt t="3618" x="1662113" y="4740275"/>
          <p14:tracePt t="3620" x="1630363" y="4740275"/>
          <p14:tracePt t="3634" x="1612900" y="4740275"/>
          <p14:tracePt t="3652" x="1547813" y="4740275"/>
          <p14:tracePt t="3670" x="1531938" y="4740275"/>
          <p14:tracePt t="3684" x="1500188" y="4740275"/>
          <p14:tracePt t="3702" x="1482725" y="4740275"/>
          <p14:tracePt t="3716" x="1466850" y="4740275"/>
          <p14:tracePt t="3737" x="1450975" y="4740275"/>
          <p14:tracePt t="3774" x="1417638" y="4740275"/>
          <p14:tracePt t="3965" x="1401763" y="4740275"/>
          <p14:tracePt t="4003" x="1417638" y="4724400"/>
          <p14:tracePt t="4154" x="1450975" y="4724400"/>
          <p14:tracePt t="4159" x="1482725" y="4675188"/>
          <p14:tracePt t="4170" x="1597025" y="4560888"/>
          <p14:tracePt t="4183" x="1679575" y="4446588"/>
          <p14:tracePt t="4202" x="1711325" y="4398963"/>
          <p14:tracePt t="4219" x="1711325" y="4381500"/>
          <p14:tracePt t="14851" x="1727200" y="4381500"/>
          <p14:tracePt t="14864" x="1744663" y="4381500"/>
          <p14:tracePt t="14881" x="1760538" y="4365625"/>
          <p14:tracePt t="14892" x="1776413" y="4365625"/>
          <p14:tracePt t="14901" x="1809750" y="4349750"/>
          <p14:tracePt t="14911" x="1825625" y="4316413"/>
          <p14:tracePt t="14929" x="1874838" y="4300538"/>
          <p14:tracePt t="14946" x="1924050" y="4267200"/>
          <p14:tracePt t="14961" x="1989138" y="4235450"/>
          <p14:tracePt t="14979" x="2036763" y="4219575"/>
          <p14:tracePt t="14994" x="2151063" y="4154488"/>
          <p14:tracePt t="15011" x="2200275" y="4137025"/>
          <p14:tracePt t="15028" x="2395538" y="4024313"/>
          <p14:tracePt t="15046" x="2738438" y="3925888"/>
          <p14:tracePt t="15061" x="3128963" y="3730625"/>
          <p14:tracePt t="15080" x="3716338" y="3582988"/>
          <p14:tracePt t="15095" x="4221163" y="3452813"/>
          <p14:tracePt t="15112" x="5167313" y="3225800"/>
          <p14:tracePt t="15129" x="6145213" y="3030538"/>
          <p14:tracePt t="15146" x="7089775" y="2867025"/>
          <p14:tracePt t="15161" x="8020050" y="2768600"/>
          <p14:tracePt t="15180" x="9094788" y="2590800"/>
          <p14:tracePt t="31468" x="9029700" y="4235450"/>
          <p14:tracePt t="31471" x="8948738" y="4267200"/>
          <p14:tracePt t="31482" x="8899525" y="4300538"/>
          <p14:tracePt t="31496" x="8834438" y="4316413"/>
          <p14:tracePt t="31511" x="8785225" y="4365625"/>
          <p14:tracePt t="31530" x="8720138" y="4398963"/>
          <p14:tracePt t="31545" x="8670925" y="4430713"/>
          <p14:tracePt t="31562" x="8491538" y="4545013"/>
          <p14:tracePt t="31578" x="8312150" y="4560888"/>
          <p14:tracePt t="31596" x="8067675" y="4625975"/>
          <p14:tracePt t="31611" x="7791450" y="4641850"/>
          <p14:tracePt t="31630" x="7481888" y="4691063"/>
          <p14:tracePt t="31646" x="7188200" y="4724400"/>
          <p14:tracePt t="31661" x="6927850" y="4740275"/>
          <p14:tracePt t="31679" x="6584950" y="4789488"/>
          <p14:tracePt t="31696" x="6161088" y="4789488"/>
          <p14:tracePt t="31711" x="5867400" y="4789488"/>
          <p14:tracePt t="31730" x="5557838" y="4789488"/>
          <p14:tracePt t="31746" x="5232400" y="4789488"/>
          <p14:tracePt t="31761" x="4873625" y="4789488"/>
          <p14:tracePt t="31780" x="4449763" y="4756150"/>
          <p14:tracePt t="31796" x="4106863" y="4659313"/>
          <p14:tracePt t="31811" x="3830638" y="4610100"/>
          <p14:tracePt t="31830" x="3683000" y="4594225"/>
          <p14:tracePt t="31846" x="3651250" y="4560888"/>
          <p14:tracePt t="31861" x="3635375" y="4529138"/>
          <p14:tracePt t="31880" x="3635375" y="4511675"/>
          <p14:tracePt t="31896" x="3635375" y="4495800"/>
          <p14:tracePt t="31911" x="3617913" y="4479925"/>
          <p14:tracePt t="31930" x="3617913" y="4464050"/>
          <p14:tracePt t="31932" x="3617913" y="4446588"/>
          <p14:tracePt t="31945" x="3617913" y="4381500"/>
          <p14:tracePt t="31961" x="3617913" y="4349750"/>
          <p14:tracePt t="31979" x="3617913" y="4251325"/>
          <p14:tracePt t="31994" x="3617913" y="4202113"/>
          <p14:tracePt t="32013" x="3635375" y="4089400"/>
          <p14:tracePt t="32031" x="3683000" y="4024313"/>
          <p14:tracePt t="32046" x="3700463" y="3957638"/>
          <p14:tracePt t="32061" x="3765550" y="3892550"/>
          <p14:tracePt t="32080" x="3797300" y="3844925"/>
          <p14:tracePt t="32095" x="3862388" y="3779838"/>
          <p14:tracePt t="32113" x="3944938" y="3730625"/>
          <p14:tracePt t="32128" x="4106863" y="3649663"/>
          <p14:tracePt t="32148" x="4189413" y="3600450"/>
          <p14:tracePt t="32150" x="4221163" y="3600450"/>
          <p14:tracePt t="32162" x="4254500" y="3567113"/>
          <p14:tracePt t="32179" x="4286250" y="3551238"/>
          <p14:tracePt t="32197" x="4351338" y="3486150"/>
          <p14:tracePt t="32213" x="4368800" y="3486150"/>
          <p14:tracePt t="32257" x="4384675" y="3470275"/>
          <p14:tracePt t="32270" x="4384675" y="3452813"/>
          <p14:tracePt t="32466" x="4384675" y="3436938"/>
          <p14:tracePt t="32482" x="4351338" y="3436938"/>
          <p14:tracePt t="32489" x="4319588" y="3436938"/>
          <p14:tracePt t="32498" x="4270375" y="3436938"/>
          <p14:tracePt t="32512" x="4238625" y="3436938"/>
          <p14:tracePt t="32531" x="4106863" y="3436938"/>
          <p14:tracePt t="32533" x="4025900" y="3436938"/>
          <p14:tracePt t="32547" x="4010025" y="3436938"/>
          <p14:tracePt t="32562" x="3960813" y="3436938"/>
          <p14:tracePt t="32580" x="3911600" y="3436938"/>
          <p14:tracePt t="32596" x="3846513" y="3436938"/>
          <p14:tracePt t="32612" x="3814763" y="3436938"/>
          <p14:tracePt t="32631" x="3781425" y="3452813"/>
          <p14:tracePt t="32646" x="3765550" y="3452813"/>
          <p14:tracePt t="32663" x="3748088" y="3452813"/>
          <p14:tracePt t="32681" x="3732213" y="3486150"/>
          <p14:tracePt t="32716" x="3716338" y="3502025"/>
          <p14:tracePt t="32735" x="3700463" y="3517900"/>
          <p14:tracePt t="32751" x="3683000" y="3517900"/>
          <p14:tracePt t="32759" x="3667125" y="3517900"/>
          <p14:tracePt t="32767" x="3667125" y="3535363"/>
          <p14:tracePt t="32779" x="3651250" y="3551238"/>
          <p14:tracePt t="32797" x="3602038" y="3567113"/>
          <p14:tracePt t="32813" x="3570288" y="3582988"/>
          <p14:tracePt t="32831" x="3536950" y="3616325"/>
          <p14:tracePt t="32846" x="3521075" y="3632200"/>
          <p14:tracePt t="32864" x="3521075" y="3649663"/>
          <p14:tracePt t="32879" x="3503613" y="3665538"/>
          <p14:tracePt t="32898" x="3471863" y="3681413"/>
          <p14:tracePt t="32914" x="3455988" y="3779838"/>
          <p14:tracePt t="32929" x="3422650" y="3795713"/>
          <p14:tracePt t="32948" x="3406775" y="3860800"/>
          <p14:tracePt t="32965" x="3390900" y="3910013"/>
          <p14:tracePt t="32979" x="3373438" y="3975100"/>
          <p14:tracePt t="32997" x="3341688" y="4040188"/>
          <p14:tracePt t="33015" x="3341688" y="4056063"/>
          <p14:tracePt t="33030" x="3341688" y="4071938"/>
          <p14:tracePt t="33047" x="3341688" y="4105275"/>
          <p14:tracePt t="33063" x="3341688" y="4121150"/>
          <p14:tracePt t="33084" x="3341688" y="4170363"/>
          <p14:tracePt t="33100" x="3341688" y="4186238"/>
          <p14:tracePt t="33103" x="3341688" y="4202113"/>
          <p14:tracePt t="33117" x="3341688" y="4219575"/>
          <p14:tracePt t="33130" x="3341688" y="4251325"/>
          <p14:tracePt t="33148" x="3373438" y="4300538"/>
          <p14:tracePt t="33165" x="3390900" y="4349750"/>
          <p14:tracePt t="33185" x="3438525" y="4381500"/>
          <p14:tracePt t="33192" x="3438525" y="4398963"/>
          <p14:tracePt t="33208" x="3455988" y="4446588"/>
          <p14:tracePt t="33260" x="3536950" y="4495800"/>
          <p14:tracePt t="33269" x="3586163" y="4511675"/>
          <p14:tracePt t="33288" x="3617913" y="4529138"/>
          <p14:tracePt t="33295" x="3635375" y="4560888"/>
          <p14:tracePt t="33308" x="3651250" y="4576763"/>
          <p14:tracePt t="33311" x="3683000" y="4576763"/>
          <p14:tracePt t="33318" x="3700463" y="4576763"/>
          <p14:tracePt t="33331" x="3716338" y="4594225"/>
          <p14:tracePt t="33347" x="3732213" y="4610100"/>
          <p14:tracePt t="33373" x="3765550" y="4625975"/>
          <p14:tracePt t="33386" x="3781425" y="4625975"/>
          <p14:tracePt t="33396" x="3797300" y="4625975"/>
          <p14:tracePt t="33413" x="3814763" y="4625975"/>
          <p14:tracePt t="33431" x="3862388" y="4625975"/>
          <p14:tracePt t="33447" x="3927475" y="4625975"/>
          <p14:tracePt t="33464" x="4041775" y="4625975"/>
          <p14:tracePt t="33480" x="4124325" y="4659313"/>
          <p14:tracePt t="33498" x="4205288" y="4659313"/>
          <p14:tracePt t="33500" x="4254500" y="4659313"/>
          <p14:tracePt t="33513" x="4335463" y="4659313"/>
          <p14:tracePt t="33532" x="4368800" y="4659313"/>
          <p14:tracePt t="33534" x="4384675" y="4659313"/>
          <p14:tracePt t="33546" x="4416425" y="4659313"/>
          <p14:tracePt t="33585" x="4433888" y="4659313"/>
          <p14:tracePt t="33593" x="4465638" y="4659313"/>
          <p14:tracePt t="33600" x="4483100" y="4659313"/>
          <p14:tracePt t="33618" x="4483100" y="4641850"/>
          <p14:tracePt t="33631" x="4498975" y="4625975"/>
          <p14:tracePt t="33647" x="4579938" y="4529138"/>
          <p14:tracePt t="33665" x="4629150" y="4479925"/>
          <p14:tracePt t="33680" x="4660900" y="4430713"/>
          <p14:tracePt t="33698" x="4694238" y="4398963"/>
          <p14:tracePt t="33713" x="4727575" y="4349750"/>
          <p14:tracePt t="33731" x="4743450" y="4284663"/>
          <p14:tracePt t="33749" x="4775200" y="4251325"/>
          <p14:tracePt t="33763" x="4808538" y="4202113"/>
          <p14:tracePt t="33781" x="4857750" y="4154488"/>
          <p14:tracePt t="33797" x="4873625" y="4105275"/>
          <p14:tracePt t="33815" x="4889500" y="4089400"/>
          <p14:tracePt t="33832" x="4889500" y="4056063"/>
          <p14:tracePt t="33847" x="4922838" y="3990975"/>
          <p14:tracePt t="33865" x="4922838" y="3957638"/>
          <p14:tracePt t="33880" x="4938713" y="3941763"/>
          <p14:tracePt t="33898" x="4938713" y="3876675"/>
          <p14:tracePt t="33900" x="4938713" y="3844925"/>
          <p14:tracePt t="33914" x="4938713" y="3827463"/>
          <p14:tracePt t="33932" x="4938713" y="3746500"/>
          <p14:tracePt t="33948" x="4938713" y="3697288"/>
          <p14:tracePt t="33963" x="4938713" y="3649663"/>
          <p14:tracePt t="33981" x="4938713" y="3582988"/>
          <p14:tracePt t="33998" x="4938713" y="3551238"/>
          <p14:tracePt t="34014" x="4938713" y="3486150"/>
          <p14:tracePt t="34031" x="4905375" y="3452813"/>
          <p14:tracePt t="34049" x="4840288" y="3405188"/>
          <p14:tracePt t="34064" x="4808538" y="3371850"/>
          <p14:tracePt t="34082" x="4743450" y="3340100"/>
          <p14:tracePt t="34097" x="4727575" y="3322638"/>
          <p14:tracePt t="34116" x="4710113" y="3306763"/>
          <p14:tracePt t="34132" x="4629150" y="3290888"/>
          <p14:tracePt t="34147" x="4548188" y="3275013"/>
          <p14:tracePt t="34165" x="4514850" y="3275013"/>
          <p14:tracePt t="34181" x="4449763" y="3257550"/>
          <p14:tracePt t="34199" x="4416425" y="3257550"/>
          <p14:tracePt t="34201" x="4384675" y="3257550"/>
          <p14:tracePt t="34214" x="4368800" y="3257550"/>
          <p14:tracePt t="34231" x="4238625" y="3241675"/>
          <p14:tracePt t="34248" x="4205288" y="3241675"/>
          <p14:tracePt t="34265" x="4171950" y="3241675"/>
          <p14:tracePt t="34281" x="4124325" y="3241675"/>
          <p14:tracePt t="34298" x="4059238" y="3241675"/>
          <p14:tracePt t="34314" x="4010025" y="3241675"/>
          <p14:tracePt t="34332" x="3976688" y="3241675"/>
          <p14:tracePt t="34348" x="3927475" y="3241675"/>
          <p14:tracePt t="34366" x="3895725" y="3241675"/>
          <p14:tracePt t="34368" x="3879850" y="3241675"/>
          <p14:tracePt t="34382" x="3846513" y="3257550"/>
          <p14:tracePt t="34398" x="3781425" y="3290888"/>
          <p14:tracePt t="34414" x="3716338" y="3340100"/>
          <p14:tracePt t="34433" x="3651250" y="3387725"/>
          <p14:tracePt t="34448" x="3586163" y="3436938"/>
          <p14:tracePt t="34466" x="3521075" y="3502025"/>
          <p14:tracePt t="34481" x="3471863" y="3551238"/>
          <p14:tracePt t="34497" x="3455988" y="3616325"/>
          <p14:tracePt t="34515" x="3438525" y="3665538"/>
          <p14:tracePt t="34533" x="3422650" y="3730625"/>
          <p14:tracePt t="34548" x="3390900" y="3811588"/>
          <p14:tracePt t="34567" x="3390900" y="3844925"/>
          <p14:tracePt t="34581" x="3390900" y="3925888"/>
          <p14:tracePt t="34599" x="3390900" y="4006850"/>
          <p14:tracePt t="34614" x="3390900" y="4071938"/>
          <p14:tracePt t="34633" x="3390900" y="4219575"/>
          <p14:tracePt t="34650" x="3390900" y="4300538"/>
          <p14:tracePt t="34665" x="3390900" y="4381500"/>
          <p14:tracePt t="34683" x="3390900" y="4430713"/>
          <p14:tracePt t="34698" x="3455988" y="4511675"/>
          <p14:tracePt t="34715" x="3503613" y="4576763"/>
          <p14:tracePt t="34731" x="3521075" y="4610100"/>
          <p14:tracePt t="34751" x="3586163" y="4691063"/>
          <p14:tracePt t="34753" x="3683000" y="4724400"/>
          <p14:tracePt t="34765" x="3700463" y="4740275"/>
          <p14:tracePt t="34781" x="3781425" y="4789488"/>
          <p14:tracePt t="34799" x="3797300" y="4805363"/>
          <p14:tracePt t="34816" x="3797300" y="4821238"/>
          <p14:tracePt t="34831" x="3830638" y="4821238"/>
          <p14:tracePt t="34850" x="3879850" y="4821238"/>
          <p14:tracePt t="34864" x="3927475" y="4821238"/>
          <p14:tracePt t="34883" x="4010025" y="4789488"/>
          <p14:tracePt t="34898" x="4171950" y="4773613"/>
          <p14:tracePt t="34916" x="4416425" y="4773613"/>
          <p14:tracePt t="34931" x="4579938" y="4756150"/>
          <p14:tracePt t="34950" x="4660900" y="4756150"/>
          <p14:tracePt t="34952" x="4678363" y="4756150"/>
          <p14:tracePt t="34955" x="4743450" y="4740275"/>
          <p14:tracePt t="34965" x="4775200" y="4724400"/>
          <p14:tracePt t="34982" x="4792663" y="4724400"/>
          <p14:tracePt t="34999" x="4824413" y="4691063"/>
          <p14:tracePt t="35016" x="4857750" y="4641850"/>
          <p14:tracePt t="35031" x="4873625" y="4625975"/>
          <p14:tracePt t="35051" x="4905375" y="4560888"/>
          <p14:tracePt t="35053" x="4905375" y="4511675"/>
          <p14:tracePt t="35066" x="4905375" y="4479925"/>
          <p14:tracePt t="35082" x="4954588" y="4398963"/>
          <p14:tracePt t="35098" x="5019675" y="4300538"/>
          <p14:tracePt t="35116" x="5037138" y="4186238"/>
          <p14:tracePt t="35131" x="5053013" y="4121150"/>
          <p14:tracePt t="35151" x="5068888" y="4024313"/>
          <p14:tracePt t="35153" x="5068888" y="4006850"/>
          <p14:tracePt t="35165" x="5068888" y="3975100"/>
          <p14:tracePt t="35182" x="5068888" y="3910013"/>
          <p14:tracePt t="35200" x="5068888" y="3876675"/>
          <p14:tracePt t="35215" x="5068888" y="3844925"/>
          <p14:tracePt t="35233" x="5068888" y="3811588"/>
          <p14:tracePt t="35248" x="5068888" y="3762375"/>
          <p14:tracePt t="35266" x="5068888" y="3730625"/>
          <p14:tracePt t="35281" x="5003800" y="3649663"/>
          <p14:tracePt t="35300" x="4972050" y="3632200"/>
          <p14:tracePt t="35315" x="4954588" y="3600450"/>
          <p14:tracePt t="35333" x="4905375" y="3582988"/>
          <p14:tracePt t="35349" x="4857750" y="3551238"/>
          <p14:tracePt t="37207" x="4972050" y="3551238"/>
          <p14:tracePt t="37214" x="5232400" y="3551238"/>
          <p14:tracePt t="37222" x="5395913" y="3551238"/>
          <p14:tracePt t="37225" x="5688013" y="3551238"/>
          <p14:tracePt t="37238" x="6129338" y="3551238"/>
          <p14:tracePt t="37250" x="6862763" y="3551238"/>
          <p14:tracePt t="61327" x="9094788" y="1644650"/>
          <p14:tracePt t="61341" x="9045575" y="1597025"/>
          <p14:tracePt t="61359" x="8997950" y="1466850"/>
          <p14:tracePt t="61374" x="8932863" y="1335088"/>
          <p14:tracePt t="61393" x="8834438" y="1189038"/>
          <p14:tracePt t="61408" x="8753475" y="1092200"/>
          <p14:tracePt t="61425" x="8736013" y="1009650"/>
          <p14:tracePt t="61441" x="8688388" y="960438"/>
          <p14:tracePt t="61460" x="8621713" y="879475"/>
          <p14:tracePt t="61474" x="8524875" y="782638"/>
          <p14:tracePt t="61493" x="8377238" y="635000"/>
          <p14:tracePt t="61509" x="8264525" y="520700"/>
          <p14:tracePt t="61524" x="8150225" y="473075"/>
          <p14:tracePt t="61543" x="8051800" y="439738"/>
          <p14:tracePt t="61558" x="7970838" y="341313"/>
          <p14:tracePt t="61576" x="7856538" y="325438"/>
          <p14:tracePt t="61591" x="7726363" y="293688"/>
          <p14:tracePt t="61609" x="7627938" y="260350"/>
          <p14:tracePt t="61625" x="7481888" y="260350"/>
          <p14:tracePt t="61641" x="7318375" y="260350"/>
          <p14:tracePt t="61660" x="7024688" y="260350"/>
          <p14:tracePt t="61674" x="6764338" y="260350"/>
          <p14:tracePt t="61693" x="6569075" y="260350"/>
          <p14:tracePt t="61695" x="6438900" y="260350"/>
          <p14:tracePt t="61708" x="6324600" y="260350"/>
          <p14:tracePt t="61726" x="6129338" y="260350"/>
          <p14:tracePt t="61741" x="5997575" y="260350"/>
          <p14:tracePt t="61759" x="5851525" y="260350"/>
          <p14:tracePt t="61775" x="5753100" y="260350"/>
          <p14:tracePt t="61793" x="5640388" y="293688"/>
          <p14:tracePt t="61808" x="5443538" y="325438"/>
          <p14:tracePt t="61827" x="5264150" y="390525"/>
          <p14:tracePt t="61841" x="5053013" y="439738"/>
          <p14:tracePt t="61860" x="4905375" y="473075"/>
          <p14:tracePt t="61876" x="4792663" y="504825"/>
          <p14:tracePt t="61891" x="4727575" y="569913"/>
          <p14:tracePt t="61910" x="4694238" y="569913"/>
          <p14:tracePt t="61926" x="4678363" y="569913"/>
          <p14:tracePt t="61941" x="4645025" y="585788"/>
          <p14:tracePt t="61960" x="4579938" y="650875"/>
          <p14:tracePt t="61975" x="4498975" y="715963"/>
          <p14:tracePt t="61992" x="4416425" y="782638"/>
          <p14:tracePt t="62008" x="4286250" y="895350"/>
          <p14:tracePt t="62026" x="4189413" y="1009650"/>
          <p14:tracePt t="62041" x="4090988" y="1092200"/>
          <p14:tracePt t="62060" x="4010025" y="1173163"/>
          <p14:tracePt t="62076" x="3879850" y="1270000"/>
          <p14:tracePt t="62091" x="3830638" y="1352550"/>
          <p14:tracePt t="62109" x="3814763" y="1449388"/>
          <p14:tracePt t="62125" x="3781425" y="1547813"/>
          <p14:tracePt t="62142" x="3765550" y="1693863"/>
          <p14:tracePt t="62157" x="3765550" y="1774825"/>
          <p14:tracePt t="62176" x="3748088" y="1938338"/>
          <p14:tracePt t="62192" x="3748088" y="2084388"/>
          <p14:tracePt t="62208" x="3748088" y="2216150"/>
          <p14:tracePt t="62227" x="3748088" y="2312988"/>
          <p14:tracePt t="62243" x="3748088" y="2443163"/>
          <p14:tracePt t="62259" x="3814763" y="2573338"/>
          <p14:tracePt t="62277" x="3846513" y="2720975"/>
          <p14:tracePt t="62292" x="3960813" y="2882900"/>
          <p14:tracePt t="62310" x="4041775" y="3030538"/>
          <p14:tracePt t="62326" x="4205288" y="3257550"/>
          <p14:tracePt t="62342" x="4433888" y="3452813"/>
          <p14:tracePt t="62360" x="4613275" y="3582988"/>
          <p14:tracePt t="62375" x="4808538" y="3697288"/>
          <p14:tracePt t="62394" x="4922838" y="3811588"/>
          <p14:tracePt t="62409" x="4972050" y="3844925"/>
          <p14:tracePt t="62427" x="5118100" y="3975100"/>
          <p14:tracePt t="62429" x="5149850" y="3975100"/>
          <p14:tracePt t="62442" x="5232400" y="4040188"/>
          <p14:tracePt t="62460" x="5461000" y="4071938"/>
          <p14:tracePt t="62477" x="5640388" y="4089400"/>
          <p14:tracePt t="62492" x="5916613" y="4186238"/>
          <p14:tracePt t="62510" x="6145213" y="4202113"/>
          <p14:tracePt t="62512" x="6226175" y="4235450"/>
          <p14:tracePt t="62525" x="6356350" y="4251325"/>
          <p14:tracePt t="62544" x="6665913" y="4300538"/>
          <p14:tracePt t="62562" x="7058025" y="4365625"/>
          <p14:tracePt t="62564" x="7351713" y="4365625"/>
          <p14:tracePt t="62576" x="7546975" y="4365625"/>
          <p14:tracePt t="62592" x="8035925" y="4398963"/>
          <p14:tracePt t="62611" x="8459788" y="4398963"/>
          <p14:tracePt t="62627" x="8736013" y="4398963"/>
          <p14:tracePt t="62644" x="8964613" y="4398963"/>
          <p14:tracePt t="62660" x="9110663" y="4398963"/>
          <p14:tracePt t="62898" x="8801100" y="3470275"/>
          <p14:tracePt t="62909" x="8540750" y="3387725"/>
          <p14:tracePt t="62928" x="8101013" y="3225800"/>
          <p14:tracePt t="62942" x="7627938" y="3078163"/>
          <p14:tracePt t="62960" x="7154863" y="2965450"/>
          <p14:tracePt t="62976" x="6845300" y="2867025"/>
          <p14:tracePt t="62994" x="6699250" y="2851150"/>
          <p14:tracePt t="63009" x="6665913" y="2833688"/>
          <p14:tracePt t="63027" x="6650038" y="2833688"/>
          <p14:tracePt t="63075" x="6634163" y="2833688"/>
          <p14:tracePt t="63083" x="6600825" y="2833688"/>
          <p14:tracePt t="63097" x="6584950" y="2833688"/>
          <p14:tracePt t="63112" x="6569075" y="2851150"/>
          <p14:tracePt t="63166" x="6551613" y="2851150"/>
          <p14:tracePt t="63175" x="6535738" y="2851150"/>
          <p14:tracePt t="63185" x="6519863" y="2851150"/>
          <p14:tracePt t="63202" x="6503988" y="2851150"/>
          <p14:tracePt t="65172" x="6503988" y="2833688"/>
          <p14:tracePt t="65182" x="6551613" y="2817813"/>
          <p14:tracePt t="65197" x="6683375" y="2801938"/>
          <p14:tracePt t="65212" x="6764338" y="2768600"/>
          <p14:tracePt t="65229" x="6878638" y="2703513"/>
          <p14:tracePt t="65246" x="7008813" y="2687638"/>
          <p14:tracePt t="65261" x="7138988" y="2638425"/>
          <p14:tracePt t="65279" x="7172325" y="2638425"/>
          <p14:tracePt t="65297" x="7204075" y="2606675"/>
          <p14:tracePt t="65311" x="7237413" y="2590800"/>
          <p14:tracePt t="65330" x="7253288" y="2590800"/>
          <p14:tracePt t="65346" x="7286625" y="2541588"/>
          <p14:tracePt t="65361" x="7318375" y="2524125"/>
          <p14:tracePt t="65380" x="7351713" y="2492375"/>
          <p14:tracePt t="65396" x="7432675" y="2427288"/>
          <p14:tracePt t="65412" x="7562850" y="2346325"/>
          <p14:tracePt t="65430" x="7627938" y="2247900"/>
          <p14:tracePt t="65445" x="7726363" y="2182813"/>
          <p14:tracePt t="65463" x="7758113" y="2133600"/>
          <p14:tracePt t="65479" x="7775575" y="2101850"/>
          <p14:tracePt t="65497" x="7823200" y="2068513"/>
          <p14:tracePt t="65512" x="7856538" y="2036763"/>
          <p14:tracePt t="65528" x="7872413" y="2019300"/>
          <p14:tracePt t="65546" x="7888288" y="2003425"/>
          <p14:tracePt t="65562" x="7905750" y="1971675"/>
          <p14:tracePt t="65580" x="7905750" y="1954213"/>
          <p14:tracePt t="65595" x="7905750" y="1938338"/>
          <p14:tracePt t="65613" x="7905750" y="1922463"/>
          <p14:tracePt t="65629" x="7905750" y="1906588"/>
          <p14:tracePt t="65647" x="7905750" y="1889125"/>
          <p14:tracePt t="65662" x="7856538" y="1841500"/>
          <p14:tracePt t="65681" x="7791450" y="1824038"/>
          <p14:tracePt t="65683" x="7742238" y="1792288"/>
          <p14:tracePt t="65696" x="7708900" y="1792288"/>
          <p14:tracePt t="65713" x="7612063" y="1758950"/>
          <p14:tracePt t="65729" x="7497763" y="1727200"/>
          <p14:tracePt t="65746" x="7367588" y="1709738"/>
          <p14:tracePt t="65762" x="7253288" y="1677988"/>
          <p14:tracePt t="65780" x="7172325" y="1662113"/>
          <p14:tracePt t="65795" x="7123113" y="1662113"/>
          <p14:tracePt t="65813" x="7089775" y="1644650"/>
          <p14:tracePt t="65829" x="7073900" y="1644650"/>
          <p14:tracePt t="65847" x="7042150" y="1644650"/>
          <p14:tracePt t="65862" x="6943725" y="1644650"/>
          <p14:tracePt t="65880" x="6764338" y="1644650"/>
          <p14:tracePt t="65895" x="6618288" y="1644650"/>
          <p14:tracePt t="65913" x="6503988" y="1644650"/>
          <p14:tracePt t="65929" x="6405563" y="1644650"/>
          <p14:tracePt t="65947" x="6291263" y="1644650"/>
          <p14:tracePt t="65962" x="6194425" y="1644650"/>
          <p14:tracePt t="65981" x="6111875" y="1644650"/>
          <p14:tracePt t="65984" x="6062663" y="1644650"/>
          <p14:tracePt t="65986" x="6030913" y="1644650"/>
          <p14:tracePt t="65998" x="5997575" y="1644650"/>
          <p14:tracePt t="66012" x="5981700" y="1644650"/>
          <p14:tracePt t="66031" x="5965825" y="1644650"/>
          <p14:tracePt t="66095" x="5949950" y="1644650"/>
          <p14:tracePt t="66103" x="5932488" y="1644650"/>
          <p14:tracePt t="66113" x="5884863" y="1662113"/>
          <p14:tracePt t="66130" x="5851525" y="1662113"/>
          <p14:tracePt t="66146" x="5770563" y="1662113"/>
          <p14:tracePt t="66163" x="5737225" y="1662113"/>
          <p14:tracePt t="66179" x="5721350" y="1662113"/>
          <p14:tracePt t="66196" x="5688013" y="1677988"/>
          <p14:tracePt t="66623" x="5672138" y="1677988"/>
          <p14:tracePt t="66642" x="5688013" y="1677988"/>
          <p14:tracePt t="66651" x="5705475" y="1677988"/>
          <p14:tracePt t="66656" x="5737225" y="1677988"/>
          <p14:tracePt t="66667" x="5867400" y="1677988"/>
          <p14:tracePt t="66680" x="5916613" y="1677988"/>
          <p14:tracePt t="66698" x="6096000" y="1677988"/>
          <p14:tracePt t="66715" x="6324600" y="1677988"/>
          <p14:tracePt t="66730" x="6634163" y="1677988"/>
          <p14:tracePt t="66748" x="6715125" y="1677988"/>
          <p14:tracePt t="66763" x="6813550" y="1677988"/>
          <p14:tracePt t="66782" x="6894513" y="1677988"/>
          <p14:tracePt t="66785" x="6927850" y="1677988"/>
          <p14:tracePt t="66790" x="6959600" y="1677988"/>
          <p14:tracePt t="66801" x="7024688" y="1677988"/>
          <p14:tracePt t="66813" x="7089775" y="1677988"/>
          <p14:tracePt t="66831" x="7513638" y="1677988"/>
          <p14:tracePt t="66846" x="7970838" y="1677988"/>
          <p14:tracePt t="66864" x="8394700" y="1677988"/>
          <p14:tracePt t="66880" x="8818563" y="1677988"/>
          <p14:tracePt t="66896" x="9094788" y="1677988"/>
          <p14:tracePt t="67202" x="8948738" y="1727200"/>
          <p14:tracePt t="67213" x="8459788" y="1727200"/>
          <p14:tracePt t="67231" x="7905750" y="1727200"/>
          <p14:tracePt t="67246" x="7416800" y="1727200"/>
          <p14:tracePt t="67265" x="6862763" y="1727200"/>
          <p14:tracePt t="67280" x="6405563" y="1727200"/>
          <p14:tracePt t="67298" x="6046788" y="1727200"/>
          <p14:tracePt t="67314" x="5867400" y="1693863"/>
          <p14:tracePt t="67331" x="5737225" y="1693863"/>
          <p14:tracePt t="67347" x="5705475" y="1693863"/>
          <p14:tracePt t="67367" x="5688013" y="1693863"/>
          <p14:tracePt t="67384" x="5640388" y="1693863"/>
          <p14:tracePt t="67397" x="5526088" y="1727200"/>
          <p14:tracePt t="67415" x="5329238" y="1758950"/>
          <p14:tracePt t="67431" x="5053013" y="1792288"/>
          <p14:tracePt t="67449" x="4759325" y="1857375"/>
          <p14:tracePt t="67464" x="4351338" y="1906588"/>
          <p14:tracePt t="67482" x="4059238" y="1938338"/>
          <p14:tracePt t="67497" x="3911600" y="1938338"/>
          <p14:tracePt t="67515" x="3879850" y="1938338"/>
          <p14:tracePt t="67560" x="3895725" y="1938338"/>
          <p14:tracePt t="67568" x="3944938" y="1922463"/>
          <p14:tracePt t="67580" x="4010025" y="1922463"/>
          <p14:tracePt t="67599" x="4335463" y="1922463"/>
          <p14:tracePt t="67601" x="4483100" y="1906588"/>
          <p14:tracePt t="67614" x="4710113" y="1906588"/>
          <p14:tracePt t="67633" x="5264150" y="1906588"/>
          <p14:tracePt t="67647" x="5835650" y="1906588"/>
          <p14:tracePt t="67666" x="6226175" y="1906588"/>
          <p14:tracePt t="67681" x="6748463" y="1906588"/>
          <p14:tracePt t="67698" x="7237413" y="1906588"/>
          <p14:tracePt t="67714" x="7627938" y="1906588"/>
          <p14:tracePt t="67732" x="7937500" y="1906588"/>
          <p14:tracePt t="67747" x="8296275" y="1906588"/>
          <p14:tracePt t="67766" x="8688388" y="1906588"/>
          <p14:tracePt t="67781" x="9013825" y="1906588"/>
          <p14:tracePt t="67928" x="9013825" y="1906588"/>
          <p14:tracePt t="67936" x="8932863" y="1873250"/>
          <p14:tracePt t="67947" x="8769350" y="1841500"/>
          <p14:tracePt t="67965" x="8394700" y="1841500"/>
          <p14:tracePt t="67982" x="7937500" y="1792288"/>
          <p14:tracePt t="67998" x="7513638" y="1758950"/>
          <p14:tracePt t="68015" x="7172325" y="1709738"/>
          <p14:tracePt t="68031" x="6992938" y="1693863"/>
          <p14:tracePt t="68049" x="6699250" y="1693863"/>
          <p14:tracePt t="68064" x="6291263" y="1693863"/>
          <p14:tracePt t="68082" x="6210300" y="1693863"/>
          <p14:tracePt t="68097" x="6111875" y="1693863"/>
          <p14:tracePt t="68116" x="6046788" y="1693863"/>
          <p14:tracePt t="68131" x="5997575" y="1693863"/>
          <p14:tracePt t="68150" x="5949950" y="1693863"/>
          <p14:tracePt t="68152" x="5916613" y="1693863"/>
          <p14:tracePt t="68156" x="5786438" y="1693863"/>
          <p14:tracePt t="68168" x="5737225" y="1693863"/>
          <p14:tracePt t="68181" x="5557838" y="1693863"/>
          <p14:tracePt t="68199" x="5329238" y="1693863"/>
          <p14:tracePt t="68214" x="5232400" y="1693863"/>
          <p14:tracePt t="68233" x="5118100" y="1693863"/>
          <p14:tracePt t="68235" x="5102225" y="1693863"/>
          <p14:tracePt t="68318" x="5084763" y="1709738"/>
          <p14:tracePt t="68323" x="5084763" y="1727200"/>
          <p14:tracePt t="68334" x="5068888" y="1758950"/>
          <p14:tracePt t="68348" x="5068888" y="1774825"/>
          <p14:tracePt t="68366" x="5068888" y="1873250"/>
          <p14:tracePt t="68382" x="5068888" y="1987550"/>
          <p14:tracePt t="68400" x="5068888" y="2133600"/>
          <p14:tracePt t="68415" x="5068888" y="2297113"/>
          <p14:tracePt t="68432" x="5068888" y="2459038"/>
          <p14:tracePt t="68448" x="5118100" y="2541588"/>
          <p14:tracePt t="68467" x="5216525" y="2671763"/>
          <p14:tracePt t="68483" x="5313363" y="2720975"/>
          <p14:tracePt t="68498" x="5395913" y="2817813"/>
          <p14:tracePt t="68515" x="5492750" y="2882900"/>
          <p14:tracePt t="68531" x="5557838" y="3013075"/>
          <p14:tracePt t="68550" x="5770563" y="3176588"/>
          <p14:tracePt t="68566" x="5949950" y="3275013"/>
          <p14:tracePt t="68582" x="6129338" y="3387725"/>
          <p14:tracePt t="68600" x="6389688" y="3551238"/>
          <p14:tracePt t="68615" x="6535738" y="3632200"/>
          <p14:tracePt t="68632" x="6894513" y="3746500"/>
          <p14:tracePt t="68648" x="7008813" y="3746500"/>
          <p14:tracePt t="68666" x="7172325" y="3762375"/>
          <p14:tracePt t="68683" x="7416800" y="3762375"/>
          <p14:tracePt t="68698" x="7531100" y="3762375"/>
          <p14:tracePt t="68716" x="7643813" y="3762375"/>
          <p14:tracePt t="68732" x="7823200" y="3762375"/>
          <p14:tracePt t="68748" x="8020050" y="3762375"/>
          <p14:tracePt t="68767" x="8166100" y="3714750"/>
          <p14:tracePt t="68783" x="8574088" y="3616325"/>
          <p14:tracePt t="68798" x="8915400" y="3517900"/>
          <p14:tracePt t="68816" x="9063038" y="3452813"/>
          <p14:tracePt t="69112" x="8883650" y="504825"/>
          <p14:tracePt t="69120" x="8688388" y="504825"/>
          <p14:tracePt t="69131" x="8491538" y="504825"/>
          <p14:tracePt t="69149" x="8101013" y="504825"/>
          <p14:tracePt t="69166" x="7612063" y="504825"/>
          <p14:tracePt t="69182" x="7154863" y="504825"/>
          <p14:tracePt t="69202" x="6796088" y="504825"/>
          <p14:tracePt t="69205" x="6600825" y="504825"/>
          <p14:tracePt t="69215" x="6438900" y="504825"/>
          <p14:tracePt t="69234" x="6062663" y="569913"/>
          <p14:tracePt t="69249" x="5770563" y="585788"/>
          <p14:tracePt t="69267" x="5573713" y="650875"/>
          <p14:tracePt t="69283" x="5395913" y="715963"/>
          <p14:tracePt t="69299" x="5199063" y="830263"/>
          <p14:tracePt t="69318" x="5019675" y="895350"/>
          <p14:tracePt t="69332" x="4905375" y="993775"/>
          <p14:tracePt t="69350" x="4710113" y="1074738"/>
          <p14:tracePt t="69366" x="4595813" y="1173163"/>
          <p14:tracePt t="69384" x="4514850" y="1238250"/>
          <p14:tracePt t="69399" x="4400550" y="1335088"/>
          <p14:tracePt t="69418" x="4335463" y="1400175"/>
          <p14:tracePt t="69432" x="4286250" y="1466850"/>
          <p14:tracePt t="69451" x="4238625" y="1547813"/>
          <p14:tracePt t="69452" x="4238625" y="1597025"/>
          <p14:tracePt t="69466" x="4189413" y="1662113"/>
          <p14:tracePt t="69484" x="4140200" y="1758950"/>
          <p14:tracePt t="69499" x="4124325" y="1857375"/>
          <p14:tracePt t="69518" x="4106863" y="1971675"/>
          <p14:tracePt t="69519" x="4106863" y="2003425"/>
          <p14:tracePt t="69532" x="4106863" y="2084388"/>
          <p14:tracePt t="69549" x="4106863" y="2247900"/>
          <p14:tracePt t="69567" x="4156075" y="2492375"/>
          <p14:tracePt t="69583" x="4205288" y="2573338"/>
          <p14:tracePt t="69601" x="4303713" y="2851150"/>
          <p14:tracePt t="69615" x="4564063" y="3143250"/>
          <p14:tracePt t="69634" x="4629150" y="3257550"/>
          <p14:tracePt t="69649" x="4840288" y="3436938"/>
          <p14:tracePt t="69667" x="5329238" y="3665538"/>
          <p14:tracePt t="69683" x="5476875" y="3730625"/>
          <p14:tracePt t="69701" x="5981700" y="3811588"/>
          <p14:tracePt t="69715" x="6731000" y="3892550"/>
          <p14:tracePt t="69734" x="7253288" y="3892550"/>
          <p14:tracePt t="69749" x="7546975" y="3892550"/>
          <p14:tracePt t="69768" x="8361363" y="3892550"/>
          <p14:tracePt t="69782" x="8932863" y="3892550"/>
          <p14:tracePt t="72380" x="9045575" y="6516688"/>
          <p14:tracePt t="72388" x="8980488" y="6516688"/>
          <p14:tracePt t="72402" x="8964613" y="6516688"/>
          <p14:tracePt t="72419" x="8850313" y="6434138"/>
          <p14:tracePt t="72436" x="8818563" y="6434138"/>
          <p14:tracePt t="72451" x="8753475" y="6402388"/>
          <p14:tracePt t="72470" x="8736013" y="6384925"/>
          <p14:tracePt t="72487" x="8736013" y="6369050"/>
          <p14:tracePt t="72489" x="8720138" y="6353175"/>
          <p14:tracePt t="72502" x="8720138" y="6319838"/>
          <p14:tracePt t="72519" x="8688388" y="6254750"/>
          <p14:tracePt t="72536" x="8688388" y="6157913"/>
          <p14:tracePt t="72552" x="8688388" y="6075363"/>
          <p14:tracePt t="72570" x="8688388" y="5945188"/>
          <p14:tracePt t="72586" x="8670925" y="5815013"/>
          <p14:tracePt t="72603" x="8670925" y="5619750"/>
          <p14:tracePt t="72619" x="8670925" y="5570538"/>
          <p14:tracePt t="72636" x="8670925" y="5440363"/>
          <p14:tracePt t="72652" x="8670925" y="5310188"/>
          <p14:tracePt t="72670" x="8688388" y="5213350"/>
          <p14:tracePt t="72686" x="8688388" y="5180013"/>
          <p14:tracePt t="72703" x="8704263" y="5130800"/>
          <p14:tracePt t="72720" x="8704263" y="5065713"/>
          <p14:tracePt t="72736" x="8704263" y="5033963"/>
          <p14:tracePt t="72753" x="8704263" y="4935538"/>
          <p14:tracePt t="72769" x="8704263" y="4854575"/>
          <p14:tracePt t="72787" x="8655050" y="4675188"/>
          <p14:tracePt t="72802" x="8605838" y="4529138"/>
          <p14:tracePt t="72820" x="8491538" y="4365625"/>
          <p14:tracePt t="72837" x="8426450" y="4235450"/>
          <p14:tracePt t="72852" x="8329613" y="4137025"/>
          <p14:tracePt t="72871" x="8231188" y="4024313"/>
          <p14:tracePt t="72886" x="8132763" y="3990975"/>
          <p14:tracePt t="72904" x="8035925" y="3957638"/>
          <p14:tracePt t="72919" x="7986713" y="3910013"/>
          <p14:tracePt t="72938" x="7937500" y="3892550"/>
          <p14:tracePt t="72952" x="7872413" y="3876675"/>
          <p14:tracePt t="72971" x="7791450" y="3844925"/>
          <p14:tracePt t="72986" x="7661275" y="3811588"/>
          <p14:tracePt t="73005" x="7497763" y="3795713"/>
          <p14:tracePt t="73007" x="7448550" y="3762375"/>
          <p14:tracePt t="73013" x="7351713" y="3746500"/>
          <p14:tracePt t="73024" x="7302500" y="3746500"/>
          <p14:tracePt t="73036" x="7219950" y="3714750"/>
          <p14:tracePt t="73055" x="7089775" y="3697288"/>
          <p14:tracePt t="73070" x="7008813" y="3681413"/>
          <p14:tracePt t="73087" x="6927850" y="3681413"/>
          <p14:tracePt t="73104" x="6862763" y="3681413"/>
          <p14:tracePt t="73120" x="6813550" y="3681413"/>
          <p14:tracePt t="73137" x="6715125" y="3681413"/>
          <p14:tracePt t="73139" x="6634163" y="3681413"/>
          <p14:tracePt t="73152" x="6584950" y="3681413"/>
          <p14:tracePt t="73171" x="6405563" y="3681413"/>
          <p14:tracePt t="73186" x="6176963" y="3714750"/>
          <p14:tracePt t="73204" x="5981700" y="3714750"/>
          <p14:tracePt t="73219" x="5818188" y="3746500"/>
          <p14:tracePt t="73238" x="5640388" y="3779838"/>
          <p14:tracePt t="73254" x="5541963" y="3795713"/>
          <p14:tracePt t="73269" x="5411788" y="3811588"/>
          <p14:tracePt t="73288" x="5313363" y="3844925"/>
          <p14:tracePt t="73302" x="5232400" y="3910013"/>
          <p14:tracePt t="73321" x="5118100" y="3957638"/>
          <p14:tracePt t="73336" x="4938713" y="4040188"/>
          <p14:tracePt t="73353" x="4792663" y="4154488"/>
          <p14:tracePt t="73371" x="4660900" y="4219575"/>
          <p14:tracePt t="73386" x="4595813" y="4300538"/>
          <p14:tracePt t="73403" x="4514850" y="4365625"/>
          <p14:tracePt t="73420" x="4433888" y="4430713"/>
          <p14:tracePt t="73437" x="4368800" y="4495800"/>
          <p14:tracePt t="73453" x="4303713" y="4610100"/>
          <p14:tracePt t="73472" x="4221163" y="4756150"/>
          <p14:tracePt t="73474" x="4189413" y="4821238"/>
          <p14:tracePt t="73486" x="4156075" y="4919663"/>
          <p14:tracePt t="73503" x="4075113" y="5114925"/>
          <p14:tracePt t="73521" x="4010025" y="5294313"/>
          <p14:tracePt t="73538" x="3976688" y="5473700"/>
          <p14:tracePt t="73553" x="3927475" y="5588000"/>
          <p14:tracePt t="73571" x="3927475" y="5765800"/>
          <p14:tracePt t="73586" x="3927475" y="5897563"/>
          <p14:tracePt t="73605" x="3927475" y="6010275"/>
          <p14:tracePt t="73620" x="3927475" y="6092825"/>
          <p14:tracePt t="73638" x="3927475" y="6223000"/>
          <p14:tracePt t="73653" x="3927475" y="6353175"/>
          <p14:tracePt t="73672" x="3927475" y="6483350"/>
          <p14:tracePt t="73674" x="3960813" y="6532563"/>
          <p14:tracePt t="73686" x="3960813" y="6581775"/>
          <p14:tracePt t="73705" x="3994150" y="6694488"/>
          <p14:tracePt t="73707" x="4010025" y="6743700"/>
          <p14:tracePt t="74475" x="9063038" y="5294313"/>
          <p14:tracePt t="74489" x="9029700" y="5245100"/>
          <p14:tracePt t="74506" x="8932863" y="5148263"/>
          <p14:tracePt t="74521" x="8736013" y="5033963"/>
          <p14:tracePt t="74539" x="8621713" y="4935538"/>
          <p14:tracePt t="74554" x="8459788" y="4854575"/>
          <p14:tracePt t="74573" x="8377238" y="4805363"/>
          <p14:tracePt t="74588" x="8264525" y="4756150"/>
          <p14:tracePt t="74605" x="8166100" y="4724400"/>
          <p14:tracePt t="74621" x="8067675" y="4708525"/>
          <p14:tracePt t="74639" x="7921625" y="4691063"/>
          <p14:tracePt t="74656" x="7693025" y="4641850"/>
          <p14:tracePt t="74671" x="7481888" y="4625975"/>
          <p14:tracePt t="74690" x="7253288" y="4610100"/>
          <p14:tracePt t="74704" x="6943725" y="4576763"/>
          <p14:tracePt t="74723" x="6650038" y="4560888"/>
          <p14:tracePt t="74739" x="6486525" y="4545013"/>
          <p14:tracePt t="74754" x="6389688" y="4529138"/>
          <p14:tracePt t="74773" x="6356350" y="4529138"/>
          <p14:tracePt t="74788" x="6307138" y="4529138"/>
          <p14:tracePt t="74806" x="6291263" y="4529138"/>
          <p14:tracePt t="74821" x="6242050" y="4529138"/>
          <p14:tracePt t="74839" x="6145213" y="4529138"/>
          <p14:tracePt t="74854" x="5949950" y="4576763"/>
          <p14:tracePt t="74872" x="5737225" y="4594225"/>
          <p14:tracePt t="74888" x="5591175" y="4675188"/>
          <p14:tracePt t="74906" x="5346700" y="4708525"/>
          <p14:tracePt t="74921" x="5248275" y="4756150"/>
          <p14:tracePt t="74939" x="5199063" y="4805363"/>
          <p14:tracePt t="74954" x="5118100" y="4854575"/>
          <p14:tracePt t="74973" x="5068888" y="4886325"/>
          <p14:tracePt t="74990" x="5037138" y="4935538"/>
          <p14:tracePt t="75005" x="4987925" y="4984750"/>
          <p14:tracePt t="75021" x="4954588" y="5016500"/>
          <p14:tracePt t="75039" x="4938713" y="5065713"/>
          <p14:tracePt t="75056" x="4938713" y="5114925"/>
          <p14:tracePt t="75071" x="4873625" y="5180013"/>
          <p14:tracePt t="75089" x="4840288" y="5245100"/>
          <p14:tracePt t="75105" x="4775200" y="5343525"/>
          <p14:tracePt t="75122" x="4743450" y="5424488"/>
          <p14:tracePt t="75138" x="4678363" y="5538788"/>
          <p14:tracePt t="75156" x="4595813" y="5635625"/>
          <p14:tracePt t="75171" x="4498975" y="5765800"/>
          <p14:tracePt t="75190" x="4483100" y="5799138"/>
          <p14:tracePt t="75192" x="4465638" y="5864225"/>
          <p14:tracePt t="75207" x="4465638" y="5897563"/>
          <p14:tracePt t="75221" x="4449763" y="5962650"/>
          <p14:tracePt t="75240" x="4449763" y="6010275"/>
          <p14:tracePt t="75255" x="4433888" y="6124575"/>
          <p14:tracePt t="75273" x="4433888" y="6207125"/>
          <p14:tracePt t="75288" x="4433888" y="6319838"/>
          <p14:tracePt t="75306" x="4433888" y="6434138"/>
          <p14:tracePt t="75321" x="4433888" y="6532563"/>
          <p14:tracePt t="75340" x="4433888" y="6662738"/>
          <p14:tracePt t="75355" x="4433888" y="6727825"/>
          <p14:tracePt t="75373" x="4483100" y="6824663"/>
          <p14:tracePt t="75750" x="8280400" y="6792913"/>
          <p14:tracePt t="75760" x="8459788" y="6743700"/>
          <p14:tracePt t="75771" x="8834438" y="6646863"/>
          <p14:tracePt t="78864" x="8899525" y="5538788"/>
          <p14:tracePt t="78868" x="8801100" y="5538788"/>
          <p14:tracePt t="78875" x="8753475" y="5538788"/>
          <p14:tracePt t="78893" x="8688388" y="5538788"/>
          <p14:tracePt t="78908" x="8670925" y="5538788"/>
          <p14:tracePt t="78929" x="8670925" y="5522913"/>
          <p14:tracePt t="78952" x="8655050" y="5505450"/>
          <p14:tracePt t="78966" x="8621713" y="5489575"/>
          <p14:tracePt t="78985" x="8605838" y="5473700"/>
          <p14:tracePt t="78996" x="8605838" y="5457825"/>
          <p14:tracePt t="79008" x="8589963" y="5440363"/>
          <p14:tracePt t="79026" x="8556625" y="5391150"/>
          <p14:tracePt t="79043" x="8540750" y="5359400"/>
          <p14:tracePt t="79059" x="8509000" y="5310188"/>
          <p14:tracePt t="79076" x="8475663" y="5260975"/>
          <p14:tracePt t="79091" x="8459788" y="5245100"/>
          <p14:tracePt t="79110" x="8459788" y="5213350"/>
          <p14:tracePt t="79126" x="8459788" y="5148263"/>
          <p14:tracePt t="79142" x="8459788" y="5130800"/>
          <p14:tracePt t="79160" x="8459788" y="5114925"/>
          <p14:tracePt t="79175" x="8459788" y="5083175"/>
          <p14:tracePt t="79194" x="8475663" y="5065713"/>
          <p14:tracePt t="79211" x="8475663" y="5049838"/>
          <p14:tracePt t="79225" x="8491538" y="5016500"/>
          <p14:tracePt t="79250" x="8509000" y="5000625"/>
          <p14:tracePt t="79273" x="8524875" y="5000625"/>
          <p14:tracePt t="79284" x="8540750" y="4984750"/>
          <p14:tracePt t="81099" x="8574088" y="4984750"/>
          <p14:tracePt t="81106" x="8670925" y="4951413"/>
          <p14:tracePt t="81115" x="8834438" y="4935538"/>
          <p14:tracePt t="81130" x="9029700" y="4903788"/>
          <p14:tracePt t="84502" x="8948738" y="5945188"/>
          <p14:tracePt t="84514" x="8866188" y="5945188"/>
          <p14:tracePt t="84533" x="8655050" y="5897563"/>
          <p14:tracePt t="84547" x="8556625" y="5880100"/>
          <p14:tracePt t="84565" x="8443913" y="5864225"/>
          <p14:tracePt t="84582" x="8312150" y="5848350"/>
          <p14:tracePt t="84599" x="8296275" y="5848350"/>
          <p14:tracePt t="84619" x="8280400" y="5848350"/>
          <p14:tracePt t="84636" x="8264525" y="5848350"/>
          <p14:tracePt t="84648" x="8247063" y="5848350"/>
          <p14:tracePt t="84665" x="8150225" y="5848350"/>
          <p14:tracePt t="84681" x="7970838" y="5832475"/>
          <p14:tracePt t="84699" x="7921625" y="5832475"/>
          <p14:tracePt t="84714" x="7807325" y="5832475"/>
          <p14:tracePt t="84733" x="7578725" y="5815013"/>
          <p14:tracePt t="84749" x="7481888" y="5815013"/>
          <p14:tracePt t="84764" x="7269163" y="5734050"/>
          <p14:tracePt t="84782" x="7154863" y="5684838"/>
          <p14:tracePt t="84798" x="7123113" y="5653088"/>
          <p14:tracePt t="84815" x="7089775" y="5653088"/>
          <p14:tracePt t="84834" x="7073900" y="5635625"/>
          <p14:tracePt t="84855" x="7042150" y="5635625"/>
          <p14:tracePt t="84864" x="7008813" y="5635625"/>
          <p14:tracePt t="84882" x="6878638" y="5635625"/>
          <p14:tracePt t="84899" x="6796088" y="5635625"/>
          <p14:tracePt t="84914" x="6715125" y="5619750"/>
          <p14:tracePt t="84932" x="6600825" y="5619750"/>
          <p14:tracePt t="84948" x="6569075" y="5619750"/>
          <p14:tracePt t="84965" x="6551613" y="5588000"/>
          <p14:tracePt t="84981" x="6535738" y="5570538"/>
          <p14:tracePt t="84999" x="6519863" y="5554663"/>
          <p14:tracePt t="85014" x="6519863" y="5522913"/>
          <p14:tracePt t="85032" x="6519863" y="5489575"/>
          <p14:tracePt t="85049" x="6519863" y="5424488"/>
          <p14:tracePt t="85065" x="6519863" y="5391150"/>
          <p14:tracePt t="85083" x="6551613" y="5310188"/>
          <p14:tracePt t="85099" x="6551613" y="5245100"/>
          <p14:tracePt t="85115" x="6569075" y="5213350"/>
          <p14:tracePt t="85132" x="6569075" y="5148263"/>
          <p14:tracePt t="85148" x="6569075" y="5114925"/>
          <p14:tracePt t="85166" x="6569075" y="5083175"/>
          <p14:tracePt t="85182" x="6569075" y="5065713"/>
          <p14:tracePt t="85199" x="6569075" y="5033963"/>
          <p14:tracePt t="85214" x="6569075" y="5000625"/>
          <p14:tracePt t="85233" x="6551613" y="4984750"/>
          <p14:tracePt t="85248" x="6535738" y="4968875"/>
          <p14:tracePt t="85264" x="6470650" y="4935538"/>
          <p14:tracePt t="85283" x="6421438" y="4886325"/>
          <p14:tracePt t="85298" x="6373813" y="4854575"/>
          <p14:tracePt t="85316" x="6291263" y="4821238"/>
          <p14:tracePt t="85332" x="6259513" y="4805363"/>
          <p14:tracePt t="85350" x="6210300" y="4789488"/>
          <p14:tracePt t="85367" x="6176963" y="4756150"/>
          <p14:tracePt t="85381" x="6145213" y="4756150"/>
          <p14:tracePt t="85399" x="6080125" y="4740275"/>
          <p14:tracePt t="85415" x="6062663" y="4740275"/>
          <p14:tracePt t="85432" x="6015038" y="4740275"/>
          <p14:tracePt t="85448" x="5916613" y="4740275"/>
          <p14:tracePt t="85466" x="5786438" y="4740275"/>
          <p14:tracePt t="85482" x="5721350" y="4740275"/>
          <p14:tracePt t="85500" x="5607050" y="4740275"/>
          <p14:tracePt t="85515" x="5508625" y="4740275"/>
          <p14:tracePt t="85533" x="5461000" y="4740275"/>
          <p14:tracePt t="85549" x="5427663" y="4740275"/>
          <p14:tracePt t="85567" x="5378450" y="4740275"/>
          <p14:tracePt t="85582" x="5313363" y="4740275"/>
          <p14:tracePt t="85599" x="5199063" y="4789488"/>
          <p14:tracePt t="85616" x="5102225" y="4789488"/>
          <p14:tracePt t="85631" x="5068888" y="4789488"/>
          <p14:tracePt t="85650" x="5019675" y="4789488"/>
          <p14:tracePt t="85666" x="4954588" y="4805363"/>
          <p14:tracePt t="85682" x="4922838" y="4821238"/>
          <p14:tracePt t="85700" x="4873625" y="4821238"/>
          <p14:tracePt t="85716" x="4808538" y="4838700"/>
          <p14:tracePt t="85733" x="4710113" y="4838700"/>
          <p14:tracePt t="85749" x="4645025" y="4854575"/>
          <p14:tracePt t="85766" x="4595813" y="4886325"/>
          <p14:tracePt t="85782" x="4579938" y="4886325"/>
          <p14:tracePt t="85819" x="4564063" y="4903788"/>
          <p14:tracePt t="85824" x="4530725" y="4919663"/>
          <p14:tracePt t="85834" x="4514850" y="4935538"/>
          <p14:tracePt t="85849" x="4498975" y="4935538"/>
          <p14:tracePt t="85866" x="4449763" y="4968875"/>
          <p14:tracePt t="85883" x="4400550" y="5016500"/>
          <p14:tracePt t="85899" x="4384675" y="5049838"/>
          <p14:tracePt t="85917" x="4351338" y="5099050"/>
          <p14:tracePt t="85932" x="4335463" y="5130800"/>
          <p14:tracePt t="85951" x="4319588" y="5148263"/>
          <p14:tracePt t="85965" x="4303713" y="5164138"/>
          <p14:tracePt t="85983" x="4286250" y="5195888"/>
          <p14:tracePt t="85999" x="4270375" y="5213350"/>
          <p14:tracePt t="86017" x="4270375" y="5260975"/>
          <p14:tracePt t="86032" x="4254500" y="5310188"/>
          <p14:tracePt t="86050" x="4254500" y="5343525"/>
          <p14:tracePt t="86065" x="4254500" y="5375275"/>
          <p14:tracePt t="86083" x="4254500" y="5457825"/>
          <p14:tracePt t="86099" x="4270375" y="5522913"/>
          <p14:tracePt t="86117" x="4319588" y="5603875"/>
          <p14:tracePt t="86133" x="4384675" y="5684838"/>
          <p14:tracePt t="86148" x="4400550" y="5734050"/>
          <p14:tracePt t="86167" x="4465638" y="5783263"/>
          <p14:tracePt t="86184" x="4483100" y="5799138"/>
          <p14:tracePt t="86200" x="4530725" y="5848350"/>
          <p14:tracePt t="86217" x="4548188" y="5864225"/>
          <p14:tracePt t="86232" x="4613275" y="5897563"/>
          <p14:tracePt t="86250" x="4678363" y="5897563"/>
          <p14:tracePt t="86266" x="4775200" y="5945188"/>
          <p14:tracePt t="86283" x="4905375" y="5962650"/>
          <p14:tracePt t="86299" x="5037138" y="5962650"/>
          <p14:tracePt t="86318" x="5183188" y="5994400"/>
          <p14:tracePt t="86332" x="5362575" y="6010275"/>
          <p14:tracePt t="86350" x="5443538" y="6010275"/>
          <p14:tracePt t="86366" x="5541963" y="6027738"/>
          <p14:tracePt t="86384" x="5656263" y="6059488"/>
          <p14:tracePt t="86400" x="5753100" y="6075363"/>
          <p14:tracePt t="86416" x="5867400" y="6075363"/>
          <p14:tracePt t="86432" x="5965825" y="6075363"/>
          <p14:tracePt t="86450" x="6080125" y="6075363"/>
          <p14:tracePt t="86466" x="6194425" y="6075363"/>
          <p14:tracePt t="86484" x="6324600" y="6075363"/>
          <p14:tracePt t="86500" x="6389688" y="6075363"/>
          <p14:tracePt t="86517" x="6421438" y="6075363"/>
          <p14:tracePt t="86533" x="6454775" y="6075363"/>
          <p14:tracePt t="86550" x="6503988" y="6075363"/>
          <p14:tracePt t="86567" x="6551613" y="6010275"/>
          <p14:tracePt t="86583" x="6584950" y="6010275"/>
          <p14:tracePt t="86602" x="6650038" y="5945188"/>
          <p14:tracePt t="86604" x="6665913" y="5945188"/>
          <p14:tracePt t="86616" x="6683375" y="5929313"/>
          <p14:tracePt t="86632" x="6715125" y="5880100"/>
          <p14:tracePt t="86651" x="6715125" y="5848350"/>
          <p14:tracePt t="86666" x="6731000" y="5832475"/>
          <p14:tracePt t="86684" x="6731000" y="5815013"/>
          <p14:tracePt t="86701" x="6764338" y="5783263"/>
          <p14:tracePt t="86718" x="6764338" y="5718175"/>
          <p14:tracePt t="86733" x="6764338" y="5668963"/>
          <p14:tracePt t="86752" x="6764338" y="5635625"/>
          <p14:tracePt t="86768" x="6764338" y="5588000"/>
          <p14:tracePt t="86783" x="6764338" y="5522913"/>
          <p14:tracePt t="86802" x="6748463" y="5473700"/>
          <p14:tracePt t="86818" x="6731000" y="5440363"/>
          <p14:tracePt t="86834" x="6715125" y="5391150"/>
          <p14:tracePt t="86851" x="6699250" y="5359400"/>
          <p14:tracePt t="86866" x="6665913" y="5310188"/>
          <p14:tracePt t="86885" x="6618288" y="5245100"/>
          <p14:tracePt t="86900" x="6569075" y="5229225"/>
          <p14:tracePt t="86918" x="6519863" y="5229225"/>
          <p14:tracePt t="86933" x="6454775" y="5180013"/>
          <p14:tracePt t="86951" x="6389688" y="5164138"/>
          <p14:tracePt t="86967" x="6324600" y="5130800"/>
          <p14:tracePt t="86984" x="6194425" y="5130800"/>
          <p14:tracePt t="87000" x="6111875" y="5114925"/>
          <p14:tracePt t="87019" x="5997575" y="5114925"/>
          <p14:tracePt t="87033" x="5851525" y="5114925"/>
          <p14:tracePt t="87052" x="5753100" y="5099050"/>
          <p14:tracePt t="87068" x="5622925" y="5065713"/>
          <p14:tracePt t="87084" x="5557838" y="5065713"/>
          <p14:tracePt t="87102" x="5526088" y="5065713"/>
          <p14:tracePt t="87104" x="5476875" y="5065713"/>
          <p14:tracePt t="87106" x="5427663" y="5065713"/>
          <p14:tracePt t="87117" x="5411788" y="5065713"/>
          <p14:tracePt t="87133" x="5346700" y="5065713"/>
          <p14:tracePt t="87151" x="5281613" y="5065713"/>
          <p14:tracePt t="87168" x="5216525" y="5065713"/>
          <p14:tracePt t="87183" x="5183188" y="5065713"/>
          <p14:tracePt t="87201" x="5133975" y="5065713"/>
          <p14:tracePt t="87216" x="5068888" y="5065713"/>
          <p14:tracePt t="87235" x="5037138" y="5065713"/>
          <p14:tracePt t="87252" x="4987925" y="5065713"/>
          <p14:tracePt t="87267" x="4922838" y="5065713"/>
          <p14:tracePt t="87285" x="4808538" y="5099050"/>
          <p14:tracePt t="87300" x="4727575" y="5114925"/>
          <p14:tracePt t="87318" x="4678363" y="5130800"/>
          <p14:tracePt t="87335" x="4660900" y="5130800"/>
          <p14:tracePt t="87361" x="4629150" y="5164138"/>
          <p14:tracePt t="87377" x="4629150" y="5180013"/>
          <p14:tracePt t="87388" x="4613275" y="5195888"/>
          <p14:tracePt t="87405" x="4613275" y="5213350"/>
          <p14:tracePt t="87417" x="4595813" y="5229225"/>
          <p14:tracePt t="87435" x="4548188" y="5260975"/>
          <p14:tracePt t="87457" x="4530725" y="5326063"/>
          <p14:tracePt t="87481" x="4530725" y="5343525"/>
          <p14:tracePt t="87489" x="4530725" y="5375275"/>
          <p14:tracePt t="87504" x="4530725" y="5408613"/>
          <p14:tracePt t="87518" x="4530725" y="5489575"/>
          <p14:tracePt t="87534" x="4530725" y="5554663"/>
          <p14:tracePt t="87551" x="4530725" y="5619750"/>
          <p14:tracePt t="87567" x="4548188" y="5684838"/>
          <p14:tracePt t="87584" x="4595813" y="5799138"/>
          <p14:tracePt t="87601" x="4595813" y="5815013"/>
          <p14:tracePt t="87619" x="4629150" y="5897563"/>
          <p14:tracePt t="87620" x="4645025" y="5913438"/>
          <p14:tracePt t="87634" x="4678363" y="5945188"/>
          <p14:tracePt t="87652" x="4710113" y="5978525"/>
          <p14:tracePt t="87668" x="4792663" y="6043613"/>
          <p14:tracePt t="87685" x="4972050" y="6092825"/>
          <p14:tracePt t="87701" x="5102225" y="6124575"/>
          <p14:tracePt t="87719" x="5216525" y="6142038"/>
          <p14:tracePt t="87734" x="5281613" y="6157913"/>
          <p14:tracePt t="87753" x="5313363" y="6157913"/>
          <p14:tracePt t="87754" x="5329238" y="6157913"/>
          <p14:tracePt t="87768" x="5378450" y="6189663"/>
          <p14:tracePt t="87785" x="5461000" y="6189663"/>
          <p14:tracePt t="87801" x="5672138" y="6223000"/>
          <p14:tracePt t="87818" x="5851525" y="6254750"/>
          <p14:tracePt t="87834" x="6015038" y="6288088"/>
          <p14:tracePt t="87852" x="6210300" y="6319838"/>
          <p14:tracePt t="87868" x="6389688" y="6319838"/>
          <p14:tracePt t="87885" x="6634163" y="6337300"/>
          <p14:tracePt t="87901" x="6780213" y="6337300"/>
          <p14:tracePt t="87919" x="6943725" y="6369050"/>
          <p14:tracePt t="87933" x="7089775" y="6369050"/>
          <p14:tracePt t="87951" x="7481888" y="6369050"/>
          <p14:tracePt t="87967" x="7758113" y="6369050"/>
          <p14:tracePt t="87986" x="8051800" y="6369050"/>
          <p14:tracePt t="87988" x="8116888" y="6369050"/>
          <p14:tracePt t="88001" x="8215313" y="6369050"/>
          <p14:tracePt t="88018" x="8329613" y="6384925"/>
          <p14:tracePt t="88035" x="8345488" y="6384925"/>
          <p14:tracePt t="88051" x="8443913" y="6384925"/>
          <p14:tracePt t="88069" x="8540750" y="6369050"/>
          <p14:tracePt t="88085" x="8556625" y="6337300"/>
          <p14:tracePt t="88101" x="8621713" y="6303963"/>
          <p14:tracePt t="88120" x="8720138" y="6238875"/>
          <p14:tracePt t="88122" x="8753475" y="6223000"/>
          <p14:tracePt t="88135" x="8785225" y="6189663"/>
          <p14:tracePt t="88151" x="8818563" y="6173788"/>
          <p14:tracePt t="88169" x="8850313" y="6142038"/>
          <p14:tracePt t="88186" x="8883650" y="6075363"/>
          <p14:tracePt t="88201" x="8899525" y="6043613"/>
          <p14:tracePt t="88219" x="8899525" y="6010275"/>
          <p14:tracePt t="88235" x="8899525" y="5945188"/>
          <p14:tracePt t="88250" x="8899525" y="5848350"/>
          <p14:tracePt t="88269" x="8899525" y="5718175"/>
          <p14:tracePt t="88286" x="8785225" y="5603875"/>
          <p14:tracePt t="88302" x="8589963" y="5489575"/>
          <p14:tracePt t="88319" x="8377238" y="5408613"/>
          <p14:tracePt t="88335" x="8051800" y="5310188"/>
          <p14:tracePt t="88352" x="7708900" y="5164138"/>
          <p14:tracePt t="88368" x="7237413" y="5000625"/>
          <p14:tracePt t="88385" x="6470650" y="4821238"/>
          <p14:tracePt t="88401" x="6226175" y="4708525"/>
          <p14:tracePt t="88419" x="5802313" y="4610100"/>
          <p14:tracePt t="88434" x="5281613" y="4464050"/>
          <p14:tracePt t="88452" x="5167313" y="4414838"/>
          <p14:tracePt t="88468" x="5003800" y="4333875"/>
          <p14:tracePt t="88485" x="4743450" y="4284663"/>
          <p14:tracePt t="88501" x="4579938" y="4219575"/>
          <p14:tracePt t="88520" x="4548188" y="4202113"/>
          <p14:tracePt t="88524" x="4514850" y="4202113"/>
          <p14:tracePt t="88527" x="4498975" y="4170363"/>
          <p14:tracePt t="88539" x="4498975" y="4154488"/>
          <p14:tracePt t="88553" x="4465638" y="4154488"/>
          <p14:tracePt t="88569" x="4416425" y="4137025"/>
          <p14:tracePt t="88585" x="4319588" y="4105275"/>
          <p14:tracePt t="88602" x="4205288" y="4089400"/>
          <p14:tracePt t="88618" x="4171950" y="4071938"/>
          <p14:tracePt t="88636" x="4075113" y="4056063"/>
          <p14:tracePt t="88651" x="3976688" y="4024313"/>
          <p14:tracePt t="88747" x="3976688" y="4006850"/>
          <p14:tracePt t="88759" x="3994150" y="4006850"/>
          <p14:tracePt t="88772" x="4025900" y="4006850"/>
          <p14:tracePt t="88786" x="4205288" y="4006850"/>
          <p14:tracePt t="88802" x="4368800" y="4040188"/>
          <p14:tracePt t="88819" x="4530725" y="4071938"/>
          <p14:tracePt t="88835" x="4873625" y="4137025"/>
          <p14:tracePt t="88852" x="5068888" y="4219575"/>
          <p14:tracePt t="88868" x="5118100" y="4219575"/>
          <p14:tracePt t="88885" x="5232400" y="4219575"/>
          <p14:tracePt t="88902" x="5248275" y="4219575"/>
          <p14:tracePt t="88920" x="5264150" y="4219575"/>
          <p14:tracePt t="88955" x="5281613" y="4219575"/>
          <p14:tracePt t="88963" x="5346700" y="4219575"/>
          <p14:tracePt t="88971" x="5378450" y="4219575"/>
          <p14:tracePt t="88985" x="5476875" y="4219575"/>
          <p14:tracePt t="89003" x="5640388" y="4219575"/>
          <p14:tracePt t="89019" x="5753100" y="4219575"/>
          <p14:tracePt t="89090" x="5770563" y="4235450"/>
          <p14:tracePt t="89107" x="5770563" y="4251325"/>
          <p14:tracePt t="89115" x="5737225" y="4267200"/>
          <p14:tracePt t="89123" x="5721350" y="4267200"/>
          <p14:tracePt t="89135" x="5656263" y="4300538"/>
          <p14:tracePt t="89153" x="5607050" y="4316413"/>
          <p14:tracePt t="89169" x="5591175" y="4349750"/>
          <p14:tracePt t="89209" x="5573713" y="4349750"/>
          <p14:tracePt t="89390" x="5573713" y="4365625"/>
          <p14:tracePt t="89412" x="5591175" y="4365625"/>
          <p14:tracePt t="89423" x="5656263" y="4365625"/>
          <p14:tracePt t="89427" x="5705475" y="4365625"/>
          <p14:tracePt t="89440" x="5753100" y="4365625"/>
          <p14:tracePt t="89452" x="5818188" y="4365625"/>
          <p14:tracePt t="89470" x="6030913" y="4365625"/>
          <p14:tracePt t="89485" x="6161088" y="4414838"/>
          <p14:tracePt t="89505" x="6373813" y="4430713"/>
          <p14:tracePt t="89509" x="6421438" y="4430713"/>
          <p14:tracePt t="89514" x="6503988" y="4430713"/>
          <p14:tracePt t="89523" x="6600825" y="4446588"/>
          <p14:tracePt t="89536" x="6650038" y="4446588"/>
          <p14:tracePt t="89553" x="6715125" y="4464050"/>
          <p14:tracePt t="89569" x="6829425" y="4495800"/>
          <p14:tracePt t="89587" x="6878638" y="4495800"/>
          <p14:tracePt t="89602" x="6927850" y="4495800"/>
          <p14:tracePt t="89621" x="6992938" y="4495800"/>
          <p14:tracePt t="89637" x="7089775" y="4495800"/>
          <p14:tracePt t="89652" x="7253288" y="4495800"/>
          <p14:tracePt t="89671" x="7367588" y="4495800"/>
          <p14:tracePt t="89688" x="7546975" y="4495800"/>
          <p14:tracePt t="89690" x="7627938" y="4495800"/>
          <p14:tracePt t="89702" x="7742238" y="4495800"/>
          <p14:tracePt t="89721" x="7953375" y="4495800"/>
          <p14:tracePt t="89737" x="8101013" y="4495800"/>
          <p14:tracePt t="89753" x="8231188" y="4495800"/>
          <p14:tracePt t="89771" x="8264525" y="4495800"/>
          <p14:tracePt t="89787" x="8280400" y="4495800"/>
          <p14:tracePt t="89803" x="8312150" y="4495800"/>
          <p14:tracePt t="89821" x="8329613" y="4495800"/>
          <p14:tracePt t="89836" x="8377238" y="4495800"/>
          <p14:tracePt t="89854" x="8426450" y="4495800"/>
          <p14:tracePt t="89870" x="8459788" y="4495800"/>
          <p14:tracePt t="89888" x="8491538" y="4495800"/>
          <p14:tracePt t="89903" x="8509000" y="4495800"/>
          <p14:tracePt t="89921" x="8621713" y="4495800"/>
          <p14:tracePt t="89937" x="8753475" y="4495800"/>
          <p14:tracePt t="89954" x="8850313" y="4495800"/>
          <p14:tracePt t="89971" x="8932863" y="4495800"/>
          <p14:tracePt t="89986" x="8980488" y="4495800"/>
          <p14:tracePt t="90005" x="8997950" y="4495800"/>
          <p14:tracePt t="90020" x="9013825" y="4495800"/>
          <p14:tracePt t="90244" x="8997950" y="4464050"/>
          <p14:tracePt t="90255" x="8785225" y="4464050"/>
          <p14:tracePt t="90260" x="8688388" y="4464050"/>
          <p14:tracePt t="90274" x="8556625" y="4464050"/>
          <p14:tracePt t="90288" x="8426450" y="4464050"/>
          <p14:tracePt t="90304" x="8051800" y="4464050"/>
          <p14:tracePt t="90321" x="7791450" y="4464050"/>
          <p14:tracePt t="90337" x="7596188" y="4464050"/>
          <p14:tracePt t="90354" x="7383463" y="4464050"/>
          <p14:tracePt t="90370" x="7188200" y="4464050"/>
          <p14:tracePt t="90389" x="7058025" y="4464050"/>
          <p14:tracePt t="90404" x="6975475" y="4464050"/>
          <p14:tracePt t="90420" x="6943725" y="4464050"/>
          <p14:tracePt t="90438" x="6845300" y="4511675"/>
          <p14:tracePt t="90454" x="6731000" y="4529138"/>
          <p14:tracePt t="90470" x="6665913" y="4545013"/>
          <p14:tracePt t="90489" x="6535738" y="4560888"/>
          <p14:tracePt t="90503" x="6438900" y="4560888"/>
          <p14:tracePt t="90522" x="6226175" y="4594225"/>
          <p14:tracePt t="90537" x="5851525" y="4641850"/>
          <p14:tracePt t="90553" x="5688013" y="4708525"/>
          <p14:tracePt t="90571" x="5591175" y="4708525"/>
          <p14:tracePt t="90588" x="5508625" y="4724400"/>
          <p14:tracePt t="90603" x="5443538" y="4740275"/>
          <p14:tracePt t="90621" x="5411788" y="4756150"/>
          <p14:tracePt t="90662" x="5395913" y="4756150"/>
          <p14:tracePt t="90675" x="5378450" y="4773613"/>
          <p14:tracePt t="90694" x="5362575" y="4773613"/>
          <p14:tracePt t="90747" x="5346700" y="4773613"/>
          <p14:tracePt t="90758" x="5362575" y="4773613"/>
          <p14:tracePt t="90765" x="5411788" y="4756150"/>
          <p14:tracePt t="90774" x="5476875" y="4740275"/>
          <p14:tracePt t="90787" x="5573713" y="4691063"/>
          <p14:tracePt t="90805" x="5705475" y="4659313"/>
          <p14:tracePt t="90822" x="5916613" y="4610100"/>
          <p14:tracePt t="90837" x="6046788" y="4594225"/>
          <p14:tracePt t="90855" x="6194425" y="4576763"/>
          <p14:tracePt t="90871" x="6405563" y="4511675"/>
          <p14:tracePt t="90890" x="6584950" y="4511675"/>
          <p14:tracePt t="90891" x="6683375" y="4511675"/>
          <p14:tracePt t="90904" x="6764338" y="4511675"/>
          <p14:tracePt t="90922" x="6992938" y="4495800"/>
          <p14:tracePt t="90937" x="7219950" y="4495800"/>
          <p14:tracePt t="90955" x="7448550" y="4495800"/>
          <p14:tracePt t="90971" x="7775575" y="4495800"/>
          <p14:tracePt t="90989" x="8051800" y="4495800"/>
          <p14:tracePt t="91004" x="8296275" y="4495800"/>
          <p14:tracePt t="91022" x="8556625" y="4495800"/>
          <p14:tracePt t="91039" x="8688388" y="4479925"/>
          <p14:tracePt t="91054" x="8801100" y="4464050"/>
          <p14:tracePt t="91072" x="8834438" y="4464050"/>
          <p14:tracePt t="91509" x="8850313" y="4464050"/>
          <p14:tracePt t="91514" x="8899525" y="4430713"/>
          <p14:tracePt t="91521" x="8948738" y="4398963"/>
          <p14:tracePt t="91539" x="9110663" y="4398963"/>
          <p14:tracePt t="92100" x="7024688" y="5945188"/>
          <p14:tracePt t="92109" x="6046788" y="6124575"/>
          <p14:tracePt t="92122" x="5281613" y="6238875"/>
          <p14:tracePt t="92140" x="4221163" y="6337300"/>
          <p14:tracePt t="92155" x="3700463" y="6337300"/>
          <p14:tracePt t="92173" x="3683000" y="6337300"/>
          <p14:tracePt t="92192" x="3700463" y="6303963"/>
          <p14:tracePt t="92208" x="3797300" y="6272213"/>
          <p14:tracePt t="92209" x="3862388" y="6272213"/>
          <p14:tracePt t="92223" x="3927475" y="6223000"/>
          <p14:tracePt t="92239" x="4124325" y="6223000"/>
          <p14:tracePt t="92257" x="4238625" y="6189663"/>
          <p14:tracePt t="92271" x="4368800" y="6142038"/>
          <p14:tracePt t="92290" x="4465638" y="6108700"/>
          <p14:tracePt t="92308" x="4564063" y="6043613"/>
          <p14:tracePt t="92322" x="4645025" y="6027738"/>
          <p14:tracePt t="92340" x="4889500" y="5962650"/>
          <p14:tracePt t="92357" x="5232400" y="5864225"/>
          <p14:tracePt t="92372" x="5607050" y="5734050"/>
          <p14:tracePt t="92391" x="6015038" y="5554663"/>
          <p14:tracePt t="92407" x="6275388" y="5359400"/>
          <p14:tracePt t="92422" x="6486525" y="5114925"/>
          <p14:tracePt t="92440" x="6618288" y="4951413"/>
          <p14:tracePt t="92455" x="6634163" y="4821238"/>
          <p14:tracePt t="92473" x="6634163" y="4773613"/>
          <p14:tracePt t="92488" x="6584950" y="4691063"/>
          <p14:tracePt t="92507" x="6519863" y="4675188"/>
          <p14:tracePt t="92523" x="6373813" y="4675188"/>
          <p14:tracePt t="92539" x="6161088" y="4675188"/>
          <p14:tracePt t="92558" x="6111875" y="4675188"/>
          <p14:tracePt t="92561" x="6080125" y="4675188"/>
          <p14:tracePt t="92564" x="6046788" y="4675188"/>
          <p14:tracePt t="92576" x="5965825" y="4708525"/>
          <p14:tracePt t="92589" x="5818188" y="4773613"/>
          <p14:tracePt t="92608" x="5591175" y="4854575"/>
          <p14:tracePt t="92622" x="5461000" y="4886325"/>
          <p14:tracePt t="92640" x="5216525" y="4951413"/>
          <p14:tracePt t="92655" x="5084763" y="5000625"/>
          <p14:tracePt t="92673" x="5003800" y="5049838"/>
          <p14:tracePt t="92690" x="4954588" y="5099050"/>
          <p14:tracePt t="92706" x="4889500" y="5229225"/>
          <p14:tracePt t="92711" x="4824413" y="5294313"/>
          <p14:tracePt t="92722" x="4824413" y="5359400"/>
          <p14:tracePt t="92739" x="4792663" y="5489575"/>
          <p14:tracePt t="92757" x="4792663" y="5668963"/>
          <p14:tracePt t="92772" x="4873625" y="5815013"/>
          <p14:tracePt t="92790" x="5084763" y="5962650"/>
          <p14:tracePt t="92808" x="5573713" y="6027738"/>
          <p14:tracePt t="92824" x="6111875" y="6059488"/>
          <p14:tracePt t="92839" x="6878638" y="6059488"/>
          <p14:tracePt t="92856" x="7937500" y="605948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35.5|10.1"/>
</p:tagLst>
</file>

<file path=ppt/theme/theme1.xml><?xml version="1.0" encoding="utf-8"?>
<a:theme xmlns:a="http://schemas.openxmlformats.org/drawingml/2006/main" name="24_Diseño predeterminado">
  <a:themeElements>
    <a:clrScheme name="5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17696</TotalTime>
  <Words>32</Words>
  <Application>Microsoft Office PowerPoint</Application>
  <PresentationFormat>Presentación en pantalla (4:3)</PresentationFormat>
  <Paragraphs>15</Paragraphs>
  <Slides>3</Slides>
  <Notes>3</Notes>
  <HiddenSlides>0</HiddenSlides>
  <MMClips>3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Calibri</vt:lpstr>
      <vt:lpstr>Times New Roman</vt:lpstr>
      <vt:lpstr>24_Diseño predeterminado</vt:lpstr>
      <vt:lpstr>Fotografía de Photo Editor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Jensen</dc:creator>
  <cp:lastModifiedBy>Oscar Jensen</cp:lastModifiedBy>
  <cp:revision>152</cp:revision>
  <cp:lastPrinted>2024-10-02T18:15:05Z</cp:lastPrinted>
  <dcterms:created xsi:type="dcterms:W3CDTF">2018-03-13T21:07:10Z</dcterms:created>
  <dcterms:modified xsi:type="dcterms:W3CDTF">2025-02-21T15:04:25Z</dcterms:modified>
</cp:coreProperties>
</file>