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847" r:id="rId2"/>
    <p:sldMasterId id="2147484142" r:id="rId3"/>
  </p:sldMasterIdLst>
  <p:notesMasterIdLst>
    <p:notesMasterId r:id="rId7"/>
  </p:notesMasterIdLst>
  <p:handoutMasterIdLst>
    <p:handoutMasterId r:id="rId8"/>
  </p:handoutMasterIdLst>
  <p:sldIdLst>
    <p:sldId id="723" r:id="rId4"/>
    <p:sldId id="724" r:id="rId5"/>
    <p:sldId id="725" r:id="rId6"/>
  </p:sldIdLst>
  <p:sldSz cx="9144000" cy="6858000" type="screen4x3"/>
  <p:notesSz cx="10021888" cy="6889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81E2"/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78588" autoAdjust="0"/>
  </p:normalViewPr>
  <p:slideViewPr>
    <p:cSldViewPr snapToGrid="0" showGuides="1">
      <p:cViewPr varScale="1">
        <p:scale>
          <a:sx n="76" d="100"/>
          <a:sy n="76" d="100"/>
        </p:scale>
        <p:origin x="2532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43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2279" cy="3448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77300" y="0"/>
            <a:ext cx="4342279" cy="3448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B22DC-CC88-4B44-B260-591C2F5A2BFD}" type="datetimeFigureOut">
              <a:rPr lang="es-AR" smtClean="0"/>
              <a:t>20/2/2025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6544881"/>
            <a:ext cx="4342279" cy="3448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77300" y="6544881"/>
            <a:ext cx="4342279" cy="3448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0B8D1-3744-4E64-A286-6DC7DDD345F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8653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42819" cy="34568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76752" y="1"/>
            <a:ext cx="4342819" cy="34568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AEF9D57D-E314-495D-BDE7-4F01870D9C5C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60750" y="860425"/>
            <a:ext cx="310038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02190" y="3315693"/>
            <a:ext cx="8017510" cy="2712839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6544067"/>
            <a:ext cx="4342819" cy="34568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76752" y="6544067"/>
            <a:ext cx="4342819" cy="34568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90A73D31-D3C9-4B33-80D3-90C876365B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44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i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gran pregunta es 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i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¿Como se parasita el perro?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73D31-D3C9-4B33-80D3-90C876365B4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25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18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Como tenemos “gusanos adultos de </a:t>
            </a:r>
            <a:r>
              <a:rPr lang="es-ES_tradnl" sz="1800" i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E. granulosus</a:t>
            </a:r>
            <a:r>
              <a:rPr lang="es-ES_tradnl" sz="18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 el perro?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18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 tenemos que asumir …   que   se encuentran PROTEGIDOS en el intestino del perro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73D31-D3C9-4B33-80D3-90C876365B4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118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60750" y="860425"/>
            <a:ext cx="3100388" cy="2325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8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18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perro debe comer    quistes hidatídicos  y estos   ….   tienen que  tener </a:t>
            </a:r>
            <a:r>
              <a:rPr lang="es-ES_tradnl" sz="1800" b="1" kern="100" dirty="0" err="1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protoescolices</a:t>
            </a:r>
            <a:r>
              <a:rPr lang="es-ES_tradnl" sz="18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… 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18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  deben ser viable … </a:t>
            </a:r>
            <a:r>
              <a:rPr lang="es-ES_tradnl" sz="1800" b="1" kern="100" dirty="0" err="1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infestivos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18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 los quistes solo están en el hígado … los pulmones …  en las víscera o  achura 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_tradnl" sz="18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 es el hombre en la carneada o faena domiciliaria, 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_tradnl" sz="18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las entrega al perro ….  y debe ser sin ningún tratamiento.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AR" altLang="es-AR" dirty="0"/>
          </a:p>
        </p:txBody>
      </p:sp>
      <p:sp>
        <p:nvSpPr>
          <p:cNvPr id="278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9668" indent="-319103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76411" indent="-255282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86976" indent="-255282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97541" indent="-255282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08105" indent="-255282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18670" indent="-255282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29235" indent="-255282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339799" indent="-255282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21129">
              <a:spcBef>
                <a:spcPct val="0"/>
              </a:spcBef>
              <a:defRPr/>
            </a:pPr>
            <a:fld id="{BE88F04D-1C9A-42FE-8B39-061B4E35C87C}" type="slidenum">
              <a:rPr lang="es-ES_tradnl" altLang="es-AR">
                <a:solidFill>
                  <a:srgbClr val="000000"/>
                </a:solidFill>
                <a:latin typeface="Arial" panose="020B0604020202020204" pitchFamily="34" charset="0"/>
              </a:rPr>
              <a:pPr defTabSz="1021129">
                <a:spcBef>
                  <a:spcPct val="0"/>
                </a:spcBef>
                <a:defRPr/>
              </a:pPr>
              <a:t>3</a:t>
            </a:fld>
            <a:endParaRPr lang="es-ES_tradnl" altLang="es-A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7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3F930-B7CE-4A42-B0DC-2D81E06D901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444483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EDC09-2AD8-4B55-AC0F-2180A490718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178143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2CBAE-6949-4AB7-856F-5001A191207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728671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1B22B-1407-4E57-A602-7743BDD398E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676579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8C94C-E4D3-4105-A798-3F1364403A27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48790531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4D580-961F-4AA5-88A3-096799C6B702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16962832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A82B8-06E2-4EB9-BA2E-65E3B9AA8374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704934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BC26E-EF2A-4F62-BC57-09A54BBEF416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6782915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D2D5E-483F-4BB5-B065-73E687C185E0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41070461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C6207-C68C-4E0F-9FFA-E3F30110A687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79456560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9710D-7DDB-4D7D-A628-09419D3D2D97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0710269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6C24-F2E9-4748-A990-A9978BD0734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9555794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C5AEF-8C5C-415A-BD06-E7BAB5084FDA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0267224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F36EA-3475-4C0A-B779-0C9A759EC2EF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13225587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D5A7D-6530-43CB-96F6-85EE023C77FF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5613000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D5AD1-04AE-4846-9D33-D79FE724932D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35040278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2" indent="0" algn="ctr">
              <a:buNone/>
              <a:defRPr/>
            </a:lvl4pPr>
            <a:lvl5pPr marL="1828789" indent="0" algn="ctr">
              <a:buNone/>
              <a:defRPr/>
            </a:lvl5pPr>
            <a:lvl6pPr marL="2285987" indent="0" algn="ctr">
              <a:buNone/>
              <a:defRPr/>
            </a:lvl6pPr>
            <a:lvl7pPr marL="2743184" indent="0" algn="ctr">
              <a:buNone/>
              <a:defRPr/>
            </a:lvl7pPr>
            <a:lvl8pPr marL="3200381" indent="0" algn="ctr">
              <a:buNone/>
              <a:defRPr/>
            </a:lvl8pPr>
            <a:lvl9pPr marL="3657579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21FD18-DC07-4BED-AB0C-673E13DD9C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2C94B4-8AE1-4FA4-819B-3D5621C8CC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AC1A01-61A7-417E-8153-1198E20A9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Geneva"/>
              </a:defRPr>
            </a:lvl1pPr>
          </a:lstStyle>
          <a:p>
            <a:pPr>
              <a:defRPr/>
            </a:pPr>
            <a:fld id="{A841FF9A-17B7-4F14-A933-87C3C1B844A5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504771477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AA836E-38E3-4CE1-94D3-36930475A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E3168D-01C1-462B-AF69-CC5076866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C818E4-A0E3-45AF-B30B-1FE67FAFE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Geneva"/>
              </a:defRPr>
            </a:lvl1pPr>
          </a:lstStyle>
          <a:p>
            <a:pPr>
              <a:defRPr/>
            </a:pPr>
            <a:fld id="{6780A0AA-F3BD-4FB9-8000-FD2BD7AF94FB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536052836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2" indent="0">
              <a:buNone/>
              <a:defRPr sz="1400"/>
            </a:lvl4pPr>
            <a:lvl5pPr marL="1828789" indent="0">
              <a:buNone/>
              <a:defRPr sz="1400"/>
            </a:lvl5pPr>
            <a:lvl6pPr marL="2285987" indent="0">
              <a:buNone/>
              <a:defRPr sz="1400"/>
            </a:lvl6pPr>
            <a:lvl7pPr marL="2743184" indent="0">
              <a:buNone/>
              <a:defRPr sz="1400"/>
            </a:lvl7pPr>
            <a:lvl8pPr marL="3200381" indent="0">
              <a:buNone/>
              <a:defRPr sz="1400"/>
            </a:lvl8pPr>
            <a:lvl9pPr marL="3657579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1236FE-5021-4119-8556-DB329E7FE0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E79C9E-54B9-418A-BCE5-325864418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8D47C6-ED3A-4AE9-B82B-97F46EFA59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Geneva"/>
              </a:defRPr>
            </a:lvl1pPr>
          </a:lstStyle>
          <a:p>
            <a:pPr>
              <a:defRPr/>
            </a:pPr>
            <a:fld id="{AEE19A6C-AA51-4438-B500-9654B3710E9D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489897132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A24DED-19F8-4849-93F5-51AE9440AE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C0775-309D-402D-94F7-B882E1B788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3080D-9D1F-4D6E-A419-48220D3C2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Geneva"/>
              </a:defRPr>
            </a:lvl1pPr>
          </a:lstStyle>
          <a:p>
            <a:pPr>
              <a:defRPr/>
            </a:pPr>
            <a:fld id="{29A64DF3-581D-444B-9AC8-D04C51C8261F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765775074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61BE57-7DF8-4E44-86A1-D372F1CBA1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A11412-879F-4585-80AC-A6088F8A2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4B8AEC-6163-47F4-BAFB-F0E46C85A2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Geneva"/>
              </a:defRPr>
            </a:lvl1pPr>
          </a:lstStyle>
          <a:p>
            <a:pPr>
              <a:defRPr/>
            </a:pPr>
            <a:fld id="{6472A39F-A068-4958-A469-3ED046CC6E15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715268819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B06BCC-BB70-4886-88C2-5C689CD8B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5166A0-B871-44D6-A9D9-A6645B937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E3A07B-5E42-429B-BE7D-592BD9C61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Geneva"/>
              </a:defRPr>
            </a:lvl1pPr>
          </a:lstStyle>
          <a:p>
            <a:pPr>
              <a:defRPr/>
            </a:pPr>
            <a:fld id="{6705E8EC-6092-4641-B42C-A9186B2DB8C0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350536982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776AD-49E9-434B-8A51-DE3CEB50909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9555460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0108303-99AA-4E88-95BB-24DE23806B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FF439E-A6B0-4331-863E-C0BDFB5E3E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F6BBAD-3952-4AF7-814A-972CC7A00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Geneva"/>
              </a:defRPr>
            </a:lvl1pPr>
          </a:lstStyle>
          <a:p>
            <a:pPr>
              <a:defRPr/>
            </a:pPr>
            <a:fld id="{21DAD6EC-26F5-4188-B59C-CC05C65FED9A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78169986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2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4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87642B-D5F4-49BB-BAC5-D66203E5B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E10B8B-F50C-42E7-8019-B706219A42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9ADCED-F1F9-44B5-9276-36838F66A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Geneva"/>
              </a:defRPr>
            </a:lvl1pPr>
          </a:lstStyle>
          <a:p>
            <a:pPr>
              <a:defRPr/>
            </a:pPr>
            <a:fld id="{EB8943CB-E624-41A3-B211-8CEEAE7AE914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100339404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7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4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4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B9E589-4EB3-4579-B73F-DF3667AB48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257A6-071E-435F-8FD6-E6476DEFC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215C48-50C6-455F-A13F-EA3178E47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Geneva"/>
              </a:defRPr>
            </a:lvl1pPr>
          </a:lstStyle>
          <a:p>
            <a:pPr>
              <a:defRPr/>
            </a:pPr>
            <a:fld id="{381FEC08-C3B0-46E7-933D-E9BC969619CA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536142583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F56A08-3553-4A26-9B2F-96070001FC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A4FA95-A0C6-4319-88A6-C4CEEFF94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5D2D4A-DAFC-48D6-AC5B-BD135F6DF9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Geneva"/>
              </a:defRPr>
            </a:lvl1pPr>
          </a:lstStyle>
          <a:p>
            <a:pPr>
              <a:defRPr/>
            </a:pPr>
            <a:fld id="{313A3BAC-7D8C-4EC0-AD3E-AAB37140CF11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840067936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FD15EF-8741-4BBD-98FC-3F9DB1EE0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A11855-336C-4F3D-9055-1128DF132D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B47D61-840F-487C-8D2B-0007DAD57C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Geneva"/>
              </a:defRPr>
            </a:lvl1pPr>
          </a:lstStyle>
          <a:p>
            <a:pPr>
              <a:defRPr/>
            </a:pPr>
            <a:fld id="{A78B877E-D6D2-4F4E-8298-2528B9D9E2BF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340756228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2B35B-A450-4EEE-936C-C7E61DF50DA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262311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FCDE7-67DA-4277-96BC-902F0CF13FC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305137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E50C3-5E85-46AC-92BB-F6A9D7FC9C7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138767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FFC53-7FA4-4A05-87FC-B40EC24C87A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205556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C6C2A-5F24-4A0D-947F-3359B25A122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310548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D5F49-BE84-450C-86A8-D62B9821E36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185441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BB3F675C-194E-48C0-B599-17E0B1D1AC0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3643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551FF9-7452-4EAA-8A59-E50FF79E4F9C}" type="slidenum">
              <a:rPr lang="es-ES" altLang="es-A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A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53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64B47CE-B375-42DB-8A61-BAFCFB930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0A7B009-87DA-40E4-9D20-BF681EF76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6CC7051D-3DCA-4526-A95C-857BDBAD00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C7E660C8-4BF3-4023-8868-DA5C01965E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50795863-0F63-406A-B812-6DDBF0A518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C8E368-5A56-43CE-9E66-BDAE61E209E0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34931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9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9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85" indent="-22859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83" indent="-22859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80" indent="-22859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77" indent="-22859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9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openxmlformats.org/officeDocument/2006/relationships/audio" Target="../media/media3.m4a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3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" y="687"/>
            <a:ext cx="9142172" cy="685662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34008" y="959384"/>
            <a:ext cx="58234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E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¿Cómo se parasita </a:t>
            </a:r>
          </a:p>
          <a:p>
            <a:pPr algn="ctr" defTabSz="914400">
              <a:defRPr/>
            </a:pPr>
            <a:r>
              <a:rPr lang="es-E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perro?</a:t>
            </a:r>
            <a:endParaRPr lang="es-AR" sz="4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567AC5-49FB-4479-B492-3133E22F26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" y="4530974"/>
            <a:ext cx="3101787" cy="2326340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4D7000E5-A056-44E6-8593-D3072682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35" y="4267792"/>
            <a:ext cx="2265335" cy="253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ADC00C90-D81E-4945-9810-CE02A345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62" y="4161500"/>
            <a:ext cx="211455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549219A1-F127-4062-88EB-93DA89798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6"/>
          <a:stretch/>
        </p:blipFill>
        <p:spPr bwMode="auto">
          <a:xfrm>
            <a:off x="6464305" y="959384"/>
            <a:ext cx="2464542" cy="223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8D2CBA0-3F43-401D-8F28-CCB01607B9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32" y="77737"/>
            <a:ext cx="1054716" cy="1054716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F2E50302-0885-B1B5-07A1-1FD4DB9B3B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3923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92"/>
    </mc:Choice>
    <mc:Fallback xmlns="">
      <p:transition spd="slow" advClick="0" advTm="8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40" x="2525713" y="6678613"/>
          <p14:tracePt t="565" x="2933700" y="6418263"/>
          <p14:tracePt t="580" x="3162300" y="6223000"/>
          <p14:tracePt t="586" x="3276600" y="6124575"/>
          <p14:tracePt t="601" x="3471863" y="5864225"/>
          <p14:tracePt t="620" x="3716338" y="5603875"/>
          <p14:tracePt t="634" x="3846513" y="5408613"/>
          <p14:tracePt t="651" x="3976688" y="5213350"/>
          <p14:tracePt t="667" x="4090988" y="5049838"/>
          <p14:tracePt t="671" x="4238625" y="4919663"/>
          <p14:tracePt t="700" x="4498975" y="4560888"/>
          <p14:tracePt t="717" x="4595813" y="4365625"/>
          <p14:tracePt t="733" x="4645025" y="4170363"/>
          <p14:tracePt t="735" x="4678363" y="4105275"/>
          <p14:tracePt t="750" x="4727575" y="3975100"/>
          <p14:tracePt t="767" x="4824413" y="3811588"/>
          <p14:tracePt t="782" x="4857750" y="3697288"/>
          <p14:tracePt t="784" x="4905375" y="3649663"/>
          <p14:tracePt t="801" x="4972050" y="3421063"/>
          <p14:tracePt t="816" x="5053013" y="3176588"/>
          <p14:tracePt t="819" x="5053013" y="3078163"/>
          <p14:tracePt t="839" x="5084763" y="2900363"/>
          <p14:tracePt t="851" x="5084763" y="2768600"/>
          <p14:tracePt t="869" x="5084763" y="2622550"/>
          <p14:tracePt t="884" x="5084763" y="2508250"/>
          <p14:tracePt t="901" x="5084763" y="2378075"/>
          <p14:tracePt t="905" x="5084763" y="2328863"/>
          <p14:tracePt t="923" x="5084763" y="2232025"/>
          <p14:tracePt t="938" x="5084763" y="2149475"/>
          <p14:tracePt t="952" x="5084763" y="2084388"/>
          <p14:tracePt t="970" x="5084763" y="2068513"/>
          <p14:tracePt t="985" x="5084763" y="2036763"/>
          <p14:tracePt t="1041" x="5084763" y="2003425"/>
          <p14:tracePt t="1055" x="5084763" y="1987550"/>
          <p14:tracePt t="1073" x="5084763" y="1971675"/>
          <p14:tracePt t="1087" x="5084763" y="1922463"/>
          <p14:tracePt t="1107" x="5068888" y="1824038"/>
          <p14:tracePt t="1122" x="5068888" y="1774825"/>
          <p14:tracePt t="1140" x="5053013" y="1709738"/>
          <p14:tracePt t="1154" x="5053013" y="1644650"/>
          <p14:tracePt t="1170" x="5053013" y="1597025"/>
          <p14:tracePt t="1183" x="5053013" y="1531938"/>
          <p14:tracePt t="1206" x="5019675" y="1449388"/>
          <p14:tracePt t="1224" x="5019675" y="1433513"/>
          <p14:tracePt t="1240" x="5019675" y="1417638"/>
          <p14:tracePt t="1489" x="5019675" y="1400175"/>
          <p14:tracePt t="1508" x="5053013" y="1400175"/>
          <p14:tracePt t="1526" x="5102225" y="1400175"/>
          <p14:tracePt t="1539" x="5118100" y="1400175"/>
          <p14:tracePt t="1554" x="5167313" y="1449388"/>
          <p14:tracePt t="1571" x="5216525" y="1482725"/>
          <p14:tracePt t="1587" x="5248275" y="1514475"/>
          <p14:tracePt t="1602" x="5264150" y="1514475"/>
          <p14:tracePt t="1939" x="5281613" y="1531938"/>
          <p14:tracePt t="3151" x="5297488" y="1531938"/>
          <p14:tracePt t="3153" x="5362575" y="1531938"/>
          <p14:tracePt t="3171" x="5508625" y="1466850"/>
          <p14:tracePt t="3189" x="5607050" y="1417638"/>
          <p14:tracePt t="3206" x="5640388" y="1400175"/>
          <p14:tracePt t="3209" x="5672138" y="1384300"/>
          <p14:tracePt t="3228" x="5737225" y="1368425"/>
          <p14:tracePt t="3243" x="5770563" y="1352550"/>
          <p14:tracePt t="3277" x="5851525" y="1287463"/>
          <p14:tracePt t="3378" x="5916613" y="1254125"/>
          <p14:tracePt t="3394" x="5932488" y="1238250"/>
          <p14:tracePt t="3441" x="5981700" y="1222375"/>
          <p14:tracePt t="3460" x="5981700" y="1204913"/>
          <p14:tracePt t="3493" x="5981700" y="1189038"/>
          <p14:tracePt t="3509" x="5981700" y="1157288"/>
          <p14:tracePt t="3528" x="5981700" y="1139825"/>
          <p14:tracePt t="3543" x="5981700" y="1108075"/>
          <p14:tracePt t="3562" x="5949950" y="1058863"/>
          <p14:tracePt t="3577" x="5884863" y="1009650"/>
          <p14:tracePt t="3610" x="5591175" y="879475"/>
          <p14:tracePt t="3626" x="5427663" y="798513"/>
          <p14:tracePt t="3643" x="5216525" y="733425"/>
          <p14:tracePt t="3662" x="5019675" y="650875"/>
          <p14:tracePt t="3667" x="4889500" y="635000"/>
          <p14:tracePt t="3683" x="4775200" y="619125"/>
          <p14:tracePt t="3715" x="4106863" y="538163"/>
          <p14:tracePt t="3731" x="3846513" y="538163"/>
          <p14:tracePt t="3764" x="3406775" y="538163"/>
          <p14:tracePt t="3781" x="3227388" y="538163"/>
          <p14:tracePt t="3799" x="3097213" y="538163"/>
          <p14:tracePt t="3814" x="2705100" y="538163"/>
          <p14:tracePt t="3848" x="2298700" y="538163"/>
          <p14:tracePt t="3863" x="2101850" y="538163"/>
          <p14:tracePt t="3867" x="1971675" y="538163"/>
          <p14:tracePt t="3885" x="1809750" y="538163"/>
          <p14:tracePt t="3905" x="1581150" y="538163"/>
          <p14:tracePt t="3922" x="1303338" y="603250"/>
          <p14:tracePt t="3925" x="1190625" y="635000"/>
          <p14:tracePt t="3945" x="946150" y="684213"/>
          <p14:tracePt t="3960" x="831850" y="733425"/>
          <p14:tracePt t="3981" x="717550" y="814388"/>
          <p14:tracePt t="3999" x="652463" y="830263"/>
          <p14:tracePt t="4035" x="522288" y="977900"/>
          <p14:tracePt t="4050" x="407988" y="1092200"/>
          <p14:tracePt t="4053" x="309563" y="1173163"/>
          <p14:tracePt t="4072" x="179388" y="1384300"/>
          <p14:tracePt t="4090" x="65088" y="1597025"/>
          <p14:tracePt t="4213" x="114300" y="2882900"/>
          <p14:tracePt t="4231" x="260350" y="3078163"/>
          <p14:tracePt t="4263" x="554038" y="3322638"/>
          <p14:tracePt t="4279" x="717550" y="3452813"/>
          <p14:tracePt t="4315" x="1076325" y="3681413"/>
          <p14:tracePt t="4330" x="1368425" y="3827463"/>
          <p14:tracePt t="4354" x="1857375" y="3975100"/>
          <p14:tracePt t="4370" x="1971675" y="4024313"/>
          <p14:tracePt t="4373" x="2101850" y="4040188"/>
          <p14:tracePt t="4392" x="2478088" y="4071938"/>
          <p14:tracePt t="4412" x="2705100" y="4071938"/>
          <p14:tracePt t="4431" x="2803525" y="4071938"/>
          <p14:tracePt t="4448" x="2949575" y="4071938"/>
          <p14:tracePt t="4451" x="3032125" y="4071938"/>
          <p14:tracePt t="4470" x="3259138" y="4056063"/>
          <p14:tracePt t="4485" x="3373438" y="3990975"/>
          <p14:tracePt t="4488" x="3487738" y="3941763"/>
          <p14:tracePt t="4494" x="3602038" y="3910013"/>
          <p14:tracePt t="4511" x="3879850" y="3827463"/>
          <p14:tracePt t="4532" x="4254500" y="3714750"/>
          <p14:tracePt t="4548" x="4824413" y="3551238"/>
          <p14:tracePt t="4570" x="5264150" y="3486150"/>
          <p14:tracePt t="4586" x="5362575" y="3452813"/>
          <p14:tracePt t="4589" x="5476875" y="3421063"/>
          <p14:tracePt t="4592" x="5557838" y="3421063"/>
          <p14:tracePt t="4611" x="5622925" y="3340100"/>
          <p14:tracePt t="4628" x="5688013" y="3290888"/>
          <p14:tracePt t="4650" x="5786438" y="3143250"/>
          <p14:tracePt t="4666" x="5818188" y="3046413"/>
          <p14:tracePt t="4673" x="5851525" y="2981325"/>
          <p14:tracePt t="4691" x="5900738" y="2833688"/>
          <p14:tracePt t="4711" x="5981700" y="2671763"/>
          <p14:tracePt t="4713" x="6062663" y="2606675"/>
          <p14:tracePt t="4730" x="6129338" y="2492375"/>
          <p14:tracePt t="4731" x="6242050" y="2443163"/>
          <p14:tracePt t="4749" x="6324600" y="2362200"/>
          <p14:tracePt t="4766" x="6389688" y="2198688"/>
          <p14:tracePt t="4789" x="6454775" y="1873250"/>
          <p14:tracePt t="4808" x="6503988" y="1662113"/>
          <p14:tracePt t="4828" x="6519863" y="1514475"/>
          <p14:tracePt t="4844" x="6519863" y="1352550"/>
          <p14:tracePt t="4847" x="6519863" y="1335088"/>
          <p14:tracePt t="4868" x="6519863" y="1204913"/>
          <p14:tracePt t="4884" x="6519863" y="1123950"/>
          <p14:tracePt t="4921" x="6486525" y="814388"/>
          <p14:tracePt t="4941" x="6405563" y="668338"/>
          <p14:tracePt t="4960" x="6259513" y="504825"/>
          <p14:tracePt t="4978" x="6145213" y="325438"/>
          <p14:tracePt t="4979" x="6062663" y="293688"/>
          <p14:tracePt t="4999" x="5818188" y="98425"/>
          <p14:tracePt t="5523" x="1989138" y="33338"/>
          <p14:tracePt t="5541" x="1955800" y="98425"/>
          <p14:tracePt t="5560" x="1924050" y="228600"/>
          <p14:tracePt t="5562" x="1906588" y="260350"/>
          <p14:tracePt t="5581" x="1857375" y="390525"/>
          <p14:tracePt t="5616" x="1809750" y="798513"/>
          <p14:tracePt t="5632" x="1776413" y="1092200"/>
          <p14:tracePt t="5656" x="1776413" y="1335088"/>
          <p14:tracePt t="5672" x="1776413" y="1433513"/>
          <p14:tracePt t="5694" x="1727200" y="1612900"/>
          <p14:tracePt t="5710" x="1727200" y="1743075"/>
          <p14:tracePt t="5731" x="1695450" y="1824038"/>
          <p14:tracePt t="5748" x="1679575" y="1889125"/>
          <p14:tracePt t="5769" x="1630363" y="2003425"/>
          <p14:tracePt t="5786" x="1500188" y="2166938"/>
          <p14:tracePt t="5820" x="1287463" y="2557463"/>
          <p14:tracePt t="5839" x="1222375" y="2720975"/>
          <p14:tracePt t="5844" x="1157288" y="2867025"/>
          <p14:tracePt t="5860" x="962025" y="3127375"/>
          <p14:tracePt t="5880" x="684213" y="3421063"/>
          <p14:tracePt t="5897" x="522288" y="3632200"/>
          <p14:tracePt t="5899" x="473075" y="3730625"/>
          <p14:tracePt t="5919" x="407988" y="3892550"/>
          <p14:tracePt t="5935" x="390525" y="3925888"/>
          <p14:tracePt t="5969" x="358775" y="4056063"/>
          <p14:tracePt t="5985" x="358775" y="4089400"/>
          <p14:tracePt t="5990" x="358775" y="4121150"/>
          <p14:tracePt t="6011" x="358775" y="4186238"/>
          <p14:tracePt t="6028" x="358775" y="4219575"/>
          <p14:tracePt t="6048" x="358775" y="4300538"/>
          <p14:tracePt t="6063" x="374650" y="4365625"/>
          <p14:tracePt t="6066" x="390525" y="4414838"/>
          <p14:tracePt t="6085" x="455613" y="4529138"/>
          <p14:tracePt t="6102" x="538163" y="4691063"/>
          <p14:tracePt t="6125" x="603250" y="4935538"/>
          <p14:tracePt t="6145" x="700088" y="5294313"/>
          <p14:tracePt t="6167" x="863600" y="5522913"/>
          <p14:tracePt t="6191" x="928688" y="5668963"/>
          <p14:tracePt t="6212" x="977900" y="5832475"/>
          <p14:tracePt t="6231" x="1076325" y="5978525"/>
          <p14:tracePt t="6250" x="1123950" y="6043613"/>
          <p14:tracePt t="6270" x="1222375" y="6092825"/>
          <p14:tracePt t="6274" x="1238250" y="6108700"/>
          <p14:tracePt t="6292" x="1303338" y="6157913"/>
          <p14:tracePt t="6295" x="1352550" y="6157913"/>
          <p14:tracePt t="6315" x="1401763" y="6207125"/>
          <p14:tracePt t="6334" x="1482725" y="6207125"/>
          <p14:tracePt t="6355" x="1711325" y="6254750"/>
          <p14:tracePt t="6358" x="1890713" y="6272213"/>
          <p14:tracePt t="6376" x="2101850" y="6319838"/>
          <p14:tracePt t="6398" x="2413000" y="6402388"/>
          <p14:tracePt t="6414" x="2673350" y="6467475"/>
          <p14:tracePt t="6435" x="2917825" y="6564313"/>
          <p14:tracePt t="6456" x="2967038" y="6597650"/>
          <p14:tracePt t="6458" x="2998788" y="6629400"/>
          <p14:tracePt t="6479" x="3014663" y="6646863"/>
          <p14:tracePt t="6482" x="3032125" y="6662738"/>
          <p14:tracePt t="6521" x="3032125" y="6727825"/>
          <p14:tracePt t="6523" x="3032125" y="6792913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51949"/>
              </p:ext>
            </p:extLst>
          </p:nvPr>
        </p:nvGraphicFramePr>
        <p:xfrm>
          <a:off x="0" y="-298416"/>
          <a:ext cx="7954178" cy="590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5" imgW="3990476" imgH="2553056" progId="Paint.Picture">
                  <p:embed/>
                </p:oleObj>
              </mc:Choice>
              <mc:Fallback>
                <p:oleObj name="Imagen de mapa de bits" r:id="rId5" imgW="3990476" imgH="2553056" progId="Paint.Picture">
                  <p:embed/>
                  <p:pic>
                    <p:nvPicPr>
                      <p:cNvPr id="4311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98416"/>
                        <a:ext cx="7954178" cy="590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74725" y="6137277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defRPr/>
            </a:pPr>
            <a:endParaRPr lang="es-AR" sz="2400" ker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5118100"/>
            <a:ext cx="9144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es-ES_tradnl" sz="3600" b="1" i="1" kern="0" dirty="0">
                <a:solidFill>
                  <a:srgbClr val="FF0000"/>
                </a:solidFill>
              </a:rPr>
              <a:t>Como tenemos ECHINOCOCCUS ?</a:t>
            </a:r>
            <a:r>
              <a:rPr lang="es-ES_tradnl" sz="3600" b="1" i="1" kern="0" dirty="0">
                <a:solidFill>
                  <a:srgbClr val="000000"/>
                </a:solidFill>
              </a:rPr>
              <a:t> </a:t>
            </a:r>
            <a:r>
              <a:rPr lang="es-ES_tradnl" sz="3600" b="1" kern="0" dirty="0">
                <a:solidFill>
                  <a:srgbClr val="000000"/>
                </a:solidFill>
              </a:rPr>
              <a:t> </a:t>
            </a:r>
          </a:p>
          <a:p>
            <a:pPr algn="ctr" defTabSz="914400" eaLnBrk="1" hangingPunct="1">
              <a:defRPr/>
            </a:pPr>
            <a:r>
              <a:rPr lang="es-ES_tradnl" sz="3600" b="1" kern="0" dirty="0">
                <a:solidFill>
                  <a:srgbClr val="000000"/>
                </a:solidFill>
              </a:rPr>
              <a:t>EN EL INTESTINO DELGADO </a:t>
            </a:r>
          </a:p>
          <a:p>
            <a:pPr algn="ctr" defTabSz="914400" eaLnBrk="1" hangingPunct="1">
              <a:defRPr/>
            </a:pPr>
            <a:r>
              <a:rPr lang="es-ES_tradnl" sz="3600" b="1" kern="0" dirty="0">
                <a:solidFill>
                  <a:srgbClr val="000000"/>
                </a:solidFill>
              </a:rPr>
              <a:t>DEL HOSPEDERO DEFINITIVO</a:t>
            </a:r>
            <a:endParaRPr lang="es-ES" sz="3600" b="1" kern="0" dirty="0">
              <a:solidFill>
                <a:srgbClr val="000000"/>
              </a:solidFill>
            </a:endParaRPr>
          </a:p>
        </p:txBody>
      </p:sp>
      <p:pic>
        <p:nvPicPr>
          <p:cNvPr id="7" name="Vídeo 6">
            <a:hlinkClick r:id="" action="ppaction://media"/>
            <a:extLst>
              <a:ext uri="{FF2B5EF4-FFF2-40B4-BE49-F238E27FC236}">
                <a16:creationId xmlns:a16="http://schemas.microsoft.com/office/drawing/2014/main" id="{A944EE39-CD34-85B9-02BB-1C08B1FA9C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7"/>
          <a:srcRect l="21875" r="21875"/>
          <a:stretch>
            <a:fillRect/>
          </a:stretch>
        </p:blipFill>
        <p:spPr>
          <a:xfrm>
            <a:off x="6882490" y="0"/>
            <a:ext cx="2261510" cy="226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9208882"/>
      </p:ext>
    </p:extLst>
  </p:cSld>
  <p:clrMapOvr>
    <a:masterClrMapping/>
  </p:clrMapOvr>
  <p:transition advTm="233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975" x="2717800" y="6165850"/>
          <p14:tracePt t="9105" x="1841500" y="6353175"/>
          <p14:tracePt t="9141" x="2379663" y="6092825"/>
          <p14:tracePt t="9157" x="2657475" y="5880100"/>
          <p14:tracePt t="9174" x="2754313" y="5734050"/>
          <p14:tracePt t="9193" x="2917825" y="5570538"/>
          <p14:tracePt t="9203" x="2982913" y="5408613"/>
          <p14:tracePt t="9222" x="3032125" y="5326063"/>
          <p14:tracePt t="9241" x="3097213" y="5180013"/>
          <p14:tracePt t="9257" x="3178175" y="5049838"/>
          <p14:tracePt t="9271" x="3227388" y="5000625"/>
          <p14:tracePt t="9289" x="3227388" y="4984750"/>
          <p14:tracePt t="9305" x="3227388" y="4935538"/>
          <p14:tracePt t="9322" x="3276600" y="4870450"/>
          <p14:tracePt t="9340" x="3308350" y="4821238"/>
          <p14:tracePt t="9355" x="3357563" y="4773613"/>
          <p14:tracePt t="9371" x="3406775" y="4740275"/>
          <p14:tracePt t="9388" x="3521075" y="4708525"/>
          <p14:tracePt t="9405" x="3602038" y="4625975"/>
          <p14:tracePt t="9422" x="3846513" y="4560888"/>
          <p14:tracePt t="9439" x="4171950" y="4414838"/>
          <p14:tracePt t="9457" x="4449763" y="4349750"/>
          <p14:tracePt t="9473" x="4660900" y="4267200"/>
          <p14:tracePt t="9489" x="4743450" y="4186238"/>
          <p14:tracePt t="9511" x="4857750" y="4089400"/>
          <p14:tracePt t="9526" x="4889500" y="4071938"/>
          <p14:tracePt t="9539" x="4889500" y="4040188"/>
          <p14:tracePt t="9557" x="4954588" y="3925888"/>
          <p14:tracePt t="9575" x="5019675" y="3795713"/>
          <p14:tracePt t="9593" x="5084763" y="3746500"/>
          <p14:tracePt t="9607" x="5167313" y="3649663"/>
          <p14:tracePt t="9622" x="5216525" y="3600450"/>
          <p14:tracePt t="9643" x="5264150" y="3551238"/>
          <p14:tracePt t="9660" x="5297488" y="3470275"/>
          <p14:tracePt t="9675" x="5329238" y="3421063"/>
          <p14:tracePt t="9689" x="5362575" y="3340100"/>
          <p14:tracePt t="9710" x="5476875" y="3160713"/>
          <p14:tracePt t="9722" x="5492750" y="3143250"/>
          <p14:tracePt t="9739" x="5541963" y="3127375"/>
          <p14:tracePt t="9757" x="5541963" y="3062288"/>
          <p14:tracePt t="9771" x="5541963" y="3013075"/>
          <p14:tracePt t="9790" x="5508625" y="2965450"/>
          <p14:tracePt t="9805" x="5427663" y="2947988"/>
          <p14:tracePt t="9822" x="5362575" y="2900363"/>
          <p14:tracePt t="9839" x="5232400" y="2851150"/>
          <p14:tracePt t="9856" x="5068888" y="2801938"/>
          <p14:tracePt t="9873" x="4972050" y="2786063"/>
          <p14:tracePt t="9889" x="4905375" y="2720975"/>
          <p14:tracePt t="9906" x="4743450" y="2703513"/>
          <p14:tracePt t="9920" x="4660900" y="2703513"/>
          <p14:tracePt t="9941" x="4579938" y="2703513"/>
          <p14:tracePt t="9956" x="4384675" y="2703513"/>
          <p14:tracePt t="9972" x="4254500" y="2703513"/>
          <p14:tracePt t="9990" x="4156075" y="2703513"/>
          <p14:tracePt t="10004" x="4075113" y="2703513"/>
          <p14:tracePt t="10022" x="3960813" y="2752725"/>
          <p14:tracePt t="10041" x="3862388" y="2768600"/>
          <p14:tracePt t="10058" x="3765550" y="2801938"/>
          <p14:tracePt t="10060" x="3683000" y="2833688"/>
          <p14:tracePt t="10071" x="3635375" y="2867025"/>
          <p14:tracePt t="10090" x="3503613" y="2916238"/>
          <p14:tracePt t="10106" x="3487738" y="2932113"/>
          <p14:tracePt t="10122" x="3455988" y="2965450"/>
          <p14:tracePt t="10139" x="3438525" y="2997200"/>
          <p14:tracePt t="10156" x="3422650" y="3030538"/>
          <p14:tracePt t="10172" x="3406775" y="3062288"/>
          <p14:tracePt t="10189" x="3373438" y="3111500"/>
          <p14:tracePt t="10206" x="3292475" y="3241675"/>
          <p14:tracePt t="10222" x="3292475" y="3290888"/>
          <p14:tracePt t="10239" x="3292475" y="3306763"/>
          <p14:tracePt t="10256" x="3292475" y="3387725"/>
          <p14:tracePt t="10274" x="3292475" y="3436938"/>
          <p14:tracePt t="10289" x="3292475" y="3486150"/>
          <p14:tracePt t="10306" x="3308350" y="3551238"/>
          <p14:tracePt t="10322" x="3325813" y="3567113"/>
          <p14:tracePt t="10341" x="3341688" y="3600450"/>
          <p14:tracePt t="10358" x="3406775" y="3681413"/>
          <p14:tracePt t="10375" x="3471863" y="3697288"/>
          <p14:tracePt t="10390" x="3602038" y="3730625"/>
          <p14:tracePt t="10405" x="3617913" y="3730625"/>
          <p14:tracePt t="10423" x="3635375" y="3730625"/>
          <p14:tracePt t="10441" x="3651250" y="3730625"/>
          <p14:tracePt t="10457" x="3667125" y="3730625"/>
          <p14:tracePt t="10471" x="3732213" y="3730625"/>
          <p14:tracePt t="10491" x="3781425" y="3730625"/>
          <p14:tracePt t="10506" x="3846513" y="3730625"/>
          <p14:tracePt t="10522" x="3927475" y="3730625"/>
          <p14:tracePt t="10539" x="3976688" y="3762375"/>
          <p14:tracePt t="10557" x="4041775" y="3762375"/>
          <p14:tracePt t="10572" x="4124325" y="3779838"/>
          <p14:tracePt t="10590" x="4189413" y="3779838"/>
          <p14:tracePt t="10607" x="4270375" y="3779838"/>
          <p14:tracePt t="10623" x="4384675" y="3779838"/>
          <p14:tracePt t="10640" x="4465638" y="3779838"/>
          <p14:tracePt t="10657" x="4514850" y="3779838"/>
          <p14:tracePt t="10674" x="4530725" y="3779838"/>
          <p14:tracePt t="10691" x="4564063" y="3779838"/>
          <p14:tracePt t="10707" x="4595813" y="3779838"/>
          <p14:tracePt t="10722" x="4645025" y="3762375"/>
          <p14:tracePt t="10742" x="4678363" y="3762375"/>
          <p14:tracePt t="10759" x="4710113" y="3746500"/>
          <p14:tracePt t="10760" x="4710113" y="3730625"/>
          <p14:tracePt t="10774" x="4727575" y="3730625"/>
          <p14:tracePt t="10791" x="4759325" y="3730625"/>
          <p14:tracePt t="10805" x="4808538" y="3681413"/>
          <p14:tracePt t="10823" x="4824413" y="3649663"/>
          <p14:tracePt t="10845" x="4840288" y="3632200"/>
          <p14:tracePt t="10873" x="4857750" y="3632200"/>
          <p14:tracePt t="10890" x="4889500" y="3600450"/>
          <p14:tracePt t="10906" x="4922838" y="3582988"/>
          <p14:tracePt t="10939" x="4922838" y="3567113"/>
          <p14:tracePt t="10959" x="4938713" y="3551238"/>
          <p14:tracePt t="10973" x="4938713" y="3517900"/>
          <p14:tracePt t="10991" x="4954588" y="3470275"/>
          <p14:tracePt t="11010" x="4954588" y="3452813"/>
          <p14:tracePt t="11023" x="4954588" y="3436938"/>
          <p14:tracePt t="11048" x="4954588" y="3421063"/>
          <p14:tracePt t="11063" x="4954588" y="3387725"/>
          <p14:tracePt t="11078" x="4954588" y="3355975"/>
          <p14:tracePt t="11097" x="4954588" y="3340100"/>
          <p14:tracePt t="11126" x="4954588" y="3306763"/>
          <p14:tracePt t="11153" x="4954588" y="3290888"/>
          <p14:tracePt t="11181" x="4954588" y="3257550"/>
          <p14:tracePt t="12615" x="4954588" y="3241675"/>
          <p14:tracePt t="12626" x="4938713" y="3241675"/>
          <p14:tracePt t="12635" x="4889500" y="3241675"/>
          <p14:tracePt t="12658" x="4840288" y="3275013"/>
          <p14:tracePt t="12675" x="4808538" y="3290888"/>
          <p14:tracePt t="12695" x="4792663" y="3306763"/>
          <p14:tracePt t="12727" x="4775200" y="3306763"/>
          <p14:tracePt t="12779" x="4759325" y="3322638"/>
          <p14:tracePt t="15316" x="4743450" y="3340100"/>
          <p14:tracePt t="15327" x="4727575" y="3387725"/>
          <p14:tracePt t="15344" x="4694238" y="3421063"/>
          <p14:tracePt t="15362" x="4660900" y="3486150"/>
          <p14:tracePt t="15383" x="4579938" y="3567113"/>
          <p14:tracePt t="15386" x="4548188" y="3616325"/>
          <p14:tracePt t="15398" x="4548188" y="3632200"/>
          <p14:tracePt t="15411" x="4530725" y="3665538"/>
          <p14:tracePt t="15431" x="4514850" y="3697288"/>
          <p14:tracePt t="15449" x="4498975" y="3746500"/>
          <p14:tracePt t="15463" x="4465638" y="3811588"/>
          <p14:tracePt t="15479" x="4465638" y="3827463"/>
          <p14:tracePt t="15499" x="4433888" y="3860800"/>
          <p14:tracePt t="15516" x="4416425" y="3892550"/>
          <p14:tracePt t="15564" x="4416425" y="3925888"/>
          <p14:tracePt t="15572" x="4416425" y="3957638"/>
          <p14:tracePt t="15583" x="4416425" y="3990975"/>
          <p14:tracePt t="15599" x="4416425" y="4024313"/>
          <p14:tracePt t="15611" x="4449763" y="4071938"/>
          <p14:tracePt t="15629" x="4530725" y="4121150"/>
          <p14:tracePt t="15646" x="4564063" y="4121150"/>
          <p14:tracePt t="15679" x="4579938" y="4121150"/>
          <p14:tracePt t="15697" x="4629150" y="4121150"/>
          <p14:tracePt t="15715" x="4660900" y="4071938"/>
          <p14:tracePt t="15731" x="4727575" y="4024313"/>
          <p14:tracePt t="15747" x="4873625" y="3925888"/>
          <p14:tracePt t="15762" x="5037138" y="3860800"/>
          <p14:tracePt t="15780" x="5149850" y="3746500"/>
          <p14:tracePt t="15795" x="5232400" y="3681413"/>
          <p14:tracePt t="15813" x="5313363" y="3517900"/>
          <p14:tracePt t="15830" x="5346700" y="3355975"/>
          <p14:tracePt t="15845" x="5346700" y="3290888"/>
          <p14:tracePt t="15863" x="5346700" y="3241675"/>
          <p14:tracePt t="15879" x="5346700" y="3208338"/>
          <p14:tracePt t="15897" x="5346700" y="3192463"/>
          <p14:tracePt t="15955" x="5346700" y="3176588"/>
          <p14:tracePt t="15964" x="5346700" y="3160713"/>
          <p14:tracePt t="15978" x="5264150" y="3095625"/>
          <p14:tracePt t="15997" x="5199063" y="3046413"/>
          <p14:tracePt t="16012" x="5102225" y="2965450"/>
          <p14:tracePt t="16028" x="4905375" y="2916238"/>
          <p14:tracePt t="16048" x="4775200" y="2851150"/>
          <p14:tracePt t="16064" x="4710113" y="2833688"/>
          <p14:tracePt t="16079" x="4694238" y="2801938"/>
          <p14:tracePt t="16119" x="4660900" y="2801938"/>
          <p14:tracePt t="16128" x="4629150" y="2801938"/>
          <p14:tracePt t="16147" x="4564063" y="2817813"/>
          <p14:tracePt t="16165" x="4483100" y="2833688"/>
          <p14:tracePt t="16182" x="4319588" y="2867025"/>
          <p14:tracePt t="16196" x="4238625" y="2916238"/>
          <p14:tracePt t="16214" x="4140200" y="2965450"/>
          <p14:tracePt t="16230" x="4059238" y="2997200"/>
          <p14:tracePt t="16249" x="4010025" y="3046413"/>
          <p14:tracePt t="16262" x="3960813" y="3111500"/>
          <p14:tracePt t="16280" x="3927475" y="3143250"/>
          <p14:tracePt t="16297" x="3895725" y="3160713"/>
          <p14:tracePt t="16313" x="3879850" y="3192463"/>
          <p14:tracePt t="16327" x="3879850" y="3241675"/>
          <p14:tracePt t="16346" x="3879850" y="3306763"/>
          <p14:tracePt t="16364" x="3879850" y="3340100"/>
          <p14:tracePt t="16379" x="3879850" y="3405188"/>
          <p14:tracePt t="16396" x="3895725" y="3452813"/>
          <p14:tracePt t="16413" x="3927475" y="3470275"/>
          <p14:tracePt t="16429" x="3976688" y="3567113"/>
          <p14:tracePt t="16445" x="4075113" y="3681413"/>
          <p14:tracePt t="16462" x="4171950" y="3714750"/>
          <p14:tracePt t="16480" x="4270375" y="3746500"/>
          <p14:tracePt t="16497" x="4400550" y="3762375"/>
          <p14:tracePt t="16513" x="4645025" y="3860800"/>
          <p14:tracePt t="16527" x="4808538" y="3876675"/>
          <p14:tracePt t="16546" x="4857750" y="3892550"/>
          <p14:tracePt t="16565" x="4972050" y="3910013"/>
          <p14:tracePt t="16581" x="5053013" y="3925888"/>
          <p14:tracePt t="16598" x="5084763" y="3925888"/>
          <p14:tracePt t="16613" x="5102225" y="3925888"/>
          <p14:tracePt t="16635" x="5133975" y="3925888"/>
          <p14:tracePt t="16650" x="5167313" y="3925888"/>
          <p14:tracePt t="16681" x="5232400" y="3892550"/>
          <p14:tracePt t="16700" x="5297488" y="3876675"/>
          <p14:tracePt t="16716" x="5313363" y="3860800"/>
          <p14:tracePt t="16734" x="5329238" y="3844925"/>
          <p14:tracePt t="16757" x="5329238" y="3827463"/>
          <p14:tracePt t="19152" x="5346700" y="3827463"/>
          <p14:tracePt t="19159" x="5346700" y="3811588"/>
          <p14:tracePt t="19170" x="5362575" y="3811588"/>
          <p14:tracePt t="19176" x="5395913" y="3795713"/>
          <p14:tracePt t="19190" x="5427663" y="3779838"/>
          <p14:tracePt t="19195" x="5427663" y="3746500"/>
          <p14:tracePt t="19201" x="5443538" y="3746500"/>
          <p14:tracePt t="19218" x="5461000" y="3746500"/>
          <p14:tracePt t="19255" x="5476875" y="3746500"/>
          <p14:tracePt t="19268" x="5492750" y="3714750"/>
          <p14:tracePt t="19280" x="5492750" y="3697288"/>
          <p14:tracePt t="19300" x="5492750" y="3665538"/>
          <p14:tracePt t="19316" x="5492750" y="3582988"/>
          <p14:tracePt t="19332" x="5427663" y="3486150"/>
          <p14:tracePt t="19350" x="5395913" y="3405188"/>
          <p14:tracePt t="19368" x="5362575" y="3290888"/>
          <p14:tracePt t="19382" x="5313363" y="3257550"/>
          <p14:tracePt t="19399" x="5264150" y="3208338"/>
          <p14:tracePt t="19416" x="5248275" y="3143250"/>
          <p14:tracePt t="19433" x="5216525" y="3111500"/>
          <p14:tracePt t="19449" x="5183188" y="3095625"/>
          <p14:tracePt t="19470" x="5167313" y="3078163"/>
          <p14:tracePt t="19487" x="5167313" y="3062288"/>
          <p14:tracePt t="19501" x="5167313" y="3046413"/>
          <p14:tracePt t="19520" x="5149850" y="3013075"/>
          <p14:tracePt t="19533" x="5133975" y="2981325"/>
          <p14:tracePt t="19551" x="5118100" y="2965450"/>
          <p14:tracePt t="19690" x="5102225" y="2965450"/>
          <p14:tracePt t="19707" x="5084763" y="2965450"/>
          <p14:tracePt t="19710" x="5068888" y="2947988"/>
          <p14:tracePt t="19719" x="5037138" y="2947988"/>
          <p14:tracePt t="19750" x="4972050" y="2916238"/>
          <p14:tracePt t="19769" x="4922838" y="2867025"/>
          <p14:tracePt t="19775" x="4905375" y="2867025"/>
          <p14:tracePt t="19780" x="4889500" y="2867025"/>
          <p14:tracePt t="19815" x="4857750" y="2867025"/>
          <p14:tracePt t="19835" x="4824413" y="2867025"/>
          <p14:tracePt t="19849" x="4792663" y="2867025"/>
          <p14:tracePt t="19866" x="4727575" y="2867025"/>
          <p14:tracePt t="19882" x="4645025" y="2867025"/>
          <p14:tracePt t="19898" x="4579938" y="2867025"/>
          <p14:tracePt t="19917" x="4483100" y="2867025"/>
          <p14:tracePt t="19933" x="4384675" y="2867025"/>
          <p14:tracePt t="19949" x="4303713" y="2867025"/>
          <p14:tracePt t="19967" x="4171950" y="2851150"/>
          <p14:tracePt t="19982" x="4106863" y="2851150"/>
          <p14:tracePt t="20000" x="4041775" y="2851150"/>
          <p14:tracePt t="20017" x="3960813" y="2851150"/>
          <p14:tracePt t="20033" x="3895725" y="2851150"/>
          <p14:tracePt t="20050" x="3862388" y="2851150"/>
          <p14:tracePt t="20053" x="3830638" y="2851150"/>
          <p14:tracePt t="20064" x="3814763" y="2851150"/>
          <p14:tracePt t="20083" x="3765550" y="2851150"/>
          <p14:tracePt t="20102" x="3732213" y="2851150"/>
          <p14:tracePt t="20117" x="3667125" y="2867025"/>
          <p14:tracePt t="20131" x="3552825" y="2900363"/>
          <p14:tracePt t="20151" x="3455988" y="2916238"/>
          <p14:tracePt t="20170" x="3373438" y="2932113"/>
          <p14:tracePt t="20172" x="3341688" y="2947988"/>
          <p14:tracePt t="20199" x="3325813" y="2947988"/>
          <p14:tracePt t="20237" x="3308350" y="2947988"/>
          <p14:tracePt t="20245" x="3276600" y="2981325"/>
          <p14:tracePt t="20254" x="3259138" y="3013075"/>
          <p14:tracePt t="20265" x="3227388" y="3030538"/>
          <p14:tracePt t="20283" x="3194050" y="3062288"/>
          <p14:tracePt t="20298" x="3146425" y="3111500"/>
          <p14:tracePt t="20318" x="3097213" y="3160713"/>
          <p14:tracePt t="20333" x="3063875" y="3208338"/>
          <p14:tracePt t="20350" x="3032125" y="3241675"/>
          <p14:tracePt t="20367" x="2998788" y="3322638"/>
          <p14:tracePt t="20382" x="2998788" y="3371850"/>
          <p14:tracePt t="20400" x="2998788" y="3452813"/>
          <p14:tracePt t="20417" x="2998788" y="3470275"/>
          <p14:tracePt t="20433" x="2998788" y="3600450"/>
          <p14:tracePt t="20451" x="3063875" y="3681413"/>
          <p14:tracePt t="20465" x="3178175" y="3827463"/>
          <p14:tracePt t="20483" x="3259138" y="3910013"/>
          <p14:tracePt t="20503" x="3487738" y="4024313"/>
          <p14:tracePt t="20505" x="3570288" y="4040188"/>
          <p14:tracePt t="20516" x="3765550" y="4121150"/>
          <p14:tracePt t="20531" x="3994150" y="4202113"/>
          <p14:tracePt t="20552" x="4205288" y="4219575"/>
          <p14:tracePt t="20571" x="4416425" y="4267200"/>
          <p14:tracePt t="20588" x="4564063" y="4267200"/>
          <p14:tracePt t="20602" x="4710113" y="4267200"/>
          <p14:tracePt t="20616" x="4857750" y="4267200"/>
          <p14:tracePt t="20636" x="4954588" y="4267200"/>
          <p14:tracePt t="20653" x="5019675" y="4267200"/>
          <p14:tracePt t="20665" x="5068888" y="4267200"/>
          <p14:tracePt t="20685" x="5084763" y="4267200"/>
          <p14:tracePt t="20703" x="5167313" y="4267200"/>
          <p14:tracePt t="20720" x="5264150" y="4267200"/>
          <p14:tracePt t="20733" x="5329238" y="4251325"/>
          <p14:tracePt t="20751" x="5411788" y="4235450"/>
          <p14:tracePt t="20768" x="5443538" y="4235450"/>
          <p14:tracePt t="20784" x="5476875" y="4202113"/>
          <p14:tracePt t="20800" x="5492750" y="4170363"/>
          <p14:tracePt t="20817" x="5573713" y="4137025"/>
          <p14:tracePt t="20833" x="5622925" y="4105275"/>
          <p14:tracePt t="20851" x="5688013" y="4089400"/>
          <p14:tracePt t="21403" x="5705475" y="4089400"/>
          <p14:tracePt t="21411" x="5737225" y="4056063"/>
          <p14:tracePt t="21418" x="5753100" y="4006850"/>
          <p14:tracePt t="21433" x="5753100" y="3990975"/>
          <p14:tracePt t="21452" x="5802313" y="3827463"/>
          <p14:tracePt t="21468" x="5818188" y="3649663"/>
          <p14:tracePt t="21483" x="5851525" y="3567113"/>
          <p14:tracePt t="21501" x="5867400" y="3436938"/>
          <p14:tracePt t="21518" x="5884863" y="3306763"/>
          <p14:tracePt t="21533" x="5900738" y="3176588"/>
          <p14:tracePt t="21551" x="5916613" y="3030538"/>
          <p14:tracePt t="21569" x="5916613" y="2900363"/>
          <p14:tracePt t="21584" x="5949950" y="2801938"/>
          <p14:tracePt t="21602" x="5981700" y="2752725"/>
          <p14:tracePt t="21618" x="5997575" y="2687638"/>
          <p14:tracePt t="21693" x="5997575" y="2703513"/>
          <p14:tracePt t="21703" x="5997575" y="2720975"/>
          <p14:tracePt t="21718" x="6015038" y="2752725"/>
          <p14:tracePt t="21735" x="6046788" y="2786063"/>
          <p14:tracePt t="21751" x="6080125" y="2882900"/>
          <p14:tracePt t="21769" x="6080125" y="2900363"/>
          <p14:tracePt t="21852" x="6096000" y="2900363"/>
          <p14:tracePt t="21871" x="6096000" y="2867025"/>
          <p14:tracePt t="21884" x="6096000" y="2851150"/>
          <p14:tracePt t="21900" x="6111875" y="2768600"/>
          <p14:tracePt t="21918" x="6129338" y="2703513"/>
          <p14:tracePt t="21933" x="6129338" y="2606675"/>
          <p14:tracePt t="21951" x="6129338" y="2378075"/>
          <p14:tracePt t="21970" x="6129338" y="2068513"/>
          <p14:tracePt t="21986" x="6161088" y="1677988"/>
          <p14:tracePt t="22002" x="6161088" y="1157288"/>
          <p14:tracePt t="22019" x="6161088" y="603250"/>
          <p14:tracePt t="22392" x="7497763" y="146050"/>
          <p14:tracePt t="22403" x="7677150" y="390525"/>
          <p14:tracePt t="22419" x="7921625" y="668338"/>
          <p14:tracePt t="22437" x="7953375" y="700088"/>
          <p14:tracePt t="22469" x="7970838" y="603250"/>
          <p14:tracePt t="22486" x="7693025" y="80963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6110"/>
            <a:ext cx="5035551" cy="346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6" name="Text Box 3"/>
          <p:cNvSpPr txBox="1">
            <a:spLocks noChangeArrowheads="1"/>
          </p:cNvSpPr>
          <p:nvPr/>
        </p:nvSpPr>
        <p:spPr bwMode="auto">
          <a:xfrm>
            <a:off x="-38099" y="6216652"/>
            <a:ext cx="22193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160" tIns="27080" rIns="54160" bIns="27080">
            <a:spAutoFit/>
          </a:bodyPr>
          <a:lstStyle>
            <a:lvl1pPr defTabSz="541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1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1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1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1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1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1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1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1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AR" altLang="es-AR" sz="1400" b="1" i="1">
                <a:solidFill>
                  <a:srgbClr val="FFFFFF"/>
                </a:solidFill>
                <a:latin typeface="Arial" panose="020B0604020202020204" pitchFamily="34" charset="0"/>
              </a:rPr>
              <a:t>Programa de Hidatidosis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s-AR" altLang="es-AR" sz="1400" b="1" i="1">
                <a:solidFill>
                  <a:srgbClr val="FFFFFF"/>
                </a:solidFill>
                <a:latin typeface="Arial" panose="020B0604020202020204" pitchFamily="34" charset="0"/>
              </a:rPr>
              <a:t>Chubut - Argentina</a:t>
            </a:r>
            <a:endParaRPr lang="es-ES" altLang="es-AR" sz="1400" b="1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0228" name="Text Box 22"/>
          <p:cNvSpPr txBox="1">
            <a:spLocks noChangeArrowheads="1"/>
          </p:cNvSpPr>
          <p:nvPr/>
        </p:nvSpPr>
        <p:spPr bwMode="auto">
          <a:xfrm>
            <a:off x="6927850" y="6364290"/>
            <a:ext cx="2217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160" tIns="27080" rIns="54160" bIns="27080">
            <a:spAutoFit/>
          </a:bodyPr>
          <a:lstStyle>
            <a:lvl1pPr defTabSz="541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41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41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41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41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41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41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41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41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AR" altLang="es-AR" sz="1400" b="1" i="1">
                <a:solidFill>
                  <a:srgbClr val="FFFFFF"/>
                </a:solidFill>
                <a:latin typeface="Arial" panose="020B0604020202020204" pitchFamily="34" charset="0"/>
              </a:rPr>
              <a:t>Programa de Hidatidosis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s-AR" altLang="es-AR" sz="1400" b="1" i="1">
                <a:solidFill>
                  <a:srgbClr val="FFFFFF"/>
                </a:solidFill>
                <a:latin typeface="Arial" panose="020B0604020202020204" pitchFamily="34" charset="0"/>
              </a:rPr>
              <a:t>Chubut - Argentina</a:t>
            </a:r>
            <a:endParaRPr lang="es-ES" altLang="es-AR" sz="1400" b="1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45414" name="Picture 2" descr="C:\Users\Acer\Pictures\Cámara nueva\Chalia Marzo 2011\Kodak nueva 12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t="4306" r="4761" b="9547"/>
          <a:stretch/>
        </p:blipFill>
        <p:spPr bwMode="auto">
          <a:xfrm>
            <a:off x="4572000" y="16109"/>
            <a:ext cx="469392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Imagen que contiene árbol, perro, exterior, suelo&#10;&#10;Descripción generada con confianza muy alta">
            <a:extLst>
              <a:ext uri="{FF2B5EF4-FFF2-40B4-BE49-F238E27FC236}">
                <a16:creationId xmlns:a16="http://schemas.microsoft.com/office/drawing/2014/main" id="{9D9ED08B-C02F-427E-96E5-598E3E2206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"/>
          <a:stretch/>
        </p:blipFill>
        <p:spPr>
          <a:xfrm>
            <a:off x="2" y="3461221"/>
            <a:ext cx="5323923" cy="3396781"/>
          </a:xfrm>
          <a:prstGeom prst="rect">
            <a:avLst/>
          </a:prstGeom>
        </p:spPr>
      </p:pic>
      <p:pic>
        <p:nvPicPr>
          <p:cNvPr id="145411" name="Picture 1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t="12606" r="-11215"/>
          <a:stretch/>
        </p:blipFill>
        <p:spPr bwMode="auto">
          <a:xfrm>
            <a:off x="4572000" y="3429001"/>
            <a:ext cx="52324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Asadura completa de cordero">
            <a:extLst>
              <a:ext uri="{FF2B5EF4-FFF2-40B4-BE49-F238E27FC236}">
                <a16:creationId xmlns:a16="http://schemas.microsoft.com/office/drawing/2014/main" id="{6B51AC52-6544-46CE-9150-825B249B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310" y="2637391"/>
            <a:ext cx="1334071" cy="161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8D2CBA0-3F43-401D-8F28-CCB01607B9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32" y="77737"/>
            <a:ext cx="1054716" cy="1054716"/>
          </a:xfrm>
          <a:prstGeom prst="rect">
            <a:avLst/>
          </a:prstGeom>
        </p:spPr>
      </p:pic>
      <p:pic>
        <p:nvPicPr>
          <p:cNvPr id="11" name="Picture 2" descr="HigPulVacuna">
            <a:extLst>
              <a:ext uri="{FF2B5EF4-FFF2-40B4-BE49-F238E27FC236}">
                <a16:creationId xmlns:a16="http://schemas.microsoft.com/office/drawing/2014/main" id="{F4FE8B91-715C-4E0F-BA2B-4A61E49F2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" b="12037"/>
          <a:stretch/>
        </p:blipFill>
        <p:spPr bwMode="auto">
          <a:xfrm>
            <a:off x="5652117" y="3409201"/>
            <a:ext cx="2481310" cy="163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Imagen 871">
            <a:extLst>
              <a:ext uri="{FF2B5EF4-FFF2-40B4-BE49-F238E27FC236}">
                <a16:creationId xmlns:a16="http://schemas.microsoft.com/office/drawing/2014/main" id="{A7CAF84A-2F08-49A5-9E29-9C2E5843D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43" y="3409201"/>
            <a:ext cx="2412256" cy="159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BFDD99F-AA3C-CC7C-A303-64713C5683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2361065"/>
      </p:ext>
    </p:extLst>
  </p:cSld>
  <p:clrMapOvr>
    <a:masterClrMapping/>
  </p:clrMapOvr>
  <p:transition advClick="0" advTm="489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068" x="8475663" y="2328863"/>
          <p14:tracePt t="5077" x="7726363" y="2362200"/>
          <p14:tracePt t="5092" x="7154863" y="2427288"/>
          <p14:tracePt t="5107" x="6046788" y="2541588"/>
          <p14:tracePt t="5124" x="5068888" y="2541588"/>
          <p14:tracePt t="5140" x="4579938" y="2590800"/>
          <p14:tracePt t="5158" x="4156075" y="2590800"/>
          <p14:tracePt t="5174" x="3830638" y="2590800"/>
          <p14:tracePt t="5192" x="3602038" y="2590800"/>
          <p14:tracePt t="5207" x="3422650" y="2590800"/>
          <p14:tracePt t="5225" x="3373438" y="2590800"/>
          <p14:tracePt t="5246" x="3357563" y="2590800"/>
          <p14:tracePt t="5257" x="3341688" y="2590800"/>
          <p14:tracePt t="5275" x="3325813" y="2590800"/>
          <p14:tracePt t="5329" x="3373438" y="2573338"/>
          <p14:tracePt t="5430" x="3406775" y="2573338"/>
          <p14:tracePt t="5439" x="3438525" y="2573338"/>
          <p14:tracePt t="5445" x="3536950" y="2573338"/>
          <p14:tracePt t="5457" x="3586163" y="2573338"/>
          <p14:tracePt t="5475" x="3781425" y="2573338"/>
          <p14:tracePt t="5493" x="4025900" y="2573338"/>
          <p14:tracePt t="5508" x="4483100" y="2573338"/>
          <p14:tracePt t="5525" x="4775200" y="2573338"/>
          <p14:tracePt t="5541" x="5965825" y="2541588"/>
          <p14:tracePt t="5559" x="7237413" y="2541588"/>
          <p14:tracePt t="5576" x="8769350" y="2346325"/>
          <p14:tracePt t="23412" x="8540750" y="2786063"/>
          <p14:tracePt t="23418" x="8150225" y="2882900"/>
          <p14:tracePt t="23428" x="7807325" y="2997200"/>
          <p14:tracePt t="23443" x="7627938" y="3046413"/>
          <p14:tracePt t="23459" x="7367588" y="3095625"/>
          <p14:tracePt t="23476" x="7172325" y="3127375"/>
          <p14:tracePt t="23494" x="7107238" y="3176588"/>
          <p14:tracePt t="23509" x="6927850" y="3257550"/>
          <p14:tracePt t="23528" x="6748463" y="3322638"/>
          <p14:tracePt t="23543" x="6438900" y="3355975"/>
          <p14:tracePt t="23559" x="6129338" y="3405188"/>
          <p14:tracePt t="23576" x="5770563" y="3405188"/>
          <p14:tracePt t="23592" x="5248275" y="3405188"/>
          <p14:tracePt t="23611" x="4840288" y="3436938"/>
          <p14:tracePt t="23627" x="4792663" y="3452813"/>
          <p14:tracePt t="23643" x="4710113" y="3452813"/>
          <p14:tracePt t="23775" x="4694238" y="3452813"/>
          <p14:tracePt t="23830" x="4694238" y="3421063"/>
          <p14:tracePt t="23853" x="4694238" y="3387725"/>
          <p14:tracePt t="23869" x="4694238" y="3371850"/>
          <p14:tracePt t="23879" x="4694238" y="3355975"/>
          <p14:tracePt t="23925" x="4694238" y="3340100"/>
          <p14:tracePt t="23949" x="4694238" y="3322638"/>
          <p14:tracePt t="23963" x="4694238" y="3306763"/>
          <p14:tracePt t="23968" x="4694238" y="3257550"/>
          <p14:tracePt t="23979" x="4694238" y="3208338"/>
          <p14:tracePt t="23994" x="4694238" y="3176588"/>
          <p14:tracePt t="24011" x="4678363" y="3095625"/>
          <p14:tracePt t="24026" x="4613275" y="3030538"/>
          <p14:tracePt t="24044" x="4564063" y="3013075"/>
          <p14:tracePt t="24059" x="4498975" y="2932113"/>
          <p14:tracePt t="24077" x="4449763" y="2900363"/>
          <p14:tracePt t="24094" x="4384675" y="2900363"/>
          <p14:tracePt t="24110" x="4351338" y="2900363"/>
          <p14:tracePt t="24127" x="4319588" y="2900363"/>
          <p14:tracePt t="24143" x="4286250" y="2882900"/>
          <p14:tracePt t="24160" x="4254500" y="2882900"/>
          <p14:tracePt t="24176" x="4238625" y="2882900"/>
          <p14:tracePt t="24195" x="4221163" y="2882900"/>
          <p14:tracePt t="24211" x="4156075" y="2882900"/>
          <p14:tracePt t="24226" x="4090988" y="2882900"/>
          <p14:tracePt t="24245" x="3944938" y="2965450"/>
          <p14:tracePt t="24261" x="3814763" y="2997200"/>
          <p14:tracePt t="24276" x="3748088" y="3062288"/>
          <p14:tracePt t="24294" x="3716338" y="3111500"/>
          <p14:tracePt t="24311" x="3683000" y="3160713"/>
          <p14:tracePt t="24328" x="3667125" y="3160713"/>
          <p14:tracePt t="24343" x="3651250" y="3241675"/>
          <p14:tracePt t="24361" x="3651250" y="3355975"/>
          <p14:tracePt t="24377" x="3602038" y="3517900"/>
          <p14:tracePt t="24395" x="3552825" y="3665538"/>
          <p14:tracePt t="24411" x="3552825" y="3746500"/>
          <p14:tracePt t="24428" x="3552825" y="3892550"/>
          <p14:tracePt t="24456" x="3536950" y="3925888"/>
          <p14:tracePt t="24471" x="3536950" y="3941763"/>
          <p14:tracePt t="24481" x="3536950" y="3990975"/>
          <p14:tracePt t="24493" x="3536950" y="4071938"/>
          <p14:tracePt t="24510" x="3552825" y="4105275"/>
          <p14:tracePt t="24527" x="3570288" y="4137025"/>
          <p14:tracePt t="24543" x="3602038" y="4154488"/>
          <p14:tracePt t="24561" x="3683000" y="4251325"/>
          <p14:tracePt t="24576" x="3732213" y="4284663"/>
          <p14:tracePt t="24595" x="3846513" y="4333875"/>
          <p14:tracePt t="24612" x="3927475" y="4414838"/>
          <p14:tracePt t="24627" x="4041775" y="4464050"/>
          <p14:tracePt t="24644" x="4090988" y="4495800"/>
          <p14:tracePt t="24659" x="4286250" y="4529138"/>
          <p14:tracePt t="24678" x="4368800" y="4529138"/>
          <p14:tracePt t="24695" x="4530725" y="4529138"/>
          <p14:tracePt t="24711" x="4595813" y="4529138"/>
          <p14:tracePt t="24727" x="4792663" y="4529138"/>
          <p14:tracePt t="24744" x="4905375" y="4495800"/>
          <p14:tracePt t="24760" x="4938713" y="4479925"/>
          <p14:tracePt t="24777" x="4954588" y="4446588"/>
          <p14:tracePt t="24795" x="4954588" y="4430713"/>
          <p14:tracePt t="24811" x="5037138" y="4365625"/>
          <p14:tracePt t="24828" x="5068888" y="4333875"/>
          <p14:tracePt t="24848" x="5118100" y="4267200"/>
          <p14:tracePt t="24860" x="5183188" y="4219575"/>
          <p14:tracePt t="24877" x="5264150" y="4137025"/>
          <p14:tracePt t="24896" x="5346700" y="4071938"/>
          <p14:tracePt t="24898" x="5346700" y="4040188"/>
          <p14:tracePt t="24912" x="5362575" y="4040188"/>
          <p14:tracePt t="24928" x="5395913" y="4006850"/>
          <p14:tracePt t="24944" x="5411788" y="3975100"/>
          <p14:tracePt t="24961" x="5443538" y="3876675"/>
          <p14:tracePt t="24977" x="5461000" y="3844925"/>
          <p14:tracePt t="24995" x="5461000" y="3795713"/>
          <p14:tracePt t="25011" x="5476875" y="3730625"/>
          <p14:tracePt t="25028" x="5492750" y="3697288"/>
          <p14:tracePt t="25044" x="5492750" y="3616325"/>
          <p14:tracePt t="25061" x="5492750" y="3551238"/>
          <p14:tracePt t="25077" x="5476875" y="3502025"/>
          <p14:tracePt t="25095" x="5461000" y="3436938"/>
          <p14:tracePt t="25112" x="5427663" y="3322638"/>
          <p14:tracePt t="25127" x="5362575" y="3192463"/>
          <p14:tracePt t="25145" x="5281613" y="3095625"/>
          <p14:tracePt t="25160" x="5216525" y="3030538"/>
          <p14:tracePt t="25178" x="5183188" y="2997200"/>
          <p14:tracePt t="25195" x="5133975" y="2965450"/>
          <p14:tracePt t="25211" x="5133975" y="2947988"/>
          <p14:tracePt t="25229" x="5102225" y="2932113"/>
          <p14:tracePt t="25244" x="4954588" y="2851150"/>
          <p14:tracePt t="25261" x="4873625" y="2801938"/>
          <p14:tracePt t="25277" x="4678363" y="2687638"/>
          <p14:tracePt t="25296" x="4498975" y="2638425"/>
          <p14:tracePt t="25313" x="4286250" y="2622550"/>
          <p14:tracePt t="25328" x="4106863" y="2573338"/>
          <p14:tracePt t="25344" x="3911600" y="2573338"/>
          <p14:tracePt t="25363" x="3748088" y="2573338"/>
          <p14:tracePt t="25364" x="3667125" y="2573338"/>
          <p14:tracePt t="25377" x="3602038" y="2573338"/>
          <p14:tracePt t="25397" x="3503613" y="2573338"/>
          <p14:tracePt t="25399" x="3471863" y="2573338"/>
          <p14:tracePt t="25411" x="3455988" y="2573338"/>
          <p14:tracePt t="25428" x="3390900" y="2590800"/>
          <p14:tracePt t="25445" x="3341688" y="2622550"/>
          <p14:tracePt t="25462" x="3276600" y="2687638"/>
          <p14:tracePt t="25478" x="3178175" y="2768600"/>
          <p14:tracePt t="25495" x="3113088" y="2851150"/>
          <p14:tracePt t="25512" x="3032125" y="2916238"/>
          <p14:tracePt t="25528" x="2949575" y="3013075"/>
          <p14:tracePt t="25544" x="2868613" y="3095625"/>
          <p14:tracePt t="25561" x="2754313" y="3257550"/>
          <p14:tracePt t="25577" x="2738438" y="3322638"/>
          <p14:tracePt t="25595" x="2705100" y="3371850"/>
          <p14:tracePt t="25612" x="2705100" y="3436938"/>
          <p14:tracePt t="25628" x="2705100" y="3502025"/>
          <p14:tracePt t="25645" x="2705100" y="3535363"/>
          <p14:tracePt t="25661" x="2705100" y="3600450"/>
          <p14:tracePt t="25703" x="2705100" y="3616325"/>
          <p14:tracePt t="25763" x="2722563" y="3632200"/>
          <p14:tracePt t="25768" x="2722563" y="3649663"/>
          <p14:tracePt t="25802" x="2754313" y="3681413"/>
          <p14:tracePt t="25810" x="2819400" y="3681413"/>
          <p14:tracePt t="25817" x="2884488" y="3681413"/>
          <p14:tracePt t="25828" x="2982913" y="3746500"/>
          <p14:tracePt t="25846" x="2998788" y="3746500"/>
          <p14:tracePt t="25861" x="3227388" y="3746500"/>
          <p14:tracePt t="25879" x="3406775" y="3746500"/>
          <p14:tracePt t="25895" x="3586163" y="3697288"/>
          <p14:tracePt t="25914" x="3781425" y="3632200"/>
          <p14:tracePt t="25916" x="3976688" y="3632200"/>
          <p14:tracePt t="25918" x="4124325" y="3535363"/>
          <p14:tracePt t="25931" x="4416425" y="3517900"/>
          <p14:tracePt t="25946" x="4579938" y="3517900"/>
          <p14:tracePt t="25961" x="4938713" y="3517900"/>
          <p14:tracePt t="25978" x="5313363" y="3436938"/>
          <p14:tracePt t="25995" x="5622925" y="3290888"/>
          <p14:tracePt t="26013" x="6062663" y="3192463"/>
          <p14:tracePt t="26028" x="6438900" y="3111500"/>
          <p14:tracePt t="26045" x="7107238" y="3030538"/>
          <p14:tracePt t="26062" x="7693025" y="2916238"/>
          <p14:tracePt t="26078" x="8231188" y="2851150"/>
          <p14:tracePt t="26097" x="8720138" y="2736850"/>
          <p14:tracePt t="26113" x="9094788" y="2671763"/>
          <p14:tracePt t="27522" x="7708900" y="2003425"/>
          <p14:tracePt t="27533" x="6927850" y="2003425"/>
          <p14:tracePt t="27546" x="5786438" y="2003425"/>
          <p14:tracePt t="27564" x="5019675" y="2003425"/>
          <p14:tracePt t="27580" x="4727575" y="1954213"/>
          <p14:tracePt t="27596" x="4238625" y="1954213"/>
          <p14:tracePt t="27615" x="3862388" y="1938338"/>
          <p14:tracePt t="27630" x="3830638" y="1938338"/>
          <p14:tracePt t="27648" x="3781425" y="1922463"/>
          <p14:tracePt t="27664" x="3716338" y="1922463"/>
          <p14:tracePt t="27679" x="3651250" y="1922463"/>
          <p14:tracePt t="27698" x="3536950" y="1873250"/>
          <p14:tracePt t="27713" x="3521075" y="1873250"/>
          <p14:tracePt t="27730" x="3471863" y="1841500"/>
          <p14:tracePt t="27746" x="3455988" y="1808163"/>
          <p14:tracePt t="27783" x="3455988" y="1792288"/>
          <p14:tracePt t="27791" x="3503613" y="1792288"/>
          <p14:tracePt t="27799" x="3586163" y="1774825"/>
          <p14:tracePt t="27813" x="3635375" y="1774825"/>
          <p14:tracePt t="27831" x="3748088" y="1743075"/>
          <p14:tracePt t="27846" x="3781425" y="1727200"/>
          <p14:tracePt t="27912" x="3797300" y="1709738"/>
          <p14:tracePt t="27999" x="3797300" y="1662113"/>
          <p14:tracePt t="28021" x="3797300" y="1644650"/>
          <p14:tracePt t="28031" x="3797300" y="1628775"/>
          <p14:tracePt t="28039" x="3781425" y="1612900"/>
          <p14:tracePt t="28057" x="3765550" y="1597025"/>
          <p14:tracePt t="28067" x="3716338" y="1579563"/>
          <p14:tracePt t="28081" x="3700463" y="1563688"/>
          <p14:tracePt t="28097" x="3667125" y="1563688"/>
          <p14:tracePt t="28116" x="3635375" y="1563688"/>
          <p14:tracePt t="28118" x="3570288" y="1563688"/>
          <p14:tracePt t="28130" x="3536950" y="1563688"/>
          <p14:tracePt t="28147" x="3455988" y="1563688"/>
          <p14:tracePt t="28165" x="3406775" y="1563688"/>
          <p14:tracePt t="28180" x="3357563" y="1563688"/>
          <p14:tracePt t="28198" x="3325813" y="1563688"/>
          <p14:tracePt t="28214" x="3243263" y="1563688"/>
          <p14:tracePt t="28231" x="3162300" y="1563688"/>
          <p14:tracePt t="28247" x="3097213" y="1597025"/>
          <p14:tracePt t="28265" x="3081338" y="1597025"/>
          <p14:tracePt t="28281" x="2998788" y="1662113"/>
          <p14:tracePt t="28296" x="2967038" y="1693863"/>
          <p14:tracePt t="28315" x="2917825" y="1743075"/>
          <p14:tracePt t="28332" x="2884488" y="1808163"/>
          <p14:tracePt t="28348" x="2868613" y="1873250"/>
          <p14:tracePt t="28364" x="2868613" y="1954213"/>
          <p14:tracePt t="28382" x="2836863" y="2019300"/>
          <p14:tracePt t="28399" x="2803525" y="2068513"/>
          <p14:tracePt t="28414" x="2803525" y="2101850"/>
          <p14:tracePt t="28432" x="2803525" y="2117725"/>
          <p14:tracePt t="28447" x="2803525" y="2133600"/>
          <p14:tracePt t="28465" x="2852738" y="2198688"/>
          <p14:tracePt t="28481" x="2868613" y="2198688"/>
          <p14:tracePt t="28498" x="2901950" y="2247900"/>
          <p14:tracePt t="28514" x="2982913" y="2328863"/>
          <p14:tracePt t="28531" x="3097213" y="2411413"/>
          <p14:tracePt t="28547" x="3227388" y="2459038"/>
          <p14:tracePt t="28565" x="3259138" y="2459038"/>
          <p14:tracePt t="28580" x="3341688" y="2459038"/>
          <p14:tracePt t="28598" x="3438525" y="2459038"/>
          <p14:tracePt t="28615" x="3521075" y="2459038"/>
          <p14:tracePt t="28631" x="3651250" y="2459038"/>
          <p14:tracePt t="28647" x="3716338" y="2443163"/>
          <p14:tracePt t="28665" x="3830638" y="2411413"/>
          <p14:tracePt t="28681" x="3879850" y="2393950"/>
          <p14:tracePt t="28698" x="3994150" y="2328863"/>
          <p14:tracePt t="28715" x="4025900" y="2312988"/>
          <p14:tracePt t="28732" x="4090988" y="2281238"/>
          <p14:tracePt t="28748" x="4106863" y="2247900"/>
          <p14:tracePt t="28765" x="4124325" y="2216150"/>
          <p14:tracePt t="28781" x="4124325" y="2198688"/>
          <p14:tracePt t="28799" x="4140200" y="2182813"/>
          <p14:tracePt t="28817" x="4156075" y="2149475"/>
          <p14:tracePt t="28835" x="4156075" y="2117725"/>
          <p14:tracePt t="28862" x="4156075" y="2101850"/>
          <p14:tracePt t="28870" x="4156075" y="2084388"/>
          <p14:tracePt t="28881" x="4156075" y="2068513"/>
          <p14:tracePt t="28898" x="4156075" y="2036763"/>
          <p14:tracePt t="28915" x="4156075" y="2003425"/>
          <p14:tracePt t="28932" x="4156075" y="1971675"/>
          <p14:tracePt t="28947" x="4156075" y="1938338"/>
          <p14:tracePt t="28966" x="4156075" y="1922463"/>
          <p14:tracePt t="28981" x="4156075" y="1906588"/>
          <p14:tracePt t="29018" x="4156075" y="1824038"/>
          <p14:tracePt t="29029" x="4140200" y="1808163"/>
          <p14:tracePt t="29073" x="4124325" y="1792288"/>
          <p14:tracePt t="29109" x="4106863" y="1792288"/>
          <p14:tracePt t="29236" x="4140200" y="1792288"/>
          <p14:tracePt t="29245" x="4171950" y="1792288"/>
          <p14:tracePt t="29253" x="4286250" y="1792288"/>
          <p14:tracePt t="29265" x="4465638" y="1792288"/>
          <p14:tracePt t="29281" x="4530725" y="1792288"/>
          <p14:tracePt t="29299" x="4775200" y="1758950"/>
          <p14:tracePt t="29315" x="5297488" y="1758950"/>
          <p14:tracePt t="29333" x="5622925" y="1709738"/>
          <p14:tracePt t="29348" x="5851525" y="1677988"/>
          <p14:tracePt t="29365" x="6307138" y="1597025"/>
          <p14:tracePt t="29381" x="6569075" y="1547813"/>
          <p14:tracePt t="29399" x="6764338" y="1547813"/>
          <p14:tracePt t="29415" x="7024688" y="1547813"/>
          <p14:tracePt t="29433" x="7204075" y="1547813"/>
          <p14:tracePt t="29448" x="7432675" y="1482725"/>
          <p14:tracePt t="29467" x="7531100" y="1466850"/>
          <p14:tracePt t="29482" x="7596188" y="1466850"/>
          <p14:tracePt t="29502" x="7612063" y="1466850"/>
          <p14:tracePt t="29530" x="7627938" y="1466850"/>
          <p14:tracePt t="29541" x="7661275" y="1482725"/>
          <p14:tracePt t="29551" x="7677150" y="1482725"/>
          <p14:tracePt t="29566" x="7708900" y="1482725"/>
          <p14:tracePt t="29582" x="7840663" y="1498600"/>
          <p14:tracePt t="29599" x="7905750" y="1498600"/>
          <p14:tracePt t="29616" x="8002588" y="1531938"/>
          <p14:tracePt t="29632" x="8150225" y="1531938"/>
          <p14:tracePt t="29649" x="8329613" y="1531938"/>
          <p14:tracePt t="29664" x="8639175" y="1563688"/>
          <p14:tracePt t="29683" x="8834438" y="1563688"/>
          <p14:tracePt t="29700" x="8915400" y="1563688"/>
          <p14:tracePt t="29703" x="8932863" y="1563688"/>
          <p14:tracePt t="29715" x="9013825" y="1563688"/>
          <p14:tracePt t="36078" x="8980488" y="2101850"/>
          <p14:tracePt t="36082" x="8932863" y="2166938"/>
          <p14:tracePt t="36094" x="8834438" y="2247900"/>
          <p14:tracePt t="36105" x="8753475" y="2312988"/>
          <p14:tracePt t="36122" x="8589963" y="2459038"/>
          <p14:tracePt t="36139" x="8459788" y="2541588"/>
          <p14:tracePt t="36155" x="8361363" y="2622550"/>
          <p14:tracePt t="36173" x="8264525" y="2736850"/>
          <p14:tracePt t="36189" x="8181975" y="2817813"/>
          <p14:tracePt t="36206" x="8035925" y="2947988"/>
          <p14:tracePt t="36222" x="7840663" y="3078163"/>
          <p14:tracePt t="36239" x="7693025" y="3192463"/>
          <p14:tracePt t="36255" x="7481888" y="3340100"/>
          <p14:tracePt t="36273" x="7302500" y="3486150"/>
          <p14:tracePt t="36288" x="7123113" y="3665538"/>
          <p14:tracePt t="36307" x="7008813" y="3779838"/>
          <p14:tracePt t="36324" x="6878638" y="3990975"/>
          <p14:tracePt t="36340" x="6796088" y="4333875"/>
          <p14:tracePt t="36356" x="6780213" y="4545013"/>
          <p14:tracePt t="36373" x="6683375" y="4968875"/>
          <p14:tracePt t="36388" x="6584950" y="5375275"/>
          <p14:tracePt t="36406" x="6470650" y="5815013"/>
          <p14:tracePt t="36423" x="6421438" y="6288088"/>
          <p14:tracePt t="36438" x="6405563" y="6842125"/>
          <p14:tracePt t="36877" x="7596188" y="6792913"/>
          <p14:tracePt t="36889" x="7596188" y="6743700"/>
          <p14:tracePt t="36906" x="7612063" y="6646863"/>
          <p14:tracePt t="36923" x="7612063" y="6564313"/>
          <p14:tracePt t="36940" x="7612063" y="6450013"/>
          <p14:tracePt t="36956" x="7612063" y="6369050"/>
          <p14:tracePt t="36974" x="7612063" y="6288088"/>
          <p14:tracePt t="36989" x="7612063" y="6238875"/>
          <p14:tracePt t="37007" x="7612063" y="6173788"/>
          <p14:tracePt t="37025" x="7612063" y="6124575"/>
          <p14:tracePt t="37038" x="7612063" y="6043613"/>
          <p14:tracePt t="37056" x="7612063" y="5945188"/>
          <p14:tracePt t="37072" x="7612063" y="5864225"/>
          <p14:tracePt t="37091" x="7612063" y="5765800"/>
          <p14:tracePt t="37107" x="7612063" y="5700713"/>
          <p14:tracePt t="37123" x="7612063" y="5570538"/>
          <p14:tracePt t="37140" x="7612063" y="5489575"/>
          <p14:tracePt t="37156" x="7612063" y="5424488"/>
          <p14:tracePt t="37174" x="7627938" y="5391150"/>
          <p14:tracePt t="37176" x="7643813" y="5343525"/>
          <p14:tracePt t="37189" x="7677150" y="5294313"/>
          <p14:tracePt t="37207" x="7677150" y="5195888"/>
          <p14:tracePt t="37223" x="7708900" y="5130800"/>
          <p14:tracePt t="37241" x="7726363" y="5049838"/>
          <p14:tracePt t="37256" x="7758113" y="4951413"/>
          <p14:tracePt t="37273" x="7791450" y="4821238"/>
          <p14:tracePt t="37289" x="7791450" y="4773613"/>
          <p14:tracePt t="37307" x="7791450" y="4724400"/>
          <p14:tracePt t="37323" x="7791450" y="4691063"/>
          <p14:tracePt t="37341" x="7791450" y="4659313"/>
          <p14:tracePt t="37356" x="7791450" y="4610100"/>
          <p14:tracePt t="37374" x="7791450" y="4560888"/>
          <p14:tracePt t="37375" x="7791450" y="4545013"/>
          <p14:tracePt t="37389" x="7791450" y="4529138"/>
          <p14:tracePt t="37407" x="7807325" y="4479925"/>
          <p14:tracePt t="37423" x="7807325" y="4464050"/>
          <p14:tracePt t="37441" x="7807325" y="4414838"/>
          <p14:tracePt t="37456" x="7807325" y="4398963"/>
          <p14:tracePt t="37474" x="7807325" y="4365625"/>
          <p14:tracePt t="37489" x="7791450" y="4316413"/>
          <p14:tracePt t="37507" x="7791450" y="4284663"/>
          <p14:tracePt t="37523" x="7758113" y="4251325"/>
          <p14:tracePt t="37545" x="7742238" y="4235450"/>
          <p14:tracePt t="37556" x="7693025" y="4202113"/>
          <p14:tracePt t="37574" x="7627938" y="4186238"/>
          <p14:tracePt t="37590" x="7578725" y="4186238"/>
          <p14:tracePt t="37606" x="7562850" y="4186238"/>
          <p14:tracePt t="37626" x="7531100" y="4170363"/>
          <p14:tracePt t="37640" x="7497763" y="4154488"/>
          <p14:tracePt t="37656" x="7481888" y="4137025"/>
          <p14:tracePt t="37674" x="7416800" y="4137025"/>
          <p14:tracePt t="37690" x="7399338" y="4137025"/>
          <p14:tracePt t="37708" x="7351713" y="4121150"/>
          <p14:tracePt t="37725" x="7334250" y="4121150"/>
          <p14:tracePt t="37741" x="7318375" y="4121150"/>
          <p14:tracePt t="37756" x="7269163" y="4121150"/>
          <p14:tracePt t="37774" x="7188200" y="4121150"/>
          <p14:tracePt t="37791" x="7123113" y="4121150"/>
          <p14:tracePt t="37806" x="6975475" y="4121150"/>
          <p14:tracePt t="37824" x="6845300" y="4121150"/>
          <p14:tracePt t="37840" x="6764338" y="4121150"/>
          <p14:tracePt t="37858" x="6699250" y="4121150"/>
          <p14:tracePt t="37873" x="6665913" y="4121150"/>
          <p14:tracePt t="37891" x="6600825" y="4121150"/>
          <p14:tracePt t="37919" x="6584950" y="4121150"/>
          <p14:tracePt t="37931" x="6569075" y="4121150"/>
          <p14:tracePt t="37944" x="6535738" y="4121150"/>
          <p14:tracePt t="37956" x="6519863" y="4121150"/>
          <p14:tracePt t="37973" x="6486525" y="4137025"/>
          <p14:tracePt t="37991" x="6421438" y="4186238"/>
          <p14:tracePt t="37993" x="6356350" y="4202113"/>
          <p14:tracePt t="38006" x="6356350" y="4219575"/>
          <p14:tracePt t="38025" x="6291263" y="4235450"/>
          <p14:tracePt t="38040" x="6226175" y="4267200"/>
          <p14:tracePt t="38058" x="6176963" y="4316413"/>
          <p14:tracePt t="38073" x="6145213" y="4365625"/>
          <p14:tracePt t="38091" x="6145213" y="4381500"/>
          <p14:tracePt t="38108" x="6096000" y="4414838"/>
          <p14:tracePt t="38124" x="6080125" y="4464050"/>
          <p14:tracePt t="38141" x="6062663" y="4479925"/>
          <p14:tracePt t="38157" x="6030913" y="4529138"/>
          <p14:tracePt t="38174" x="6030913" y="4560888"/>
          <p14:tracePt t="38191" x="6015038" y="4610100"/>
          <p14:tracePt t="38207" x="5997575" y="4641850"/>
          <p14:tracePt t="38224" x="5997575" y="4659313"/>
          <p14:tracePt t="38294" x="5997575" y="4691063"/>
          <p14:tracePt t="38301" x="5997575" y="4708525"/>
          <p14:tracePt t="38328" x="5997575" y="4724400"/>
          <p14:tracePt t="38333" x="5997575" y="4740275"/>
          <p14:tracePt t="38354" x="5997575" y="4756150"/>
          <p14:tracePt t="38361" x="5997575" y="4773613"/>
          <p14:tracePt t="38374" x="5997575" y="4789488"/>
          <p14:tracePt t="38390" x="5997575" y="4821238"/>
          <p14:tracePt t="38408" x="6015038" y="4854575"/>
          <p14:tracePt t="38425" x="6030913" y="4870450"/>
          <p14:tracePt t="38441" x="6096000" y="4903788"/>
          <p14:tracePt t="38457" x="6176963" y="4919663"/>
          <p14:tracePt t="38475" x="6242050" y="4919663"/>
          <p14:tracePt t="38491" x="6291263" y="4951413"/>
          <p14:tracePt t="38508" x="6340475" y="4951413"/>
          <p14:tracePt t="38525" x="6389688" y="4951413"/>
          <p14:tracePt t="38543" x="6503988" y="4951413"/>
          <p14:tracePt t="38557" x="6569075" y="4951413"/>
          <p14:tracePt t="38575" x="6748463" y="4951413"/>
          <p14:tracePt t="38591" x="7008813" y="4951413"/>
          <p14:tracePt t="38608" x="7123113" y="4935538"/>
          <p14:tracePt t="38624" x="7204075" y="4886325"/>
          <p14:tracePt t="38641" x="7286625" y="4838700"/>
          <p14:tracePt t="38657" x="7302500" y="4838700"/>
          <p14:tracePt t="38675" x="7302500" y="4805363"/>
          <p14:tracePt t="38690" x="7334250" y="4756150"/>
          <p14:tracePt t="38709" x="7351713" y="4708525"/>
          <p14:tracePt t="38724" x="7367588" y="4691063"/>
          <p14:tracePt t="38741" x="7383463" y="4659313"/>
          <p14:tracePt t="38757" x="7383463" y="4625975"/>
          <p14:tracePt t="38775" x="7416800" y="4576763"/>
          <p14:tracePt t="38791" x="7464425" y="4545013"/>
          <p14:tracePt t="38809" x="7464425" y="4529138"/>
          <p14:tracePt t="38825" x="7497763" y="4495800"/>
          <p14:tracePt t="38842" x="7531100" y="4464050"/>
          <p14:tracePt t="38861" x="7531100" y="4446588"/>
          <p14:tracePt t="38874" x="7546975" y="4430713"/>
          <p14:tracePt t="38947" x="7562850" y="4430713"/>
          <p14:tracePt t="38957" x="7578725" y="4414838"/>
          <p14:tracePt t="38979" x="7578725" y="4398963"/>
          <p14:tracePt t="38987" x="7578725" y="4381500"/>
          <p14:tracePt t="38995" x="7578725" y="4365625"/>
          <p14:tracePt t="39011" x="7578725" y="4316413"/>
          <p14:tracePt t="39028" x="7578725" y="4300538"/>
          <p14:tracePt t="39047" x="7578725" y="4284663"/>
          <p14:tracePt t="39057" x="7578725" y="4267200"/>
          <p14:tracePt t="39075" x="7578725" y="4202113"/>
          <p14:tracePt t="39091" x="7578725" y="4170363"/>
          <p14:tracePt t="39109" x="7578725" y="4154488"/>
          <p14:tracePt t="39129" x="7578725" y="4137025"/>
          <p14:tracePt t="39144" x="7578725" y="4121150"/>
          <p14:tracePt t="39158" x="7578725" y="4105275"/>
          <p14:tracePt t="39175" x="7531100" y="4056063"/>
          <p14:tracePt t="39191" x="7497763" y="4040188"/>
          <p14:tracePt t="39209" x="7432675" y="4040188"/>
          <p14:tracePt t="39225" x="7416800" y="4024313"/>
          <p14:tracePt t="39242" x="7367588" y="4024313"/>
          <p14:tracePt t="39258" x="7286625" y="4024313"/>
          <p14:tracePt t="39276" x="7237413" y="4006850"/>
          <p14:tracePt t="39291" x="7204075" y="4006850"/>
          <p14:tracePt t="39309" x="7188200" y="4006850"/>
          <p14:tracePt t="39325" x="7138988" y="4006850"/>
          <p14:tracePt t="39343" x="7123113" y="4006850"/>
          <p14:tracePt t="39358" x="7024688" y="4006850"/>
          <p14:tracePt t="39376" x="6910388" y="4024313"/>
          <p14:tracePt t="39391" x="6813550" y="4105275"/>
          <p14:tracePt t="39409" x="6764338" y="4137025"/>
          <p14:tracePt t="39425" x="6731000" y="4170363"/>
          <p14:tracePt t="39442" x="6715125" y="4186238"/>
          <p14:tracePt t="39461" x="6715125" y="4219575"/>
          <p14:tracePt t="39475" x="6715125" y="4316413"/>
          <p14:tracePt t="39492" x="6699250" y="4365625"/>
          <p14:tracePt t="39510" x="6683375" y="4414838"/>
          <p14:tracePt t="39526" x="6683375" y="4464050"/>
          <p14:tracePt t="39543" x="6683375" y="4529138"/>
          <p14:tracePt t="39562" x="6683375" y="4545013"/>
          <p14:tracePt t="39576" x="6715125" y="4576763"/>
          <p14:tracePt t="39591" x="6764338" y="4610100"/>
          <p14:tracePt t="39610" x="6813550" y="4659313"/>
          <p14:tracePt t="39627" x="6894513" y="4691063"/>
          <p14:tracePt t="39644" x="6943725" y="4708525"/>
          <p14:tracePt t="39646" x="6992938" y="4708525"/>
          <p14:tracePt t="39659" x="7042150" y="4724400"/>
          <p14:tracePt t="39675" x="7107238" y="4724400"/>
          <p14:tracePt t="39691" x="7154863" y="4724400"/>
          <p14:tracePt t="39710" x="7172325" y="4740275"/>
          <p14:tracePt t="39747" x="7204075" y="4740275"/>
          <p14:tracePt t="39763" x="7253288" y="4740275"/>
          <p14:tracePt t="39772" x="7286625" y="4740275"/>
          <p14:tracePt t="39779" x="7302500" y="4724400"/>
          <p14:tracePt t="39796" x="7334250" y="4724400"/>
          <p14:tracePt t="39809" x="7351713" y="4724400"/>
          <p14:tracePt t="39826" x="7448550" y="4691063"/>
          <p14:tracePt t="39843" x="7531100" y="4641850"/>
          <p14:tracePt t="39859" x="7546975" y="4641850"/>
          <p14:tracePt t="39877" x="7562850" y="4641850"/>
          <p14:tracePt t="39892" x="7596188" y="4610100"/>
          <p14:tracePt t="39910" x="7612063" y="4594225"/>
          <p14:tracePt t="39926" x="7612063" y="4576763"/>
          <p14:tracePt t="39944" x="7643813" y="4529138"/>
          <p14:tracePt t="39958" x="7661275" y="4495800"/>
          <p14:tracePt t="39975" x="7693025" y="4446588"/>
          <p14:tracePt t="39992" x="7726363" y="4398963"/>
          <p14:tracePt t="40010" x="7742238" y="4333875"/>
          <p14:tracePt t="40027" x="7823200" y="4219575"/>
          <p14:tracePt t="40042" x="7823200" y="4137025"/>
          <p14:tracePt t="40060" x="7823200" y="4121150"/>
          <p14:tracePt t="40076" x="7823200" y="4056063"/>
          <p14:tracePt t="40092" x="7823200" y="4040188"/>
          <p14:tracePt t="40110" x="7807325" y="4006850"/>
          <p14:tracePt t="40127" x="7758113" y="3990975"/>
          <p14:tracePt t="40142" x="7677150" y="3957638"/>
          <p14:tracePt t="40160" x="7546975" y="3957638"/>
          <p14:tracePt t="40176" x="7432675" y="3957638"/>
          <p14:tracePt t="40194" x="7302500" y="3957638"/>
          <p14:tracePt t="40196" x="7172325" y="3957638"/>
          <p14:tracePt t="40209" x="7089775" y="3975100"/>
          <p14:tracePt t="40226" x="7008813" y="4040188"/>
          <p14:tracePt t="40244" x="6862763" y="4105275"/>
          <p14:tracePt t="40259" x="6683375" y="4105275"/>
          <p14:tracePt t="40277" x="6634163" y="4137025"/>
          <p14:tracePt t="40294" x="6535738" y="4170363"/>
          <p14:tracePt t="40309" x="6519863" y="4170363"/>
          <p14:tracePt t="40397" x="6519863" y="4186238"/>
          <p14:tracePt t="40420" x="6503988" y="4186238"/>
          <p14:tracePt t="40430" x="6486525" y="4186238"/>
          <p14:tracePt t="40436" x="6470650" y="4186238"/>
          <p14:tracePt t="40464" x="6454775" y="4186238"/>
          <p14:tracePt t="40470" x="6438900" y="4186238"/>
          <p14:tracePt t="40480" x="6405563" y="4186238"/>
          <p14:tracePt t="40497" x="6389688" y="4186238"/>
          <p14:tracePt t="40509" x="6373813" y="4186238"/>
          <p14:tracePt t="40528" x="6307138" y="4186238"/>
          <p14:tracePt t="40543" x="6259513" y="4202113"/>
          <p14:tracePt t="40560" x="6242050" y="4202113"/>
          <p14:tracePt t="40599" x="6226175" y="4202113"/>
          <p14:tracePt t="40607" x="6210300" y="4235450"/>
          <p14:tracePt t="40615" x="6194425" y="4251325"/>
          <p14:tracePt t="40625" x="6176963" y="4267200"/>
          <p14:tracePt t="40644" x="6111875" y="4316413"/>
          <p14:tracePt t="40659" x="6046788" y="4381500"/>
          <p14:tracePt t="40677" x="6030913" y="4414838"/>
          <p14:tracePt t="40693" x="6015038" y="4446588"/>
          <p14:tracePt t="40710" x="5965825" y="4511675"/>
          <p14:tracePt t="40726" x="5949950" y="4560888"/>
          <p14:tracePt t="40743" x="5949950" y="4576763"/>
          <p14:tracePt t="40759" x="5949950" y="4610100"/>
          <p14:tracePt t="40777" x="5932488" y="4675188"/>
          <p14:tracePt t="40794" x="5932488" y="4756150"/>
          <p14:tracePt t="40811" x="5932488" y="4854575"/>
          <p14:tracePt t="40826" x="5932488" y="4870450"/>
          <p14:tracePt t="40844" x="5932488" y="4935538"/>
          <p14:tracePt t="40859" x="5965825" y="4984750"/>
          <p14:tracePt t="40878" x="5997575" y="5016500"/>
          <p14:tracePt t="40893" x="6015038" y="5083175"/>
          <p14:tracePt t="40911" x="6080125" y="5130800"/>
          <p14:tracePt t="40927" x="6080125" y="5148263"/>
          <p14:tracePt t="40943" x="6145213" y="5180013"/>
          <p14:tracePt t="40961" x="6145213" y="5213350"/>
          <p14:tracePt t="40977" x="6176963" y="5245100"/>
          <p14:tracePt t="40994" x="6194425" y="5278438"/>
          <p14:tracePt t="41009" x="6242050" y="5310188"/>
          <p14:tracePt t="41028" x="6307138" y="5326063"/>
          <p14:tracePt t="41043" x="6356350" y="5359400"/>
          <p14:tracePt t="41061" x="6421438" y="5375275"/>
          <p14:tracePt t="41077" x="6454775" y="5375275"/>
          <p14:tracePt t="41117" x="6470650" y="5375275"/>
          <p14:tracePt t="41130" x="6470650" y="5359400"/>
          <p14:tracePt t="41137" x="6503988" y="5326063"/>
          <p14:tracePt t="41145" x="6503988" y="5310188"/>
          <p14:tracePt t="41160" x="6535738" y="5310188"/>
          <p14:tracePt t="41176" x="6600825" y="5260975"/>
          <p14:tracePt t="41193" x="6618288" y="5195888"/>
          <p14:tracePt t="41211" x="6650038" y="5130800"/>
          <p14:tracePt t="41226" x="6665913" y="5114925"/>
          <p14:tracePt t="41244" x="6715125" y="5049838"/>
          <p14:tracePt t="41260" x="6764338" y="5000625"/>
          <p14:tracePt t="41276" x="6780213" y="4919663"/>
          <p14:tracePt t="41293" x="6813550" y="4838700"/>
          <p14:tracePt t="41312" x="6813550" y="4773613"/>
          <p14:tracePt t="41327" x="6813550" y="4691063"/>
          <p14:tracePt t="41343" x="6845300" y="4641850"/>
          <p14:tracePt t="41361" x="6845300" y="4594225"/>
          <p14:tracePt t="41376" x="6845300" y="4560888"/>
          <p14:tracePt t="41395" x="6862763" y="4495800"/>
          <p14:tracePt t="41411" x="6878638" y="4464050"/>
          <p14:tracePt t="41426" x="6878638" y="4430713"/>
          <p14:tracePt t="41445" x="6878638" y="4365625"/>
          <p14:tracePt t="41460" x="6764338" y="4267200"/>
          <p14:tracePt t="41478" x="6748463" y="4219575"/>
          <p14:tracePt t="41494" x="6715125" y="4186238"/>
          <p14:tracePt t="41511" x="6683375" y="4137025"/>
          <p14:tracePt t="41527" x="6634163" y="4040188"/>
          <p14:tracePt t="41544" x="6634163" y="4024313"/>
          <p14:tracePt t="41560" x="6551613" y="3941763"/>
          <p14:tracePt t="41577" x="6519863" y="3910013"/>
          <p14:tracePt t="41615" x="6503988" y="3892550"/>
          <p14:tracePt t="41638" x="6486525" y="3892550"/>
          <p14:tracePt t="41663" x="6454775" y="3892550"/>
          <p14:tracePt t="41675" x="6421438" y="3892550"/>
          <p14:tracePt t="41683" x="6405563" y="3892550"/>
          <p14:tracePt t="41694" x="6389688" y="3892550"/>
          <p14:tracePt t="41710" x="6324600" y="3892550"/>
          <p14:tracePt t="41727" x="6275388" y="3892550"/>
          <p14:tracePt t="41745" x="6242050" y="3892550"/>
          <p14:tracePt t="41760" x="6194425" y="3892550"/>
          <p14:tracePt t="41778" x="6176963" y="3925888"/>
          <p14:tracePt t="41795" x="6129338" y="3990975"/>
          <p14:tracePt t="41812" x="6080125" y="4024313"/>
          <p14:tracePt t="41827" x="6030913" y="4071938"/>
          <p14:tracePt t="41845" x="6015038" y="4089400"/>
          <p14:tracePt t="41861" x="5997575" y="4121150"/>
          <p14:tracePt t="41878" x="5981700" y="4137025"/>
          <p14:tracePt t="41894" x="5932488" y="4202113"/>
          <p14:tracePt t="41913" x="5916613" y="4235450"/>
          <p14:tracePt t="41927" x="5916613" y="4267200"/>
          <p14:tracePt t="41945" x="5884863" y="4333875"/>
          <p14:tracePt t="41962" x="5851525" y="4381500"/>
          <p14:tracePt t="41977" x="5851525" y="4430713"/>
          <p14:tracePt t="41995" x="5851525" y="4511675"/>
          <p14:tracePt t="42012" x="5851525" y="4560888"/>
          <p14:tracePt t="42028" x="5867400" y="4659313"/>
          <p14:tracePt t="42044" x="5900738" y="4708525"/>
          <p14:tracePt t="42062" x="5965825" y="4821238"/>
          <p14:tracePt t="42078" x="6015038" y="4854575"/>
          <p14:tracePt t="42095" x="6080125" y="4935538"/>
          <p14:tracePt t="42112" x="6111875" y="4968875"/>
          <p14:tracePt t="42127" x="6129338" y="4984750"/>
          <p14:tracePt t="42145" x="6161088" y="5016500"/>
          <p14:tracePt t="42160" x="6194425" y="5099050"/>
          <p14:tracePt t="42179" x="6242050" y="5114925"/>
          <p14:tracePt t="42194" x="6307138" y="5148263"/>
          <p14:tracePt t="42212" x="6324600" y="5148263"/>
          <p14:tracePt t="42227" x="6373813" y="5148263"/>
          <p14:tracePt t="42245" x="6438900" y="5164138"/>
          <p14:tracePt t="42261" x="6486525" y="5164138"/>
          <p14:tracePt t="42278" x="6519863" y="5164138"/>
          <p14:tracePt t="42294" x="6569075" y="5164138"/>
          <p14:tracePt t="42312" x="6618288" y="5130800"/>
          <p14:tracePt t="42328" x="6650038" y="5065713"/>
          <p14:tracePt t="42345" x="6683375" y="5016500"/>
          <p14:tracePt t="42360" x="6715125" y="4984750"/>
          <p14:tracePt t="42378" x="6731000" y="4886325"/>
          <p14:tracePt t="42395" x="6731000" y="4805363"/>
          <p14:tracePt t="42412" x="6748463" y="4756150"/>
          <p14:tracePt t="42428" x="6748463" y="4724400"/>
          <p14:tracePt t="42445" x="6748463" y="4659313"/>
          <p14:tracePt t="42461" x="6748463" y="4610100"/>
          <p14:tracePt t="42478" x="6748463" y="4576763"/>
          <p14:tracePt t="42494" x="6748463" y="4495800"/>
          <p14:tracePt t="42511" x="6748463" y="4430713"/>
          <p14:tracePt t="42528" x="6715125" y="4349750"/>
          <p14:tracePt t="42545" x="6699250" y="4284663"/>
          <p14:tracePt t="42561" x="6665913" y="4267200"/>
          <p14:tracePt t="42578" x="6634163" y="4235450"/>
          <p14:tracePt t="42594" x="6618288" y="4202113"/>
          <p14:tracePt t="42610" x="6569075" y="4154488"/>
          <p14:tracePt t="42629" x="6535738" y="4105275"/>
          <p14:tracePt t="42649" x="6470650" y="4089400"/>
          <p14:tracePt t="42661" x="6454775" y="4071938"/>
          <p14:tracePt t="42678" x="6438900" y="4056063"/>
          <p14:tracePt t="42695" x="6405563" y="4056063"/>
          <p14:tracePt t="42712" x="6373813" y="4040188"/>
          <p14:tracePt t="42749" x="6340475" y="4040188"/>
          <p14:tracePt t="42755" x="6324600" y="4040188"/>
          <p14:tracePt t="42764" x="6307138" y="4056063"/>
          <p14:tracePt t="42778" x="6291263" y="4105275"/>
          <p14:tracePt t="42795" x="6242050" y="4202113"/>
          <p14:tracePt t="42812" x="6194425" y="4333875"/>
          <p14:tracePt t="42828" x="6145213" y="4381500"/>
          <p14:tracePt t="42845" x="6111875" y="4464050"/>
          <p14:tracePt t="42861" x="6062663" y="4560888"/>
          <p14:tracePt t="42878" x="6062663" y="4576763"/>
          <p14:tracePt t="42894" x="6062663" y="4625975"/>
          <p14:tracePt t="42912" x="6062663" y="4659313"/>
          <p14:tracePt t="42928" x="6062663" y="4708525"/>
          <p14:tracePt t="42945" x="6062663" y="4773613"/>
          <p14:tracePt t="42962" x="6062663" y="4854575"/>
          <p14:tracePt t="42978" x="6096000" y="4903788"/>
          <p14:tracePt t="42995" x="6096000" y="4935538"/>
          <p14:tracePt t="43011" x="6129338" y="4984750"/>
          <p14:tracePt t="43099" x="6080125" y="4968875"/>
          <p14:tracePt t="43105" x="5900738" y="4935538"/>
          <p14:tracePt t="43116" x="5786438" y="4886325"/>
          <p14:tracePt t="43129" x="5640388" y="4838700"/>
          <p14:tracePt t="43145" x="5102225" y="4708525"/>
          <p14:tracePt t="43162" x="4710113" y="4641850"/>
          <p14:tracePt t="43178" x="4400550" y="4545013"/>
          <p14:tracePt t="43195" x="4156075" y="4545013"/>
          <p14:tracePt t="43212" x="3976688" y="4511675"/>
          <p14:tracePt t="43229" x="3911600" y="4479925"/>
          <p14:tracePt t="43245" x="3814763" y="4464050"/>
          <p14:tracePt t="43262" x="3765550" y="4446588"/>
          <p14:tracePt t="43305" x="3748088" y="4430713"/>
          <p14:tracePt t="43317" x="3716338" y="4430713"/>
          <p14:tracePt t="43352" x="3700463" y="4398963"/>
          <p14:tracePt t="43365" x="3700463" y="4381500"/>
          <p14:tracePt t="43368" x="3683000" y="4381500"/>
          <p14:tracePt t="43381" x="3683000" y="4365625"/>
          <p14:tracePt t="43395" x="3667125" y="4333875"/>
          <p14:tracePt t="43412" x="3651250" y="4251325"/>
          <p14:tracePt t="43429" x="3617913" y="4235450"/>
          <p14:tracePt t="43445" x="3602038" y="4186238"/>
          <p14:tracePt t="43462" x="3586163" y="4170363"/>
          <p14:tracePt t="43478" x="3570288" y="4105275"/>
          <p14:tracePt t="43496" x="3536950" y="4056063"/>
          <p14:tracePt t="43512" x="3503613" y="3957638"/>
          <p14:tracePt t="43529" x="3438525" y="3892550"/>
          <p14:tracePt t="43545" x="3308350" y="3746500"/>
          <p14:tracePt t="43562" x="3243263" y="3697288"/>
          <p14:tracePt t="43582" x="3194050" y="3649663"/>
          <p14:tracePt t="43600" x="3128963" y="3600450"/>
          <p14:tracePt t="43613" x="3097213" y="3582988"/>
          <p14:tracePt t="43630" x="3032125" y="3535363"/>
          <p14:tracePt t="43645" x="2982913" y="3535363"/>
          <p14:tracePt t="43662" x="2933700" y="3470275"/>
          <p14:tracePt t="43678" x="2836863" y="3470275"/>
          <p14:tracePt t="43696" x="2787650" y="3470275"/>
          <p14:tracePt t="43713" x="2722563" y="3470275"/>
          <p14:tracePt t="43729" x="2574925" y="3470275"/>
          <p14:tracePt t="43745" x="2444750" y="3470275"/>
          <p14:tracePt t="43762" x="2151063" y="3517900"/>
          <p14:tracePt t="43779" x="1906588" y="3582988"/>
          <p14:tracePt t="43796" x="1776413" y="3582988"/>
          <p14:tracePt t="43812" x="1695450" y="3600450"/>
          <p14:tracePt t="43829" x="1450975" y="3649663"/>
          <p14:tracePt t="43846" x="1368425" y="3697288"/>
          <p14:tracePt t="43863" x="1336675" y="3762375"/>
          <p14:tracePt t="43879" x="1320800" y="3795713"/>
          <p14:tracePt t="43896" x="1255713" y="3860800"/>
          <p14:tracePt t="43913" x="1222375" y="3957638"/>
          <p14:tracePt t="43929" x="1123950" y="4121150"/>
          <p14:tracePt t="43945" x="1042988" y="4202113"/>
          <p14:tracePt t="43962" x="977900" y="4284663"/>
          <p14:tracePt t="43979" x="896938" y="4414838"/>
          <p14:tracePt t="43995" x="879475" y="4545013"/>
          <p14:tracePt t="44013" x="863600" y="4675188"/>
          <p14:tracePt t="44030" x="863600" y="4724400"/>
          <p14:tracePt t="44045" x="863600" y="4838700"/>
          <p14:tracePt t="44083" x="863600" y="4886325"/>
          <p14:tracePt t="44090" x="896938" y="4903788"/>
          <p14:tracePt t="44106" x="912813" y="4903788"/>
          <p14:tracePt t="44116" x="1027113" y="5000625"/>
          <p14:tracePt t="44130" x="1076325" y="5000625"/>
          <p14:tracePt t="44146" x="1206500" y="5033963"/>
          <p14:tracePt t="44163" x="1417638" y="5016500"/>
          <p14:tracePt t="44179" x="1679575" y="4919663"/>
          <p14:tracePt t="44196" x="1939925" y="4903788"/>
          <p14:tracePt t="44213" x="2314575" y="4854575"/>
          <p14:tracePt t="44230" x="2543175" y="4838700"/>
          <p14:tracePt t="44246" x="2657475" y="4773613"/>
          <p14:tracePt t="44263" x="2803525" y="4724400"/>
          <p14:tracePt t="44279" x="2884488" y="4691063"/>
          <p14:tracePt t="44296" x="2998788" y="4529138"/>
          <p14:tracePt t="44313" x="3048000" y="4479925"/>
          <p14:tracePt t="44329" x="3113088" y="4381500"/>
          <p14:tracePt t="44346" x="3113088" y="4349750"/>
          <p14:tracePt t="44363" x="3162300" y="4267200"/>
          <p14:tracePt t="44380" x="3178175" y="4219575"/>
          <p14:tracePt t="44396" x="3227388" y="4105275"/>
          <p14:tracePt t="44413" x="3276600" y="3990975"/>
          <p14:tracePt t="44430" x="3308350" y="3892550"/>
          <p14:tracePt t="44446" x="3341688" y="3827463"/>
          <p14:tracePt t="44463" x="3390900" y="3779838"/>
          <p14:tracePt t="44480" x="3422650" y="3714750"/>
          <p14:tracePt t="44496" x="3422650" y="3681413"/>
          <p14:tracePt t="44513" x="3422650" y="3616325"/>
          <p14:tracePt t="44530" x="3422650" y="3582988"/>
          <p14:tracePt t="44546" x="3325813" y="3486150"/>
          <p14:tracePt t="44563" x="3259138" y="3387725"/>
          <p14:tracePt t="44580" x="3178175" y="3340100"/>
          <p14:tracePt t="44596" x="3048000" y="3275013"/>
          <p14:tracePt t="44614" x="2901950" y="3208338"/>
          <p14:tracePt t="44630" x="2803525" y="3192463"/>
          <p14:tracePt t="44646" x="2673350" y="3192463"/>
          <p14:tracePt t="44663" x="2592388" y="3192463"/>
          <p14:tracePt t="44680" x="2509838" y="3241675"/>
          <p14:tracePt t="44697" x="2363788" y="3290888"/>
          <p14:tracePt t="44714" x="2200275" y="3405188"/>
          <p14:tracePt t="44730" x="2085975" y="3486150"/>
          <p14:tracePt t="44747" x="2005013" y="3567113"/>
          <p14:tracePt t="44764" x="1874838" y="3697288"/>
          <p14:tracePt t="44780" x="1841500" y="3925888"/>
          <p14:tracePt t="44797" x="1727200" y="4186238"/>
          <p14:tracePt t="44814" x="1727200" y="4349750"/>
          <p14:tracePt t="44830" x="1857375" y="4560888"/>
          <p14:tracePt t="44847" x="1955800" y="4724400"/>
          <p14:tracePt t="44864" x="2119313" y="4821238"/>
          <p14:tracePt t="44880" x="2200275" y="4919663"/>
          <p14:tracePt t="44896" x="2216150" y="4935538"/>
          <p14:tracePt t="44914" x="2265363" y="4951413"/>
          <p14:tracePt t="44930" x="2314575" y="4984750"/>
          <p14:tracePt t="44947" x="2347913" y="5033963"/>
          <p14:tracePt t="44964" x="2395538" y="5049838"/>
          <p14:tracePt t="44980" x="2444750" y="5065713"/>
          <p14:tracePt t="44996" x="2525713" y="5083175"/>
          <p14:tracePt t="45014" x="2592388" y="5099050"/>
          <p14:tracePt t="45030" x="2657475" y="5114925"/>
          <p14:tracePt t="45047" x="2689225" y="5114925"/>
          <p14:tracePt t="45117" x="2705100" y="5114925"/>
          <p14:tracePt t="45121" x="2722563" y="5114925"/>
          <p14:tracePt t="45135" x="2738438" y="5099050"/>
          <p14:tracePt t="45147" x="2738438" y="5083175"/>
          <p14:tracePt t="45168" x="2738438" y="5049838"/>
          <p14:tracePt t="45185" x="2738438" y="5033963"/>
          <p14:tracePt t="45197" x="2754313" y="5016500"/>
          <p14:tracePt t="45214" x="2770188" y="5000625"/>
          <p14:tracePt t="45231" x="2787650" y="4968875"/>
          <p14:tracePt t="45249" x="2803525" y="4951413"/>
          <p14:tracePt t="45264" x="2819400" y="4886325"/>
          <p14:tracePt t="45280" x="2917825" y="4854575"/>
          <p14:tracePt t="45297" x="2982913" y="4838700"/>
          <p14:tracePt t="45314" x="3162300" y="4756150"/>
          <p14:tracePt t="45330" x="3503613" y="4675188"/>
          <p14:tracePt t="45347" x="3765550" y="4576763"/>
          <p14:tracePt t="45364" x="4171950" y="4430713"/>
          <p14:tracePt t="45380" x="4465638" y="4430713"/>
          <p14:tracePt t="45397" x="4857750" y="4430713"/>
          <p14:tracePt t="45415" x="5216525" y="4430713"/>
          <p14:tracePt t="45430" x="5492750" y="4430713"/>
          <p14:tracePt t="45447" x="5705475" y="4430713"/>
          <p14:tracePt t="45464" x="5721350" y="4430713"/>
          <p14:tracePt t="45481" x="5753100" y="4446588"/>
          <p14:tracePt t="45507" x="5753100" y="4464050"/>
          <p14:tracePt t="45606" x="5770563" y="4479925"/>
          <p14:tracePt t="45618" x="5786438" y="4479925"/>
          <p14:tracePt t="45625" x="5835650" y="4479925"/>
          <p14:tracePt t="45633" x="5867400" y="4479925"/>
          <p14:tracePt t="45647" x="5916613" y="4479925"/>
          <p14:tracePt t="45665" x="5997575" y="4479925"/>
          <p14:tracePt t="45680" x="6080125" y="4479925"/>
          <p14:tracePt t="45698" x="6194425" y="4479925"/>
          <p14:tracePt t="45715" x="6210300" y="4479925"/>
          <p14:tracePt t="45730" x="6226175" y="4479925"/>
          <p14:tracePt t="45806" x="6242050" y="4479925"/>
          <p14:tracePt t="45820" x="6291263" y="4464050"/>
          <p14:tracePt t="46105" x="6307138" y="4464050"/>
          <p14:tracePt t="46119" x="6340475" y="4446588"/>
          <p14:tracePt t="46124" x="6373813" y="4430713"/>
          <p14:tracePt t="46131" x="6421438" y="4414838"/>
          <p14:tracePt t="46148" x="6519863" y="4414838"/>
          <p14:tracePt t="46164" x="6780213" y="4381500"/>
          <p14:tracePt t="46181" x="7612063" y="4300538"/>
          <p14:tracePt t="46198" x="8197850" y="4219575"/>
          <p14:tracePt t="46215" x="8459788" y="4202113"/>
          <p14:tracePt t="46231" x="8639175" y="4186238"/>
          <p14:tracePt t="46248" x="8655050" y="4186238"/>
          <p14:tracePt t="46393" x="8670925" y="4186238"/>
          <p14:tracePt t="46400" x="8704263" y="4186238"/>
          <p14:tracePt t="46416" x="8736013" y="4186238"/>
          <p14:tracePt t="46432" x="8834438" y="4186238"/>
          <p14:tracePt t="46448" x="9013825" y="4186238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19.1"/>
</p:tagLst>
</file>

<file path=ppt/theme/theme1.xml><?xml version="1.0" encoding="utf-8"?>
<a:theme xmlns:a="http://schemas.openxmlformats.org/drawingml/2006/main" name="5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8_Diseño predeterminado">
  <a:themeElements>
    <a:clrScheme name="1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18741</TotalTime>
  <Words>132</Words>
  <Application>Microsoft Office PowerPoint</Application>
  <PresentationFormat>Presentación en pantalla (4:3)</PresentationFormat>
  <Paragraphs>21</Paragraphs>
  <Slides>3</Slides>
  <Notes>3</Notes>
  <HiddenSlides>0</HiddenSlides>
  <MMClips>3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3" baseType="lpstr">
      <vt:lpstr>Aptos</vt:lpstr>
      <vt:lpstr>Arial</vt:lpstr>
      <vt:lpstr>Calibri</vt:lpstr>
      <vt:lpstr>Geneva</vt:lpstr>
      <vt:lpstr>Times New Roman</vt:lpstr>
      <vt:lpstr>Verdana</vt:lpstr>
      <vt:lpstr>53_Diseño predeterminado</vt:lpstr>
      <vt:lpstr>16_Diseño predeterminado</vt:lpstr>
      <vt:lpstr>28_Diseño predeterminado</vt:lpstr>
      <vt:lpstr>Imagen de mapa de bits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Jensen</dc:creator>
  <cp:lastModifiedBy>Oscar Jensen</cp:lastModifiedBy>
  <cp:revision>153</cp:revision>
  <cp:lastPrinted>2024-10-02T18:15:05Z</cp:lastPrinted>
  <dcterms:created xsi:type="dcterms:W3CDTF">2018-03-13T21:07:10Z</dcterms:created>
  <dcterms:modified xsi:type="dcterms:W3CDTF">2025-02-21T14:42:41Z</dcterms:modified>
</cp:coreProperties>
</file>