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104" r:id="rId2"/>
    <p:sldId id="2105" r:id="rId3"/>
    <p:sldId id="2106" r:id="rId4"/>
    <p:sldId id="2110" r:id="rId5"/>
    <p:sldId id="876" r:id="rId6"/>
    <p:sldId id="1218" r:id="rId7"/>
    <p:sldId id="2116" r:id="rId8"/>
    <p:sldId id="2114" r:id="rId9"/>
    <p:sldId id="2117" r:id="rId10"/>
  </p:sldIdLst>
  <p:sldSz cx="9144000" cy="6858000" type="screen4x3"/>
  <p:notesSz cx="6889750" cy="100218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71" autoAdjust="0"/>
    <p:restoredTop sz="69907" autoAdjust="0"/>
  </p:normalViewPr>
  <p:slideViewPr>
    <p:cSldViewPr snapToGrid="0" showGuides="1">
      <p:cViewPr varScale="1">
        <p:scale>
          <a:sx n="66" d="100"/>
          <a:sy n="66" d="100"/>
        </p:scale>
        <p:origin x="2664" y="288"/>
      </p:cViewPr>
      <p:guideLst>
        <p:guide orient="horz" pos="2183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3.31707" units="1/cm"/>
          <inkml:channelProperty channel="Y" name="resolution" value="33.3913" units="1/cm"/>
          <inkml:channelProperty channel="T" name="resolution" value="1" units="1/dev"/>
        </inkml:channelProperties>
      </inkml:inkSource>
      <inkml:timestamp xml:id="ts0" timeString="2021-10-09T12:17:17.323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fitToCurve" value="1"/>
    </inkml:brush>
  </inkml:definitions>
  <inkml:trace contextRef="#ctx0" brushRef="#br0">892 119 0,'-10'0'468,"-1"0"-468,-9 10 16,0-10 0,10 10 93,0-10-78,0 0 110,-1 10-110,11 0-15,0 0-1,-10-10-15,10 10 16,0 1 0,0-1 77,0 10-77,21-20 15,-11 0-31,20 0 16,-10 0-1,-10 0-15,11 0 16,-11 0-16,10 0 16,-10 0-16,0 0 15,0 0 1,1 0-16,-1 0 16,-10-10-1,10 10 16,-10-10 32,10 10-47,0-10-1,-10-11 63,0 11-31,0 0-31,0 0 15,0 0-15,0 0-16,0 0 62,0-1-46,0 1 62,10 0-47,0 0 63,0-10-16,0 20-62,-10-10 140,-20 10-140,0-20-1,-10 9-15,20 11 16,-1 0-1,1-10 1,0 10 312,-10 10-297,20 1-15,-10-11 109,0 0-109,0 0-1,-1 10 1,1-10 15,0 0 0,0 10-31,0 0 79,-10-10-17,20 10 16,-10-10-62,-1 0 15,1 0 16,0 0-47,0 0 31,0 0-15,-10 0-1,10 0 48,0 0-47,-11 0-1,11 0 16,0 0-15,0 0-16,0 0 141,0 0-141,0 0 15,-1 0 1,1 0-16,0 0 94,0 10-79,0-10 1,0 0 15,0 0 63,0 0-47,0 0 78,-1 0-110,-9 0-15,10-10 32,10 0 265,-10 10-297,10-10 46,-10 10 689,30 0-704,0 20-15,-20-10-1,10-10-15,1 0 16,-11 10 109,10 0-109,0-10-1,-10 10 1,10-10 93,0 11-93,-10-1-1,10-10 1,-10 10 0,10-10 62,0 10-31,0 0 0,-10 0 46,0 0-61,0 11 14,11-21-30,-11 10 62,0 10-15,0-10-16,0 0-1,0 0-30,-11 0 15,1 1 16,0-1 47,0-10-47,10 10 47,-10 0 15,10 0-31,-10 0 0,10 0-47,-10 0 16,0 0-15,0 1-1,-1-11 16,1 20-32,10-10 110,-10-10-109,10 10 15,-10-10 32,0 0 62,0 10-110,0 0 329,0-10-281,-1 0 124,1 0-171,0 0-1,0 0-15,0 10 16,0 1 312,0-11-265,0 0-48,-1 0 1,11 10-1,-10-10 1,0 0 15,0 0-15,0 0-16,0 0 16,-10 0-1,10 0 16,-1 0 16,1 0-15,0 0-32,0 0 46,0 0 1,-10 0-31,10 0 0,-1 0-1,1 0 16,0 0 1,0 0 30,0 0-31,0 0-15,0 0 62,-11 0-78,11 0 16,0 0 109,0 0-125,10-10 94,0-1 46,-10 11 63,10-10-187,0 0 31,0 0 0,-10 10-32,0-20 1,-10 0 93,20 9-46,-11 1-32,1 0 32,0 0 15,10 0-16,0 0 16,10 0-46,-10-10 186,0 9 564,0 1-704,0 0-78,0 0 109,0 0-93,0 0 15,0 0-15,0 0 30,10 10 33,-10-11-33,11 11-30,-1-10-16,0 10 109,0 0-109,0 0 32,0-10-32,10 10 187,-20-10-171,10 10 31,1-10-16,-11 0-15,10 10-1,0-10 1,0 0 15,0-1 32,-10 1 265,0 0-313,0-10 17,0 30 405,0 0-406,-10 0-31,0 0 47,10 1-47,0-1 31,0 0-31,0 0 63,0 10-1,0-10-30,-10-10 93,10 10-78,0 1-1,0-1 111,0 0-157,-10 0 47,10 0 46,0 0-61,0 0 124,0 0-109,0 1 15,0-1-15,-11 0-16,11 0 157,0 10-173,11-10 64,-11 0-1,10 0-78,0-10 31,-10 11 172,0-1-187,0 0-1,10-10 110,-10 10-109,10 10 140,-10-10-78,0 0-46,0 1-32,10-11 62,-10 10-46,0 0 15,0 10 63,0-10-1,0 0 1,0 0 0,0 1-63,0-1 219,0 0-94,10-10-156,-10 10 94,0 0-94,10-10 31,1 10 16,-11 0-15,10 0-17,0 11 298,0-11-141,0 0-16,0 0-125,-10 0 0,10-10 110,-10 10 0,10-10-110,1 0 0,-1 0 32,0 0-63,-10 10 15,10-10 16,0 0 1,0 0 124,-10 21-140,10-21-16,0 0 46,0 0-46,1 0 250,-1 0-125,10 0-93,-10 0-1,10 0 78,-10 0-77,1 0 30,-1 0 32,0 0-63,0 0 94,0 0-109,0 0 15,0 0 0,0 0 16,1 0-16,-1 0-15,0 0 93,0 0-31,10 0 94,0 0-109,-10 0-48,1 0 64,-1 0-33,0 0 17,0 0-63,0 0 31,0 0-15,0 0-1,0 0 345,1 0-345,-1 0 1,0 0 0,0-11-1,0 11 63,0 0-31,0 0 110,0 0-126,0 0 0,11 0 110,-11 0-110,0 0 31,0 0-30,0 0-17,10 0 32,-9 0 47,-1-10-78,-10 0 405,0-10-374,0 10 31,0 0 141,10 0-94,0 10-47,-10-11-62,10 1 31,0 10 0,-10-10 0,10 0 31,-10 0-47,0-10 63,0 10 15,10 10-93,-10-10 15,0-1 47,0 1-62,11-10-1,-1 20 17,0-10-1,-10 0 31,0 0-15,0 0 63,0-1-48,0 1 63,0 0-94,0 0-15,-10 0 15,10 0 0,0 0-15,0 0 109,-10-1-109,-1 1-16,11 0 93,0-10-77,0 10 78,0 0 15,0-10-78,0 9 16,0 1 31,0 0-31,0 0 16,0 0-32,0 0 0,0 0-15,0 0 0,0-11 15,0 11 0,-10 0-15,-20 0 31,20 0-16,0 10 0,-11 0 0,-9-20-15,20 20 0,0 0 109,-10 0-125,9 0 31,1 0 0,0 0 0,0 0-15,0 0-16,0 10 16,0-10-16,0 10 15,0 0 1,-11-10-16,11 10 31,0-10-31,0 0 16,10 10-1,-10-10 1,10 10 156,20-20-141,0 10-31,1 0 16,-11-10-1,0 10-15,0 0 16,0 0 0,0-10-16,0 10 15,0 0 1,11 0-1,-11 0 1,0 0-16,0 0 16,0 0-1,0 0 1,0 0 15,-10-10-31,10 0 63,1 10-48,-1 0-15,10 0 16,-10 0 0,0 0 62,0 0-63,0-10 1,-10-1 140,0 1-140,11 0-1,-1 0 32,-20 10 219,-1 0-266,1 10 16,0-10-1,-10 0 1,0 0-1,10 0 1,-11 10 0,21 0-1,-10-10 1,-10 11 0,10-11-1,-10 10 63,9-10-62,1 0-16,0 0 16,0 0-16,0 0 15,0 0-15,0 0 78,0 0-78,-11 0 16,11 0 0,0 0-16,0 0 15,0 0-15,-10 0 16,10 0-1,-1 0 48,1 0-47,-10 0-16,20 10 15,-10-10 1,10 10 171,10 10-171,0-20-16,0 0 16,0 0-1,1 10 1,-1-10-1,0 0-15,0 0 63,0 0-32,-10 10 16,20-10-31,-10 11-1,1-11-15,-1 0 16,0 10-16,-10 0 16,10-10 30,0 10-46,-10 0 79,10-10-64,-10 10 32,10-10-16,-10 10 32,20-10-32,-9 0 94,9 0 438,-10 0-548,10-20-15,-10 20 16,0 0-16,1-20 15,9 10-15,-10 10 360,-10 10-345,0 0 1,-10 0 15,10 0-31,0 0 32,-10 0-32,10 1 31,-10-1-16,10 10 17,-11-10-17,11 0 1,-10 0-16,10 0 47,-10-10-47,10 10 0,-10-10 31,0 21-15,0-21-16,-10 10 31,20 0 0,0 0-31,-11-10 31,11 10-31,-10 0 16,0-10-16,-10 0 16,10 10-1,0-10 1,0 0-16,0 11 16,-1-11 124,11-11-124,0-9-1,-10 10-15,10 0 16,0-10 0,0 10-1,0-1 1,0 1 15,0-10-31,0 10 0,0 0 0,0 0 31,10 10-31,-10-10 47,0-11-15,0 32 233,0-1-265,0 0 31,0 10-31,0 0 16,0-10 0,-10 0-1,10 1 1,-10-1-16,0-10 16,10 10-16,-10-10 15,0 10-15,-10-10 31,20 10-15,-11-10 0,1 0-1,0 0-15,0 20 16,0 1 0,0-21-16,10 10 31,-10-10-31,10 20 15,0 0-15,0 0 16,-10-20 0,0 11 77,-1-1-77,1 0 15,0-10-15,0 10 0,-10 0-1,0-10 16,9 0-15,1 0 15,0 0-15,0 0 0,0 0-1,0 0 1,0 0-16,0 0 15,-1 0 1,1 0 109,0 0-109,0 0-1,0 0 235,0 0-234,0 0 46,-10 0-62,20-10 94,0 0 156,0 0-250,20 0 47,-20-1-47,10 11 0,10-10 16,-10 0-16,0 10 15,11-10 1,-11 10-16,0 0 16,0 0-1,10 0 1,-10 0-16,0-10 15,1 10-15,-1 0 16,0 0-16,10 0 31,-10 0-31,0 0 0,0 0 32,11 0-32,-11-10 15,0 10 1,0 0-1,0-10 32,0 10-31,0 0-16,0 0 16,1 0-1,-1 0 1,10 0-1,-20-10-15,10-1 32,0 11 30,-10-10-62,0 0 47,10 10-47,0-10 47,-10 0 15,11 0-30,-11 0 30,0 0-15,-11-1 0,1 11 0,0-10-32,0 10 1,0-20 218,10 10-234,-10-10 16,10 10 0,0-11-16,0 11 140,-10 10 79,0 10-203,-51-10-16,61 31 15,0-21-15,-10 10 16,10-10 0,-10-10-16,10 10 15,0 0 79,0 1 15,10 9-93,0-20 0,10 0-1,-10 10 32,0-10-47,0 0 31,1 0 1,-1 0-32,-10 10 15,10-10-15,0 0 16,10 10 15,-10-10 47,0 0-62,1 0-1,-1 0 126,0 10-125,10-10-16,-10 0 15,10 0-15,11 0 16,-11 10-16,-10 1 16,0-11-1,-10-11 345,0 1-345,0 0-15,0 0 78,0 0-62,0 0 31,0 0-16,0 0-15,0-1 31,0 1 46,-10 10-61,0 0-17,0 0 173,0 0-173,10 10 1,0 1 0,-10-1-16,10 0 15,0 0 1,0 0 15,-11 0-31,11 0 63,-10-10-48,10 21 1,-10-21-1,0 0 1,10 10-16,-10 0 141,0 0-32,10-20 63,0-10-156,0-1-1,10 21-15,-10-10 16,10 0 62,0 0-47,-10 0-31,0 0 31,10 10-15,-10-10 0,0-1 15,10 1-15,1 0-1,-1 10 32,0-10-31,0 0 62,0 0-31,-10-10 93,10 20-124,-10-10 0,0-11 62,0 11-47,-10 10-15,-10 0-1,0 0 1,9 0-1,1 0-15,0 0 63,0 0-47,0 0-1,0 0 1,0 0-16,-10 0 15,9 0-15,1 0 16,0 0-16,-10 0 16,10 0-1,-10 0 1,9 0-16,1 0 16,0 0 46,-10 10-31,20 0-15,0 11-16,-10-21 16,10 10-16,-10 0 15,10 0 1,-10-10-16,10 10 15,0 0-15,0 0 16,-10 0 0,-11-10 15,21 11-15,0-1 15,0 0-16,0 0 1,0 0-16,0 0 31,0 0-31,0 11 32,0-11-1,0 0-16,0 0 48,0 0-47,0 0 15,0 0 16,0 0-47,0 1 31,0-1-15,0 0-1,0 0 1,-10 0-1,10 0 17,0 0-1,0 0 0,-10 0-31,10 1 78,0-1-62,0-20 281,0-1-157,0 1-124,-10 0-16,0 10 31,0-10-15,-11 0 140,11 10-140,0 0-16,-10-10 31,0 0-15,10 10-1,-1 0-15,1 0 16,0 0 171,0 0-187,0 0 16,-10 0 0,0 0-1,30 0 251,0 0-235,10 10-31,-10-10 16,0 0-1,21 10-15,-11 0 16,0 0 0,-10-10-1,10 0 1,-9 0 0,19 0-1,-20 0-15,0 0 16,10 0-16,-9 0 15,-1 0 17,0 0-1,0 0-31,0 0 31,0 0-15,0 0-1,0 0 95,11 0-95,-11 0 1,0 0 0,0 0-1,0 0 1,0 0-16,0 0 16,0 0-1,1 0 32,-1 0 0,0 0 47,0 0-79,10 0 17,-10 0-32,0 0 171,0 10-139,1-10 61,9 0-77,-10 0 78,0 0 31,-10-10-125,10 10 15,-10-10 1,20 0 47,-20 0-32,0-10 63,0 10-48,0-11 17,0 11-1,0 0-46,0 0 62,0 0-62,0 0-16,0 0 47,0-1 0,0 1-47,0 0 62,0 0-31,0 0-31,0 0 63,0 0-32,0 0-15,0-1 156,0 22-110,0-1-46,0 0 15,0 0 0,0 0-31,0 0 31,-10 0 1,10 0-17,0 1 1,0-1 0,-10-10-16,0 10 15,0 0-15,-10-10 31,10 10-31,10 10 16,-11-20-16,1 10 16,0-10 62,-10 0-63,0 0 1,10 0-16,-11 0 16,11 0-16,0 0 250,0 0-235,0 0 1,10 11 0,-10-11-1,0 0 16,0 0 141,-1 10-172,11 0 32,0 0-17,-10 0 1,0-10-1,10 10 1,-10 0 140,10 0-140,-10-10 0,0 0-1,0 10 1,10 1 62,0-1-62,0 0-1,0 0 32,20-10 203,0 0-234,0 0-1,-9 0-15,-1 0 16,10 0 0,-10 0-1,0 0 1,0 0-1,0 0 32,1 0-31,-1 0 0,0 0-16,0 0 15,0 0-15,0 0 63,0 0-48,0 0 1,0 0 0,1 0-16,-22 0 359,1 0-343,-10 0-16,0 0 15,0 0 1,10 0 78,-1 0-79,1 0 16,0 0-31,0 0 16,10-10 0,-10 10 31,0 0-47,0 0 15,0 0 1,-1 0-1,1 0 1,0 0 140,-10 0-140,10 0 0,0 0-1,0 0-15,-11 0 16,11 0-16,-10-10 15,10 10 1,0-10 328,-10-1-329,9 11-15,1 0 16,0 0-16,10-10 47,-10 10 0,-20-10 140,20 10 173,-11-10-345,1 0 1,0-10 109,10 20-78,10-10 47,-10 10-63,0-10 0,-1 10 0,11-11 110,-10 11-125,0-10-1,10 0 48,-10 10 46,10 10 250,0 11-327,0-11-17,0 0 1,0 0-16,10-10 62,0 0 1,0 10-16,11-10 62,-11 10-93,0 0-1,0-10 1,0 0 0,0 0-1,0 20 48,11-20-32,-11 0-31,0 0 16,0 0 31,0 0-16,0 0 63,0 0-79,0 0 1,11 0-1,-11 0 189,-10 11-204,-20-11 31,9 0-16,1 0 1,0 0-16,0 0 78,0 0-62,-10-11 31,10 1 46,-1 10-77,1 0 0,0 0-1,10-10 1,-20 10 218,10-10-187,0 0-31,20 10 218,10 0-234,-10 0 16,0 0-16,0 0 15,1 0 1,-1 0 0,-10-10 62,10 0-47,0 10-15,0 0-1,-10-10 1,10 10-16,10-10 31,-9-1-15,-1 11-1,0-20 32,0 20-31,0 0 31,0-10 0,0 10 0,0 0-32,-10-10-15,11 10 16,-1-10-16,0 10 15,0-20 1,0 20 0,0 0-16,-10-11 15,20 1-15,-10 10 32,1-10-17,-1 0 16,0 0 1,0 10 61,0-10-93,0 10 32,0 0 15,0 0-32,-10-10 1,11 0-16,-1-1 156,0-9-125,0 20 1,0-10 30,0 10 219,-10 10-265,0 0 46,-10-10-30,10 10 15,0 1 15,0-1-46,-10 0-16,10 0 15,0 0 1,0 0 0,0 0 77,0 0-93,0 1 32,0 9 30,0-10 1,0 0-48,0 0 1,0 0-16,10-10 15,-10 10 32,0 1 63,0 9-79,10-20 360,0 0-376,10 0-15,-20-10 16,11 10-16,-1 0 15,0 0 95,0 0-95,-10-10-15,10 10 16,0 0 0,0 0-16,0-11 47,-10 1-32,11 10 1,-1-10 62,0 0-31,-10 0 0,10 10 78,0 0-110,-10-10 17,0 0-17,0 0 48,0-1-1,0 1 1,0 0 109,0 0-157,0-10 16,0 10 1,-10 0-32,10-1 31,0 1-15,0 0 62,-20 0-47,20 0 0,-10 10-15,-1-10-1,11 0-15,0 0 47,-10 0-47,0-1 32,10 1-17,-10 0 1,0-10-1,0 10 64,0 0-1,0 10-47,-1 0 235,1 0-251,0 0-15,10 10 16,0 0-1,-10-10 1,10 10 0,-10 0 15,10 0 0,-10 0-31,0 1 31,10-1-31,-10 0 32,0 0-32,-1 0 31,1 0 0,0 0-15,10 0-1,-10-10 1,10 10 31,-10-10 0,10 11 15,-10 9-30,0-10-17,10 0 266,-10-10-281,-11 10 32,11-10 30,0 0 48,0 0-110,10 10 15,-10-10 1,0 10 46,0-10-46,0 11 0,-1-11 93,1 0-93,0 0 30,0 0-14,0 0-32,10 10 31,-10 0 31,0 0-46,10 10 0,0-10-16,0 0 15,0 1-15,0-1 16,0 0 0,-10 0-16,10 0 203,-11-10-203,11 10 78,-10-10-63,0 10 64,0-10-48,0 0 63,-10 10-79,-1-10 48,11 0-16,0 0-32,0 0 16,0 0-15,0 0 0,0 0 62,-10 0-63,9 0 1,1 0 15,0 0-15,0 0 62,0 0-62,0 0 77,0-10-77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5A812C97-9CCE-4B20-A648-4B065CC869F2}" type="datetimeFigureOut">
              <a:rPr lang="es-AR" smtClean="0"/>
              <a:t>20/2/2025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2538"/>
            <a:ext cx="450850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4818BA53-E094-462F-A2C2-B6ACB74A0C8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87732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21129">
              <a:defRPr/>
            </a:pPr>
            <a:endParaRPr lang="es-AR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10564">
              <a:defRPr/>
            </a:pPr>
            <a:fld id="{4898C422-9172-4883-8F98-7C09E9D5FA60}" type="slidenum">
              <a:rPr lang="es-AR">
                <a:solidFill>
                  <a:prstClr val="black"/>
                </a:solidFill>
                <a:latin typeface="Calibri" panose="020F0502020204030204"/>
              </a:rPr>
              <a:pPr defTabSz="510564">
                <a:defRPr/>
              </a:pPr>
              <a:t>1</a:t>
            </a:fld>
            <a:endParaRPr lang="es-A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08058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3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338">
              <a:defRPr/>
            </a:pPr>
            <a:fld id="{4898C422-9172-4883-8F98-7C09E9D5FA60}" type="slidenum">
              <a:rPr lang="es-AR" sz="1400">
                <a:solidFill>
                  <a:prstClr val="black"/>
                </a:solidFill>
                <a:latin typeface="Calibri"/>
              </a:rPr>
              <a:pPr defTabSz="966338">
                <a:defRPr/>
              </a:pPr>
              <a:t>2</a:t>
            </a:fld>
            <a:endParaRPr lang="es-AR" sz="14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6582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14F64-EB7F-459F-A1A7-2C14323F86E6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5459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8BA53-E094-462F-A2C2-B6ACB74A0C86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71230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38">
              <a:defRPr/>
            </a:pPr>
            <a:endParaRPr lang="es-AR" sz="1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14F64-EB7F-459F-A1A7-2C14323F86E6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8397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8BA53-E094-462F-A2C2-B6ACB74A0C86}" type="slidenum">
              <a:rPr lang="es-AR" smtClean="0"/>
              <a:t>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01124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8BA53-E094-462F-A2C2-B6ACB74A0C86}" type="slidenum">
              <a:rPr lang="es-AR" smtClean="0"/>
              <a:t>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77438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8BA53-E094-462F-A2C2-B6ACB74A0C86}" type="slidenum">
              <a:rPr lang="es-AR" smtClean="0"/>
              <a:t>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40153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8BA53-E094-462F-A2C2-B6ACB74A0C86}" type="slidenum">
              <a:rPr lang="es-AR" smtClean="0"/>
              <a:t>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06144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0E9B-C269-4E4F-8B48-77CBF6E5B28D}" type="datetime1">
              <a:rPr lang="es-AR" smtClean="0"/>
              <a:t>20/2/2025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44538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843CE-EFA4-4A91-B126-FFEE3FBA951F}" type="datetime1">
              <a:rPr lang="es-AR" smtClean="0"/>
              <a:t>20/2/2025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00489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E1ACD-3537-4066-B3CA-C614B05558B9}" type="datetime1">
              <a:rPr lang="es-AR" smtClean="0"/>
              <a:t>20/2/2025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31258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0B07-CC17-46FA-9217-0F7A8328900A}" type="datetime1">
              <a:rPr lang="es-AR" smtClean="0"/>
              <a:t>20/2/2025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74210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3408-AF25-4CA4-97CD-B979ADBEEBDE}" type="datetime1">
              <a:rPr lang="es-AR" smtClean="0"/>
              <a:t>20/2/2025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95221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D20D-539C-4147-AE23-3DAD73020193}" type="datetime1">
              <a:rPr lang="es-AR" smtClean="0"/>
              <a:t>20/2/2025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03103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E7E0-E948-4313-BD87-72A53FD8524E}" type="datetime1">
              <a:rPr lang="es-AR" smtClean="0"/>
              <a:t>20/2/2025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28141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362E-ABC3-4604-882E-1E0275DB6765}" type="datetime1">
              <a:rPr lang="es-AR" smtClean="0"/>
              <a:t>20/2/2025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31207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BD4F-D8A4-45A7-8826-D81A6B1ACDDA}" type="datetime1">
              <a:rPr lang="es-AR" smtClean="0"/>
              <a:t>20/2/2025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37857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AA27A-599A-4B6C-BCAC-FDDD6A14107D}" type="datetime1">
              <a:rPr lang="es-AR" smtClean="0"/>
              <a:t>20/2/2025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53703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CAF4B-C7DE-46F6-B721-9A1D5D4A13AF}" type="datetime1">
              <a:rPr lang="es-AR" smtClean="0"/>
              <a:t>20/2/2025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9362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55E73A-8875-4132-896B-711850B8F289}" type="datetime1">
              <a:rPr lang="es-AR" smtClean="0"/>
              <a:t>20/2/2025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276DFE-DA9E-4DCA-B7C2-8347574A5A8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6677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slideLayout" Target="../slideLayouts/slideLayout7.xml"/><Relationship Id="rId7" Type="http://schemas.openxmlformats.org/officeDocument/2006/relationships/customXml" Target="../ink/ink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video" Target="../media/media3.mp4"/><Relationship Id="rId7" Type="http://schemas.openxmlformats.org/officeDocument/2006/relationships/image" Target="../media/image7.png"/><Relationship Id="rId2" Type="http://schemas.microsoft.com/office/2007/relationships/media" Target="../media/media3.mp4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6.m4a"/><Relationship Id="rId7" Type="http://schemas.openxmlformats.org/officeDocument/2006/relationships/image" Target="../media/image13.jpeg"/><Relationship Id="rId12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2.jpe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9.m4a"/><Relationship Id="rId7" Type="http://schemas.openxmlformats.org/officeDocument/2006/relationships/image" Target="../media/image11.pn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26F8D92-81B2-43C6-A836-D38DE65C84A2}"/>
              </a:ext>
            </a:extLst>
          </p:cNvPr>
          <p:cNvSpPr/>
          <p:nvPr/>
        </p:nvSpPr>
        <p:spPr>
          <a:xfrm>
            <a:off x="0" y="-16169"/>
            <a:ext cx="9144000" cy="1171110"/>
          </a:xfrm>
          <a:prstGeom prst="rect">
            <a:avLst/>
          </a:prstGeom>
          <a:solidFill>
            <a:srgbClr val="009999"/>
          </a:solidFill>
          <a:ln w="3175" cap="flat" cmpd="sng" algn="ctr">
            <a:solidFill>
              <a:srgbClr val="0081E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165244" y="-13687"/>
            <a:ext cx="79787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Hidatidosis - </a:t>
            </a:r>
            <a:r>
              <a:rPr lang="es-E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Equinococosis </a:t>
            </a:r>
            <a:r>
              <a:rPr kumimoji="0" lang="es-E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Distribución mundial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210" y="1153033"/>
            <a:ext cx="8815580" cy="466327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8D2CBA0-3F43-401D-8F28-CCB01607B9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28" y="58197"/>
            <a:ext cx="1054716" cy="1054716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2401900" y="4162870"/>
            <a:ext cx="824753" cy="1308847"/>
          </a:xfrm>
          <a:prstGeom prst="ellipse">
            <a:avLst/>
          </a:prstGeom>
          <a:noFill/>
          <a:ln w="38100">
            <a:solidFill>
              <a:srgbClr val="0099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Elipse 7"/>
          <p:cNvSpPr/>
          <p:nvPr/>
        </p:nvSpPr>
        <p:spPr>
          <a:xfrm>
            <a:off x="3840407" y="3124386"/>
            <a:ext cx="1535569" cy="1357967"/>
          </a:xfrm>
          <a:prstGeom prst="ellipse">
            <a:avLst/>
          </a:prstGeom>
          <a:noFill/>
          <a:ln w="38100">
            <a:solidFill>
              <a:srgbClr val="0099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Elipse 9"/>
          <p:cNvSpPr/>
          <p:nvPr/>
        </p:nvSpPr>
        <p:spPr>
          <a:xfrm>
            <a:off x="5127172" y="2604433"/>
            <a:ext cx="1992086" cy="1357967"/>
          </a:xfrm>
          <a:prstGeom prst="ellipse">
            <a:avLst/>
          </a:prstGeom>
          <a:noFill/>
          <a:ln w="38100">
            <a:solidFill>
              <a:srgbClr val="0099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92311E-FA90-0421-F337-83196242E5BF}"/>
              </a:ext>
            </a:extLst>
          </p:cNvPr>
          <p:cNvSpPr txBox="1"/>
          <p:nvPr/>
        </p:nvSpPr>
        <p:spPr>
          <a:xfrm>
            <a:off x="511277" y="5809503"/>
            <a:ext cx="86327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Norte de África </a:t>
            </a:r>
            <a:endParaRPr lang="es-AR" dirty="0">
              <a:solidFill>
                <a:srgbClr val="009999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684170E-2B76-6CD2-B0A0-9AA9BF4755F2}"/>
              </a:ext>
            </a:extLst>
          </p:cNvPr>
          <p:cNvSpPr txBox="1"/>
          <p:nvPr/>
        </p:nvSpPr>
        <p:spPr>
          <a:xfrm>
            <a:off x="1502701" y="6230684"/>
            <a:ext cx="4675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América Latina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s-AR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63EF9D6-0D11-4F9A-1E77-B7F852AC5886}"/>
              </a:ext>
            </a:extLst>
          </p:cNvPr>
          <p:cNvSpPr txBox="1"/>
          <p:nvPr/>
        </p:nvSpPr>
        <p:spPr>
          <a:xfrm>
            <a:off x="5891261" y="6230684"/>
            <a:ext cx="4675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Asia Central</a:t>
            </a:r>
            <a:endParaRPr lang="es-AR" dirty="0">
              <a:solidFill>
                <a:srgbClr val="009999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86D6633-ACCC-501B-E6D9-4D73C1E73F5D}"/>
              </a:ext>
            </a:extLst>
          </p:cNvPr>
          <p:cNvSpPr txBox="1"/>
          <p:nvPr/>
        </p:nvSpPr>
        <p:spPr>
          <a:xfrm>
            <a:off x="0" y="132568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1800" b="1" dirty="0">
                <a:solidFill>
                  <a:srgbClr val="0099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Endémica o potencialmente endémica en 153 países</a:t>
            </a:r>
            <a:r>
              <a:rPr lang="es-AR" sz="180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B64376F-ED80-0041-DED0-E50160482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1</a:t>
            </a:fld>
            <a:endParaRPr lang="es-AR"/>
          </a:p>
        </p:txBody>
      </p:sp>
      <p:pic>
        <p:nvPicPr>
          <p:cNvPr id="55" name="Audio 54">
            <a:hlinkClick r:id="" action="ppaction://media"/>
            <a:extLst>
              <a:ext uri="{FF2B5EF4-FFF2-40B4-BE49-F238E27FC236}">
                <a16:creationId xmlns:a16="http://schemas.microsoft.com/office/drawing/2014/main" id="{1166A3EC-042C-301E-C27C-8A36F6F684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994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61"/>
    </mc:Choice>
    <mc:Fallback xmlns="">
      <p:transition spd="slow" advTm="52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2" grpId="0" animBg="1"/>
      <p:bldP spid="8" grpId="0" animBg="1"/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4403" x="8582025" y="3800475"/>
          <p14:tracePt t="4412" x="8540750" y="3800475"/>
          <p14:tracePt t="4428" x="8521700" y="3821113"/>
          <p14:tracePt t="4567" x="8501063" y="3821113"/>
          <p14:tracePt t="4576" x="8480425" y="3860800"/>
          <p14:tracePt t="4594" x="8461375" y="3860800"/>
          <p14:tracePt t="4607" x="8440738" y="3860800"/>
          <p14:tracePt t="4615" x="8420100" y="3860800"/>
          <p14:tracePt t="4625" x="8340725" y="3860800"/>
          <p14:tracePt t="4643" x="7816850" y="3962400"/>
          <p14:tracePt t="4661" x="6913563" y="4062413"/>
          <p14:tracePt t="4675" x="5003800" y="4424363"/>
          <p14:tracePt t="4694" x="3416300" y="4705350"/>
          <p14:tracePt t="4709" x="2552700" y="5027613"/>
          <p14:tracePt t="4727" x="2130425" y="5148263"/>
          <p14:tracePt t="4731" x="2070100" y="5229225"/>
          <p14:tracePt t="4743" x="1928813" y="5310188"/>
          <p14:tracePt t="4760" x="1768475" y="5491163"/>
          <p14:tracePt t="4777" x="1728788" y="5591175"/>
          <p14:tracePt t="4793" x="1708150" y="5872163"/>
          <p14:tracePt t="4811" x="1708150" y="6275388"/>
          <p14:tracePt t="4826" x="1828800" y="6596063"/>
          <p14:tracePt t="4844" x="2009775" y="6837363"/>
          <p14:tracePt t="4949" x="2451100" y="6777038"/>
          <p14:tracePt t="4960" x="2511425" y="6777038"/>
          <p14:tracePt t="4963" x="2552700" y="6737350"/>
          <p14:tracePt t="4976" x="2592388" y="6677025"/>
          <p14:tracePt t="4979" x="2673350" y="6637338"/>
          <p14:tracePt t="4993" x="2833688" y="6556375"/>
          <p14:tracePt t="5012" x="3436938" y="6294438"/>
          <p14:tracePt t="5028" x="4019550" y="6053138"/>
          <p14:tracePt t="5042" x="4260850" y="5992813"/>
          <p14:tracePt t="5044" x="4641850" y="5932488"/>
          <p14:tracePt t="5059" x="5024438" y="5711825"/>
          <p14:tracePt t="5060" x="5386388" y="5651500"/>
          <p14:tracePt t="5076" x="5627688" y="5551488"/>
          <p14:tracePt t="5077" x="6149975" y="5449888"/>
          <p14:tracePt t="5093" x="6832600" y="5229225"/>
          <p14:tracePt t="5095" x="7496175" y="5006975"/>
          <p14:tracePt t="5110" x="9104313" y="4625975"/>
          <p14:tracePt t="7526" x="8983663" y="2051050"/>
          <p14:tracePt t="7533" x="8842375" y="2011363"/>
          <p14:tracePt t="7546" x="8701088" y="1951038"/>
          <p14:tracePt t="7564" x="8401050" y="1709738"/>
          <p14:tracePt t="7580" x="8239125" y="1649413"/>
          <p14:tracePt t="7582" x="8099425" y="1568450"/>
          <p14:tracePt t="7597" x="7777163" y="1387475"/>
          <p14:tracePt t="7613" x="7677150" y="1327150"/>
          <p14:tracePt t="7615" x="7535863" y="1266825"/>
          <p14:tracePt t="7630" x="7375525" y="1166813"/>
          <p14:tracePt t="7646" x="7173913" y="1046163"/>
          <p14:tracePt t="7664" x="6772275" y="965200"/>
          <p14:tracePt t="7680" x="6692900" y="965200"/>
          <p14:tracePt t="7682" x="6530975" y="944563"/>
          <p14:tracePt t="7697" x="6391275" y="884238"/>
          <p14:tracePt t="7712" x="6310313" y="884238"/>
          <p14:tracePt t="7715" x="6229350" y="865188"/>
          <p14:tracePt t="7729" x="6149975" y="865188"/>
          <p14:tracePt t="7732" x="6048375" y="865188"/>
          <p14:tracePt t="7746" x="5868988" y="865188"/>
          <p14:tracePt t="7764" x="5586413" y="865188"/>
          <p14:tracePt t="7766" x="5386388" y="865188"/>
          <p14:tracePt t="7780" x="5184775" y="865188"/>
          <p14:tracePt t="7782" x="4964113" y="884238"/>
          <p14:tracePt t="7796" x="4762500" y="904875"/>
          <p14:tracePt t="7813" x="4481513" y="904875"/>
          <p14:tracePt t="7815" x="4200525" y="944563"/>
          <p14:tracePt t="7830" x="4059238" y="944563"/>
          <p14:tracePt t="7832" x="3859213" y="944563"/>
          <p14:tracePt t="7846" x="3657600" y="944563"/>
          <p14:tracePt t="7849" x="3497263" y="965200"/>
          <p14:tracePt t="7864" x="3074988" y="1004888"/>
          <p14:tracePt t="7880" x="2592388" y="1065213"/>
          <p14:tracePt t="7896" x="2211388" y="1085850"/>
          <p14:tracePt t="7912" x="1989138" y="1146175"/>
          <p14:tracePt t="7932" x="1708150" y="1166813"/>
          <p14:tracePt t="7945" x="1647825" y="1185863"/>
          <p14:tracePt t="7964" x="1406525" y="1206500"/>
          <p14:tracePt t="7966" x="1327150" y="1227138"/>
          <p14:tracePt t="7979" x="1246188" y="1246188"/>
          <p14:tracePt t="7981" x="1146175" y="1287463"/>
          <p14:tracePt t="7997" x="944563" y="1347788"/>
          <p14:tracePt t="8012" x="784225" y="1387475"/>
          <p14:tracePt t="8031" x="663575" y="1447800"/>
          <p14:tracePt t="8033" x="522288" y="1487488"/>
          <p14:tracePt t="8046" x="461963" y="1508125"/>
          <p14:tracePt t="8063" x="261938" y="1608138"/>
          <p14:tracePt t="8080" x="160338" y="1709738"/>
          <p14:tracePt t="8095" x="120650" y="1749425"/>
          <p14:tracePt t="8097" x="80963" y="1790700"/>
          <p14:tracePt t="8113" x="39688" y="1851025"/>
          <p14:tracePt t="8339" x="180975" y="5591175"/>
          <p14:tracePt t="8347" x="280988" y="5691188"/>
          <p14:tracePt t="8364" x="582613" y="5973763"/>
          <p14:tracePt t="8379" x="904875" y="6173788"/>
          <p14:tracePt t="8397" x="1266825" y="6375400"/>
          <p14:tracePt t="8413" x="1608138" y="6456363"/>
          <p14:tracePt t="8431" x="2070100" y="6596063"/>
          <p14:tracePt t="8433" x="2190750" y="6596063"/>
          <p14:tracePt t="8447" x="2371725" y="6637338"/>
          <p14:tracePt t="8449" x="2432050" y="6637338"/>
          <p14:tracePt t="8463" x="2552700" y="6677025"/>
          <p14:tracePt t="8481" x="2833688" y="6697663"/>
          <p14:tracePt t="8497" x="3014663" y="6697663"/>
          <p14:tracePt t="8512" x="3295650" y="6697663"/>
          <p14:tracePt t="8531" x="3697288" y="6697663"/>
          <p14:tracePt t="8549" x="4260850" y="6697663"/>
          <p14:tracePt t="8563" x="4460875" y="6697663"/>
          <p14:tracePt t="8565" x="4783138" y="6697663"/>
          <p14:tracePt t="8581" x="5386388" y="6697663"/>
          <p14:tracePt t="8597" x="5707063" y="6697663"/>
          <p14:tracePt t="8598" x="6029325" y="6697663"/>
          <p14:tracePt t="8613" x="6350000" y="6697663"/>
          <p14:tracePt t="8616" x="6711950" y="6697663"/>
          <p14:tracePt t="8629" x="6992938" y="6697663"/>
          <p14:tracePt t="8632" x="7194550" y="6697663"/>
          <p14:tracePt t="8647" x="7556500" y="6697663"/>
          <p14:tracePt t="8664" x="8078788" y="6697663"/>
          <p14:tracePt t="8666" x="8320088" y="6697663"/>
          <p14:tracePt t="8680" x="8440738" y="6697663"/>
          <p14:tracePt t="8696" x="8782050" y="6656388"/>
          <p14:tracePt t="8715" x="9063038" y="6516688"/>
          <p14:tracePt t="8730" x="9104313" y="6456363"/>
          <p14:tracePt t="9075" x="9063038" y="2433638"/>
          <p14:tracePt t="9082" x="9023350" y="2393950"/>
          <p14:tracePt t="9098" x="8942388" y="2252663"/>
          <p14:tracePt t="9114" x="8902700" y="2212975"/>
          <p14:tracePt t="9115" x="8821738" y="2152650"/>
          <p14:tracePt t="9131" x="8682038" y="2051050"/>
          <p14:tracePt t="9147" x="8561388" y="1990725"/>
          <p14:tracePt t="9165" x="8420100" y="1870075"/>
          <p14:tracePt t="9180" x="8259763" y="1830388"/>
          <p14:tracePt t="9198" x="7918450" y="1749425"/>
          <p14:tracePt t="9214" x="7797800" y="1749425"/>
          <p14:tracePt t="9216" x="7616825" y="1749425"/>
          <p14:tracePt t="9232" x="7294563" y="1730375"/>
          <p14:tracePt t="9247" x="7194550" y="1730375"/>
          <p14:tracePt t="9250" x="7053263" y="1730375"/>
          <p14:tracePt t="9264" x="6992938" y="1730375"/>
          <p14:tracePt t="9266" x="6872288" y="1730375"/>
          <p14:tracePt t="9280" x="6732588" y="1730375"/>
          <p14:tracePt t="9298" x="6692900" y="1730375"/>
          <p14:tracePt t="9350" x="6672263" y="1730375"/>
          <p14:tracePt t="9357" x="6672263" y="1749425"/>
          <p14:tracePt t="9366" x="6672263" y="1830388"/>
          <p14:tracePt t="9381" x="6792913" y="1990725"/>
          <p14:tracePt t="9397" x="7073900" y="2192338"/>
          <p14:tracePt t="9414" x="7656513" y="2454275"/>
          <p14:tracePt t="9430" x="8359775" y="2795588"/>
          <p14:tracePt t="9449" x="9002713" y="3136900"/>
          <p14:tracePt t="17313" x="8942388" y="4264025"/>
          <p14:tracePt t="17321" x="8863013" y="4264025"/>
          <p14:tracePt t="17340" x="8761413" y="4283075"/>
          <p14:tracePt t="17343" x="8701088" y="4303713"/>
          <p14:tracePt t="17359" x="8682038" y="4324350"/>
          <p14:tracePt t="17394" x="8661400" y="4324350"/>
          <p14:tracePt t="17402" x="8601075" y="4364038"/>
          <p14:tracePt t="17508" x="8582025" y="4364038"/>
          <p14:tracePt t="17516" x="8561388" y="4364038"/>
          <p14:tracePt t="17525" x="8521700" y="4343400"/>
          <p14:tracePt t="17542" x="8501063" y="4324350"/>
          <p14:tracePt t="17556" x="8480425" y="4303713"/>
          <p14:tracePt t="17560" x="8420100" y="4264025"/>
          <p14:tracePt t="17573" x="8380413" y="4264025"/>
          <p14:tracePt t="17576" x="8280400" y="4183063"/>
          <p14:tracePt t="17588" x="8239125" y="4162425"/>
          <p14:tracePt t="17606" x="8039100" y="4102100"/>
          <p14:tracePt t="17609" x="7918450" y="4062413"/>
          <p14:tracePt t="17622" x="7656513" y="3981450"/>
          <p14:tracePt t="17639" x="7315200" y="3921125"/>
          <p14:tracePt t="17641" x="7154863" y="3881438"/>
          <p14:tracePt t="17655" x="7034213" y="3881438"/>
          <p14:tracePt t="17674" x="6692900" y="3800475"/>
          <p14:tracePt t="17676" x="6572250" y="3800475"/>
          <p14:tracePt t="17689" x="6491288" y="3740150"/>
          <p14:tracePt t="17706" x="6430963" y="3721100"/>
          <p14:tracePt t="17722" x="6410325" y="3700463"/>
          <p14:tracePt t="17797" x="6370638" y="3660775"/>
          <p14:tracePt t="17814" x="6330950" y="3619500"/>
          <p14:tracePt t="17824" x="6310313" y="3600450"/>
          <p14:tracePt t="17832" x="6289675" y="3600450"/>
          <p14:tracePt t="17839" x="6229350" y="3540125"/>
          <p14:tracePt t="17858" x="6008688" y="3498850"/>
          <p14:tracePt t="17861" x="5908675" y="3479800"/>
          <p14:tracePt t="17872" x="5788025" y="3438525"/>
          <p14:tracePt t="17889" x="5627688" y="3398838"/>
          <p14:tracePt t="17907" x="5386388" y="3278188"/>
          <p14:tracePt t="17924" x="5245100" y="3217863"/>
          <p14:tracePt t="17939" x="5205413" y="3197225"/>
          <p14:tracePt t="17957" x="5145088" y="3136900"/>
          <p14:tracePt t="17972" x="5084763" y="3136900"/>
          <p14:tracePt t="17990" x="4924425" y="3117850"/>
          <p14:tracePt t="18005" x="4743450" y="3097213"/>
          <p14:tracePt t="18023" x="4581525" y="3076575"/>
          <p14:tracePt t="18040" x="4481513" y="3057525"/>
          <p14:tracePt t="18042" x="4441825" y="3057525"/>
          <p14:tracePt t="18057" x="4321175" y="2997200"/>
          <p14:tracePt t="18072" x="4240213" y="2997200"/>
          <p14:tracePt t="18090" x="4019550" y="2955925"/>
          <p14:tracePt t="18106" x="3859213" y="2936875"/>
          <p14:tracePt t="18124" x="3757613" y="2936875"/>
          <p14:tracePt t="18141" x="3697288" y="2936875"/>
          <p14:tracePt t="18156" x="3657600" y="2936875"/>
          <p14:tracePt t="18158" x="3636963" y="2936875"/>
          <p14:tracePt t="18173" x="3576638" y="2936875"/>
          <p14:tracePt t="18190" x="3557588" y="2936875"/>
          <p14:tracePt t="18221" x="3516313" y="2936875"/>
          <p14:tracePt t="18230" x="3497263" y="2936875"/>
          <p14:tracePt t="18239" x="3455988" y="2955925"/>
          <p14:tracePt t="18258" x="3335338" y="3016250"/>
          <p14:tracePt t="18273" x="3335338" y="3036888"/>
          <p14:tracePt t="18275" x="3295650" y="3076575"/>
          <p14:tracePt t="18290" x="3275013" y="3117850"/>
          <p14:tracePt t="18291" x="3255963" y="3136900"/>
          <p14:tracePt t="18307" x="3214688" y="3197225"/>
          <p14:tracePt t="18324" x="3155950" y="3257550"/>
          <p14:tracePt t="18339" x="3135313" y="3338513"/>
          <p14:tracePt t="18342" x="3114675" y="3378200"/>
          <p14:tracePt t="18357" x="3114675" y="3419475"/>
          <p14:tracePt t="18359" x="3114675" y="3519488"/>
          <p14:tracePt t="18372" x="3114675" y="3619500"/>
          <p14:tracePt t="18390" x="3114675" y="3679825"/>
          <p14:tracePt t="18392" x="3114675" y="3721100"/>
          <p14:tracePt t="18406" x="3114675" y="3760788"/>
          <p14:tracePt t="18408" x="3114675" y="3821113"/>
          <p14:tracePt t="18424" x="3155950" y="3962400"/>
          <p14:tracePt t="18440" x="3235325" y="4062413"/>
          <p14:tracePt t="18456" x="3295650" y="4203700"/>
          <p14:tracePt t="18472" x="3376613" y="4343400"/>
          <p14:tracePt t="18491" x="3436938" y="4403725"/>
          <p14:tracePt t="18506" x="3516313" y="4464050"/>
          <p14:tracePt t="18525" x="3576638" y="4484688"/>
          <p14:tracePt t="18527" x="3597275" y="4484688"/>
          <p14:tracePt t="18540" x="3617913" y="4505325"/>
          <p14:tracePt t="18556" x="3678238" y="4545013"/>
          <p14:tracePt t="18573" x="3738563" y="4645025"/>
          <p14:tracePt t="18574" x="3798888" y="4705350"/>
          <p14:tracePt t="18589" x="3878263" y="4725988"/>
          <p14:tracePt t="18608" x="4079875" y="4886325"/>
          <p14:tracePt t="18609" x="4140200" y="4927600"/>
          <p14:tracePt t="18625" x="4321175" y="5067300"/>
          <p14:tracePt t="18640" x="4381500" y="5127625"/>
          <p14:tracePt t="18642" x="4400550" y="5148263"/>
          <p14:tracePt t="18657" x="4441825" y="5148263"/>
          <p14:tracePt t="18659" x="4460875" y="5168900"/>
          <p14:tracePt t="18672" x="4502150" y="5189538"/>
          <p14:tracePt t="18690" x="4541838" y="5208588"/>
          <p14:tracePt t="18692" x="4562475" y="5249863"/>
          <p14:tracePt t="18707" x="4641850" y="5268913"/>
          <p14:tracePt t="18735" x="4662488" y="5268913"/>
          <p14:tracePt t="18743" x="4683125" y="5268913"/>
          <p14:tracePt t="18757" x="4702175" y="5268913"/>
          <p14:tracePt t="18759" x="4743450" y="5268913"/>
          <p14:tracePt t="18774" x="4822825" y="5268913"/>
          <p14:tracePt t="18792" x="4864100" y="5268913"/>
          <p14:tracePt t="18808" x="4883150" y="5268913"/>
          <p14:tracePt t="18809" x="4903788" y="5268913"/>
          <p14:tracePt t="18824" x="4943475" y="5249863"/>
          <p14:tracePt t="18840" x="5003800" y="5249863"/>
          <p14:tracePt t="18857" x="5064125" y="5189538"/>
          <p14:tracePt t="18859" x="5103813" y="5148263"/>
          <p14:tracePt t="18872" x="5164138" y="5108575"/>
          <p14:tracePt t="18890" x="5326063" y="4987925"/>
          <p14:tracePt t="18892" x="5345113" y="4967288"/>
          <p14:tracePt t="18908" x="5426075" y="4867275"/>
          <p14:tracePt t="18926" x="5446713" y="4867275"/>
          <p14:tracePt t="18945" x="5465763" y="4846638"/>
          <p14:tracePt t="18959" x="5486400" y="4826000"/>
          <p14:tracePt t="18972" x="5486400" y="4806950"/>
          <p14:tracePt t="18990" x="5486400" y="4765675"/>
          <p14:tracePt t="19008" x="5526088" y="4705350"/>
          <p14:tracePt t="19010" x="5526088" y="4686300"/>
          <p14:tracePt t="19024" x="5526088" y="4665663"/>
          <p14:tracePt t="19042" x="5546725" y="4524375"/>
          <p14:tracePt t="19058" x="5546725" y="4424363"/>
          <p14:tracePt t="19072" x="5546725" y="4303713"/>
          <p14:tracePt t="19090" x="5507038" y="4143375"/>
          <p14:tracePt t="19108" x="5426075" y="3962400"/>
          <p14:tracePt t="19124" x="5265738" y="3821113"/>
          <p14:tracePt t="19141" x="5184775" y="3600450"/>
          <p14:tracePt t="19143" x="5164138" y="3579813"/>
          <p14:tracePt t="19157" x="5124450" y="3498850"/>
          <p14:tracePt t="19174" x="5043488" y="3338513"/>
          <p14:tracePt t="19190" x="5003800" y="3298825"/>
          <p14:tracePt t="19192" x="4984750" y="3278188"/>
          <p14:tracePt t="19207" x="4903788" y="3257550"/>
          <p14:tracePt t="19224" x="4864100" y="3257550"/>
          <p14:tracePt t="19242" x="4803775" y="3257550"/>
          <p14:tracePt t="19257" x="4783138" y="3257550"/>
          <p14:tracePt t="19299" x="4803775" y="3257550"/>
          <p14:tracePt t="19308" x="4984750" y="3257550"/>
          <p14:tracePt t="19315" x="5184775" y="3257550"/>
          <p14:tracePt t="19325" x="5546725" y="3257550"/>
          <p14:tracePt t="19341" x="6229350" y="3257550"/>
          <p14:tracePt t="19358" x="7053263" y="3378200"/>
          <p14:tracePt t="19373" x="8118475" y="3540125"/>
          <p14:tracePt t="25278" x="8863013" y="3097213"/>
          <p14:tracePt t="25286" x="8582025" y="3036888"/>
          <p14:tracePt t="25296" x="8461375" y="3036888"/>
          <p14:tracePt t="25313" x="8159750" y="2955925"/>
          <p14:tracePt t="25331" x="7997825" y="2855913"/>
          <p14:tracePt t="25346" x="7958138" y="2795588"/>
          <p14:tracePt t="25364" x="7937500" y="2795588"/>
          <p14:tracePt t="25412" x="7918450" y="2795588"/>
          <p14:tracePt t="25419" x="7858125" y="2774950"/>
          <p14:tracePt t="25429" x="7816850" y="2774950"/>
          <p14:tracePt t="25447" x="7697788" y="2755900"/>
          <p14:tracePt t="25448" x="7616825" y="2755900"/>
          <p14:tracePt t="25463" x="7577138" y="2695575"/>
          <p14:tracePt t="25481" x="7496175" y="2674938"/>
          <p14:tracePt t="25496" x="7475538" y="2635250"/>
          <p14:tracePt t="25514" x="7415213" y="2614613"/>
          <p14:tracePt t="25532" x="7396163" y="2614613"/>
          <p14:tracePt t="25547" x="7375525" y="2614613"/>
          <p14:tracePt t="25548" x="7354888" y="2614613"/>
          <p14:tracePt t="25563" x="7294563" y="2614613"/>
          <p14:tracePt t="25581" x="7173913" y="2614613"/>
          <p14:tracePt t="25582" x="7094538" y="2614613"/>
          <p14:tracePt t="25596" x="6992938" y="2614613"/>
          <p14:tracePt t="25613" x="6753225" y="2614613"/>
          <p14:tracePt t="25631" x="6410325" y="2614613"/>
          <p14:tracePt t="25647" x="6270625" y="2614613"/>
          <p14:tracePt t="25649" x="6189663" y="2614613"/>
          <p14:tracePt t="25664" x="6069013" y="2614613"/>
          <p14:tracePt t="25681" x="5948363" y="2614613"/>
          <p14:tracePt t="25697" x="5868988" y="2614613"/>
          <p14:tracePt t="25715" x="5767388" y="2614613"/>
          <p14:tracePt t="25730" x="5748338" y="2614613"/>
          <p14:tracePt t="25732" x="5688013" y="2614613"/>
          <p14:tracePt t="25747" x="5567363" y="2614613"/>
          <p14:tracePt t="25749" x="5507038" y="2635250"/>
          <p14:tracePt t="25764" x="5365750" y="2654300"/>
          <p14:tracePt t="25766" x="5305425" y="2654300"/>
          <p14:tracePt t="25781" x="5164138" y="2654300"/>
          <p14:tracePt t="25782" x="5124450" y="2654300"/>
          <p14:tracePt t="25797" x="5084763" y="2654300"/>
          <p14:tracePt t="25799" x="5043488" y="2654300"/>
          <p14:tracePt t="25814" x="5024438" y="2654300"/>
          <p14:tracePt t="25831" x="5003800" y="2654300"/>
          <p14:tracePt t="25847" x="4964113" y="2654300"/>
          <p14:tracePt t="25864" x="4903788" y="2695575"/>
          <p14:tracePt t="25880" x="4864100" y="2714625"/>
          <p14:tracePt t="25882" x="4803775" y="2735263"/>
          <p14:tracePt t="25898" x="4702175" y="2774950"/>
          <p14:tracePt t="25913" x="4622800" y="2876550"/>
          <p14:tracePt t="25931" x="4481513" y="2955925"/>
          <p14:tracePt t="25947" x="4441825" y="3016250"/>
          <p14:tracePt t="25963" x="4400550" y="3097213"/>
          <p14:tracePt t="25982" x="4360863" y="3157538"/>
          <p14:tracePt t="25998" x="4321175" y="3257550"/>
          <p14:tracePt t="26014" x="4300538" y="3338513"/>
          <p14:tracePt t="26017" x="4300538" y="3398838"/>
          <p14:tracePt t="26031" x="4300538" y="3438525"/>
          <p14:tracePt t="26033" x="4300538" y="3519488"/>
          <p14:tracePt t="26049" x="4300538" y="3579813"/>
          <p14:tracePt t="26064" x="4300538" y="3600450"/>
          <p14:tracePt t="26081" x="4300538" y="3700463"/>
          <p14:tracePt t="26083" x="4321175" y="3800475"/>
          <p14:tracePt t="26097" x="4340225" y="3821113"/>
          <p14:tracePt t="26115" x="4421188" y="4022725"/>
          <p14:tracePt t="26131" x="4481513" y="4162425"/>
          <p14:tracePt t="26132" x="4521200" y="4203700"/>
          <p14:tracePt t="26148" x="4641850" y="4324350"/>
          <p14:tracePt t="26163" x="4702175" y="4384675"/>
          <p14:tracePt t="26182" x="4903788" y="4505325"/>
          <p14:tracePt t="26197" x="4943475" y="4524375"/>
          <p14:tracePt t="26199" x="5003800" y="4584700"/>
          <p14:tracePt t="26215" x="5103813" y="4625975"/>
          <p14:tracePt t="26230" x="5184775" y="4665663"/>
          <p14:tracePt t="26232" x="5205413" y="4665663"/>
          <p14:tracePt t="26249" x="5386388" y="4665663"/>
          <p14:tracePt t="26263" x="5465763" y="4705350"/>
          <p14:tracePt t="26281" x="5969000" y="4705350"/>
          <p14:tracePt t="26297" x="6089650" y="4705350"/>
          <p14:tracePt t="26299" x="6249988" y="4705350"/>
          <p14:tracePt t="26315" x="6350000" y="4725988"/>
          <p14:tracePt t="26316" x="6470650" y="4725988"/>
          <p14:tracePt t="26331" x="6591300" y="4725988"/>
          <p14:tracePt t="26333" x="6753225" y="4725988"/>
          <p14:tracePt t="26348" x="6913563" y="4725988"/>
          <p14:tracePt t="26349" x="7073900" y="4725988"/>
          <p14:tracePt t="26364" x="7275513" y="4725988"/>
          <p14:tracePt t="26366" x="7535863" y="4725988"/>
          <p14:tracePt t="26382" x="7937500" y="4725988"/>
          <p14:tracePt t="26397" x="8139113" y="4725988"/>
          <p14:tracePt t="26400" x="8420100" y="4705350"/>
          <p14:tracePt t="26415" x="8742363" y="4686300"/>
          <p14:tracePt t="39525" x="6753225" y="5148263"/>
          <p14:tracePt t="39533" x="5526088" y="5148263"/>
          <p14:tracePt t="39543" x="4460875" y="5148263"/>
          <p14:tracePt t="39560" x="2813050" y="5148263"/>
          <p14:tracePt t="39578" x="1808163" y="5148263"/>
          <p14:tracePt t="39594" x="1366838" y="5148263"/>
          <p14:tracePt t="39611" x="1285875" y="5148263"/>
          <p14:tracePt t="39722" x="1266825" y="5148263"/>
          <p14:tracePt t="39792" x="1285875" y="5148263"/>
          <p14:tracePt t="39804" x="1306513" y="5127625"/>
          <p14:tracePt t="39813" x="1327150" y="5108575"/>
          <p14:tracePt t="39828" x="1385888" y="5048250"/>
          <p14:tracePt t="39830" x="1446213" y="5006975"/>
          <p14:tracePt t="39844" x="1466850" y="4967288"/>
          <p14:tracePt t="39846" x="1527175" y="4867275"/>
          <p14:tracePt t="39862" x="1668463" y="4746625"/>
          <p14:tracePt t="39878" x="1808163" y="4645025"/>
          <p14:tracePt t="39879" x="1868488" y="4625975"/>
          <p14:tracePt t="39895" x="1909763" y="4584700"/>
          <p14:tracePt t="39897" x="1928813" y="4565650"/>
          <p14:tracePt t="39912" x="2009775" y="4524375"/>
          <p14:tracePt t="39928" x="2030413" y="4484688"/>
          <p14:tracePt t="39930" x="2070100" y="4464050"/>
          <p14:tracePt t="39945" x="2130425" y="4403725"/>
          <p14:tracePt t="39961" x="2151063" y="4384675"/>
          <p14:tracePt t="39978" x="2151063" y="4364038"/>
          <p14:tracePt t="39993" x="2190750" y="4243388"/>
          <p14:tracePt t="40011" x="2211388" y="4203700"/>
          <p14:tracePt t="40032" x="2211388" y="4183063"/>
          <p14:tracePt t="40044" x="2211388" y="4143375"/>
          <p14:tracePt t="40063" x="2211388" y="4122738"/>
          <p14:tracePt t="40078" x="2211388" y="4102100"/>
          <p14:tracePt t="40094" x="2130425" y="4102100"/>
          <p14:tracePt t="40096" x="2090738" y="4102100"/>
          <p14:tracePt t="40112" x="1989138" y="4102100"/>
          <p14:tracePt t="40128" x="1949450" y="4102100"/>
          <p14:tracePt t="40145" x="1928813" y="4102100"/>
          <p14:tracePt t="40147" x="1889125" y="4102100"/>
          <p14:tracePt t="40162" x="1868488" y="4122738"/>
          <p14:tracePt t="40178" x="1789113" y="4143375"/>
          <p14:tracePt t="40195" x="1708150" y="4203700"/>
          <p14:tracePt t="40197" x="1668463" y="4222750"/>
          <p14:tracePt t="40211" x="1608138" y="4264025"/>
          <p14:tracePt t="40213" x="1566863" y="4343400"/>
          <p14:tracePt t="40229" x="1446213" y="4424363"/>
          <p14:tracePt t="40244" x="1446213" y="4545013"/>
          <p14:tracePt t="40246" x="1446213" y="4605338"/>
          <p14:tracePt t="40262" x="1446213" y="4686300"/>
          <p14:tracePt t="40263" x="1446213" y="4765675"/>
          <p14:tracePt t="40278" x="1506538" y="4927600"/>
          <p14:tracePt t="40294" x="1547813" y="5006975"/>
          <p14:tracePt t="40311" x="1587500" y="5108575"/>
          <p14:tracePt t="40314" x="1608138" y="5148263"/>
          <p14:tracePt t="40329" x="1627188" y="5229225"/>
          <p14:tracePt t="40331" x="1668463" y="5268913"/>
          <p14:tracePt t="40344" x="1708150" y="5329238"/>
          <p14:tracePt t="40362" x="1868488" y="5470525"/>
          <p14:tracePt t="40378" x="1909763" y="5530850"/>
          <p14:tracePt t="40380" x="1989138" y="5611813"/>
          <p14:tracePt t="40395" x="2211388" y="5751513"/>
          <p14:tracePt t="40411" x="2511425" y="5913438"/>
          <p14:tracePt t="40429" x="2733675" y="6013450"/>
          <p14:tracePt t="40431" x="2813050" y="6094413"/>
          <p14:tracePt t="40444" x="2873375" y="6134100"/>
          <p14:tracePt t="40461" x="2954338" y="6194425"/>
          <p14:tracePt t="40479" x="3014663" y="6234113"/>
          <p14:tracePt t="40480" x="3054350" y="6254750"/>
          <p14:tracePt t="40495" x="3074988" y="6275388"/>
          <p14:tracePt t="40497" x="3114675" y="6294438"/>
          <p14:tracePt t="40512" x="3135313" y="6294438"/>
          <p14:tracePt t="40528" x="3195638" y="6294438"/>
          <p14:tracePt t="40545" x="3255963" y="6294438"/>
          <p14:tracePt t="40561" x="3316288" y="6294438"/>
          <p14:tracePt t="40580" x="3516313" y="6294438"/>
          <p14:tracePt t="40596" x="3576638" y="6275388"/>
          <p14:tracePt t="40611" x="3617913" y="6275388"/>
          <p14:tracePt t="40629" x="3678238" y="6254750"/>
          <p14:tracePt t="40631" x="3738563" y="6194425"/>
          <p14:tracePt t="40644" x="3778250" y="6173788"/>
          <p14:tracePt t="40661" x="3859213" y="6113463"/>
          <p14:tracePt t="40679" x="3998913" y="6034088"/>
          <p14:tracePt t="40681" x="4100513" y="5973763"/>
          <p14:tracePt t="40695" x="4140200" y="5953125"/>
          <p14:tracePt t="40712" x="4279900" y="5913438"/>
          <p14:tracePt t="40728" x="4481513" y="5892800"/>
          <p14:tracePt t="40745" x="4864100" y="5853113"/>
          <p14:tracePt t="40747" x="5145088" y="5792788"/>
          <p14:tracePt t="40761" x="5507038" y="5751513"/>
          <p14:tracePt t="40780" x="6189663" y="5732463"/>
          <p14:tracePt t="40782" x="6772275" y="5651500"/>
          <p14:tracePt t="40795" x="7516813" y="5611813"/>
          <p14:tracePt t="40811" x="8821738" y="5470525"/>
          <p14:tracePt t="50564" x="6913563" y="4524375"/>
          <p14:tracePt t="50575" x="5988050" y="4625975"/>
          <p14:tracePt t="50588" x="4521200" y="4765675"/>
          <p14:tracePt t="50605" x="3979863" y="4846638"/>
          <p14:tracePt t="50607" x="3576638" y="4886325"/>
          <p14:tracePt t="50621" x="3295650" y="4906963"/>
          <p14:tracePt t="50623" x="3195638" y="4967288"/>
          <p14:tracePt t="50640" x="2933700" y="5006975"/>
          <p14:tracePt t="50655" x="2833688" y="5067300"/>
          <p14:tracePt t="50657" x="2632075" y="5127625"/>
          <p14:tracePt t="50672" x="2411413" y="5208588"/>
          <p14:tracePt t="50674" x="2230438" y="5310188"/>
          <p14:tracePt t="50688" x="1647825" y="5491163"/>
          <p14:tracePt t="50706" x="984250" y="5691188"/>
          <p14:tracePt t="50721" x="703263" y="5832475"/>
          <p14:tracePt t="50723" x="401638" y="593248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Imagen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8" t="21538" r="24770" b="20499"/>
          <a:stretch/>
        </p:blipFill>
        <p:spPr bwMode="auto">
          <a:xfrm>
            <a:off x="-187036" y="1443667"/>
            <a:ext cx="4177218" cy="491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0" y="0"/>
            <a:ext cx="9144000" cy="1171110"/>
          </a:xfrm>
          <a:prstGeom prst="rect">
            <a:avLst/>
          </a:prstGeom>
          <a:solidFill>
            <a:srgbClr val="009999"/>
          </a:solidFill>
          <a:ln w="25400" cap="flat" cmpd="sng" algn="ctr">
            <a:solidFill>
              <a:srgbClr val="009999"/>
            </a:solidFill>
            <a:prstDash val="solid"/>
          </a:ln>
          <a:effectLst>
            <a:glow rad="101600">
              <a:srgbClr val="AAE2CA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66973" y="60767"/>
            <a:ext cx="84770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Hidatidosis – </a:t>
            </a:r>
            <a:r>
              <a:rPr lang="es-E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Equinococosis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rea endémica de América del Sur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8D2CBA0-3F43-401D-8F28-CCB01607B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32" y="77737"/>
            <a:ext cx="1054716" cy="105471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Entrada de lápiz 15"/>
              <p14:cNvContentPartPr/>
              <p14:nvPr/>
            </p14:nvContentPartPr>
            <p14:xfrm>
              <a:off x="3292874" y="1767841"/>
              <a:ext cx="375840" cy="255240"/>
            </p14:xfrm>
          </p:contentPart>
        </mc:Choice>
        <mc:Fallback xmlns="">
          <p:pic>
            <p:nvPicPr>
              <p:cNvPr id="16" name="Entrada de lápiz 1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80994" y="1755961"/>
                <a:ext cx="399600" cy="279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B6EDC82-B5BA-8FA7-E228-4963BA0B4B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0495" y="1537841"/>
            <a:ext cx="3265347" cy="4724333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A59F670-A2BD-7532-E2B8-7EEB3EAF8E26}"/>
              </a:ext>
            </a:extLst>
          </p:cNvPr>
          <p:cNvSpPr/>
          <p:nvPr/>
        </p:nvSpPr>
        <p:spPr>
          <a:xfrm>
            <a:off x="5204724" y="6215746"/>
            <a:ext cx="3296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dirty="0"/>
              <a:t>© Salud Pública Veterinaria - PANAFTOSA - OPS/OMS - 2019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A4EA46-93CE-23A6-A785-D75B1393D410}"/>
              </a:ext>
            </a:extLst>
          </p:cNvPr>
          <p:cNvSpPr txBox="1"/>
          <p:nvPr/>
        </p:nvSpPr>
        <p:spPr>
          <a:xfrm>
            <a:off x="533400" y="6356350"/>
            <a:ext cx="345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/>
              <a:t>Doctor Amar </a:t>
            </a:r>
            <a:r>
              <a:rPr lang="es-AR" dirty="0" err="1"/>
              <a:t>Takhur</a:t>
            </a:r>
            <a:r>
              <a:rPr lang="es-AR" dirty="0"/>
              <a:t> 1985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2C97AB0-1A32-3A4D-8DF6-2B0F69583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8312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93"/>
    </mc:Choice>
    <mc:Fallback xmlns="">
      <p:transition spd="slow" advTm="44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55" x="8661400" y="4786313"/>
          <p14:tracePt t="1864" x="8340725" y="4746625"/>
          <p14:tracePt t="1880" x="7958138" y="4665663"/>
          <p14:tracePt t="1898" x="7858125" y="4625975"/>
          <p14:tracePt t="1924" x="7837488" y="4625975"/>
          <p14:tracePt t="1931" x="7777163" y="4625975"/>
          <p14:tracePt t="1948" x="7677150" y="4625975"/>
          <p14:tracePt t="1950" x="7596188" y="4625975"/>
          <p14:tracePt t="1965" x="7435850" y="4605338"/>
          <p14:tracePt t="1967" x="7234238" y="4605338"/>
          <p14:tracePt t="1982" x="7013575" y="4524375"/>
          <p14:tracePt t="1997" x="6611938" y="4364038"/>
          <p14:tracePt t="2015" x="6229350" y="4222750"/>
          <p14:tracePt t="2018" x="6048375" y="4162425"/>
          <p14:tracePt t="2030" x="5848350" y="4143375"/>
          <p14:tracePt t="2047" x="5465763" y="4041775"/>
          <p14:tracePt t="2049" x="5305425" y="4022725"/>
          <p14:tracePt t="2066" x="5145088" y="3981450"/>
          <p14:tracePt t="2082" x="5084763" y="3921125"/>
          <p14:tracePt t="2128" x="5064125" y="3921125"/>
          <p14:tracePt t="2137" x="5003800" y="3902075"/>
          <p14:tracePt t="2148" x="4964113" y="3860800"/>
          <p14:tracePt t="2166" x="4683125" y="3800475"/>
          <p14:tracePt t="2181" x="4581525" y="3721100"/>
          <p14:tracePt t="2184" x="4502150" y="3679825"/>
          <p14:tracePt t="2198" x="4441825" y="3660775"/>
          <p14:tracePt t="2200" x="4421188" y="3640138"/>
          <p14:tracePt t="2215" x="4360863" y="3600450"/>
          <p14:tracePt t="2217" x="4340225" y="3579813"/>
          <p14:tracePt t="2233" x="4240213" y="3519488"/>
          <p14:tracePt t="2248" x="4179888" y="3498850"/>
          <p14:tracePt t="2266" x="4140200" y="3438525"/>
          <p14:tracePt t="2281" x="4119563" y="3419475"/>
          <p14:tracePt t="2316" x="4119563" y="3378200"/>
          <p14:tracePt t="2868" x="4119563" y="3338513"/>
          <p14:tracePt t="2879" x="4119563" y="3317875"/>
          <p14:tracePt t="2887" x="4119563" y="3298825"/>
          <p14:tracePt t="2898" x="4119563" y="3278188"/>
          <p14:tracePt t="2916" x="4100513" y="3197225"/>
          <p14:tracePt t="2932" x="4079875" y="3178175"/>
          <p14:tracePt t="2949" x="4059238" y="3136900"/>
          <p14:tracePt t="2951" x="4040188" y="3097213"/>
          <p14:tracePt t="2965" x="3998913" y="3016250"/>
          <p14:tracePt t="2983" x="3938588" y="2976563"/>
          <p14:tracePt t="2999" x="3898900" y="2936875"/>
          <p14:tracePt t="3015" x="3859213" y="2855913"/>
          <p14:tracePt t="3032" x="3838575" y="2816225"/>
          <p14:tracePt t="3049" x="3798888" y="2735263"/>
          <p14:tracePt t="3065" x="3738563" y="2654300"/>
          <p14:tracePt t="3083" x="3678238" y="2593975"/>
          <p14:tracePt t="3101" x="3657600" y="2574925"/>
          <p14:tracePt t="3116" x="3617913" y="2554288"/>
          <p14:tracePt t="3132" x="3557588" y="2514600"/>
          <p14:tracePt t="3150" x="3516313" y="2473325"/>
          <p14:tracePt t="3165" x="3455988" y="2433638"/>
          <p14:tracePt t="3183" x="3395663" y="2413000"/>
          <p14:tracePt t="3201" x="3355975" y="2352675"/>
          <p14:tracePt t="3215" x="3335338" y="2333625"/>
          <p14:tracePt t="3253" x="3295650" y="2312988"/>
          <p14:tracePt t="3261" x="3295650" y="2292350"/>
          <p14:tracePt t="3274" x="3275013" y="2273300"/>
          <p14:tracePt t="3282" x="3214688" y="2252663"/>
          <p14:tracePt t="3300" x="3175000" y="2232025"/>
          <p14:tracePt t="3302" x="3135313" y="2212975"/>
          <p14:tracePt t="3315" x="3054350" y="2171700"/>
          <p14:tracePt t="3333" x="2854325" y="2051050"/>
          <p14:tracePt t="3349" x="2813050" y="2011363"/>
          <p14:tracePt t="3366" x="2752725" y="1930400"/>
          <p14:tracePt t="3382" x="2692400" y="1911350"/>
          <p14:tracePt t="3401" x="2552700" y="1870075"/>
          <p14:tracePt t="3416" x="2532063" y="1870075"/>
          <p14:tracePt t="3418" x="2492375" y="1870075"/>
          <p14:tracePt t="3432" x="2451100" y="1851025"/>
          <p14:tracePt t="3434" x="2432050" y="1851025"/>
          <p14:tracePt t="3449" x="2411413" y="1851025"/>
          <p14:tracePt t="3451" x="2390775" y="1830388"/>
          <p14:tracePt t="3465" x="2311400" y="1790700"/>
          <p14:tracePt t="3484" x="2130425" y="1790700"/>
          <p14:tracePt t="3500" x="2009775" y="1790700"/>
          <p14:tracePt t="3515" x="1768475" y="1790700"/>
          <p14:tracePt t="3533" x="1587500" y="1770063"/>
          <p14:tracePt t="3549" x="1385888" y="1770063"/>
          <p14:tracePt t="3566" x="1246188" y="1749425"/>
          <p14:tracePt t="3583" x="1165225" y="1749425"/>
          <p14:tracePt t="3601" x="1004888" y="1749425"/>
          <p14:tracePt t="3616" x="823913" y="1749425"/>
          <p14:tracePt t="3633" x="603250" y="1770063"/>
          <p14:tracePt t="3650" x="382588" y="1830388"/>
          <p14:tracePt t="3665" x="180975" y="1870075"/>
          <p14:tracePt t="4145" x="180975" y="5189538"/>
          <p14:tracePt t="4151" x="382588" y="5189538"/>
          <p14:tracePt t="4167" x="682625" y="5189538"/>
          <p14:tracePt t="4169" x="1004888" y="5108575"/>
          <p14:tracePt t="4183" x="1608138" y="5087938"/>
          <p14:tracePt t="4200" x="1849438" y="5087938"/>
          <p14:tracePt t="4203" x="1928813" y="5087938"/>
          <p14:tracePt t="4216" x="2009775" y="5006975"/>
          <p14:tracePt t="4219" x="2090738" y="5006975"/>
          <p14:tracePt t="4233" x="2230438" y="4987925"/>
          <p14:tracePt t="4235" x="2351088" y="4967288"/>
          <p14:tracePt t="4251" x="2773363" y="4867275"/>
          <p14:tracePt t="4267" x="2954338" y="4826000"/>
          <p14:tracePt t="4269" x="3235325" y="4686300"/>
          <p14:tracePt t="4283" x="3536950" y="4565650"/>
          <p14:tracePt t="4284" x="3838575" y="4384675"/>
          <p14:tracePt t="4301" x="4521200" y="4162425"/>
          <p14:tracePt t="4316" x="4883150" y="4122738"/>
          <p14:tracePt t="4334" x="5426075" y="4002088"/>
          <p14:tracePt t="4335" x="5788025" y="3921125"/>
          <p14:tracePt t="4349" x="6792913" y="3781425"/>
          <p14:tracePt t="4367" x="7577138" y="3640138"/>
          <p14:tracePt t="4369" x="8540750" y="3438525"/>
          <p14:tracePt t="12971" x="8761413" y="3217863"/>
          <p14:tracePt t="12985" x="7897813" y="3076575"/>
          <p14:tracePt t="12995" x="7496175" y="3016250"/>
          <p14:tracePt t="13010" x="6732588" y="2976563"/>
          <p14:tracePt t="13025" x="6410325" y="2976563"/>
          <p14:tracePt t="13028" x="6089650" y="2976563"/>
          <p14:tracePt t="13043" x="5607050" y="2976563"/>
          <p14:tracePt t="13059" x="5386388" y="2976563"/>
          <p14:tracePt t="13076" x="5145088" y="2997200"/>
          <p14:tracePt t="13078" x="5064125" y="3016250"/>
          <p14:tracePt t="13092" x="4924425" y="3057525"/>
          <p14:tracePt t="13111" x="4602163" y="3097213"/>
          <p14:tracePt t="13128" x="4279900" y="3238500"/>
          <p14:tracePt t="13142" x="4159250" y="3257550"/>
          <p14:tracePt t="13145" x="4019550" y="3298825"/>
          <p14:tracePt t="13151" x="3859213" y="3359150"/>
          <p14:tracePt t="13161" x="3798888" y="3359150"/>
          <p14:tracePt t="13175" x="3597275" y="3378200"/>
          <p14:tracePt t="13192" x="3335338" y="3459163"/>
          <p14:tracePt t="13208" x="3095625" y="3459163"/>
          <p14:tracePt t="13227" x="2933700" y="3459163"/>
          <p14:tracePt t="13229" x="2813050" y="3459163"/>
          <p14:tracePt t="13242" x="2733675" y="3459163"/>
          <p14:tracePt t="13260" x="2613025" y="3438525"/>
          <p14:tracePt t="13261" x="2592388" y="3419475"/>
          <p14:tracePt t="13404" x="2592388" y="3438525"/>
          <p14:tracePt t="13412" x="2592388" y="3479800"/>
          <p14:tracePt t="13425" x="2571750" y="3519488"/>
          <p14:tracePt t="13444" x="2552700" y="3640138"/>
          <p14:tracePt t="13445" x="2511425" y="3679825"/>
          <p14:tracePt t="13459" x="2511425" y="3721100"/>
          <p14:tracePt t="13477" x="2511425" y="3760788"/>
          <p14:tracePt t="13494" x="2511425" y="3800475"/>
          <p14:tracePt t="13511" x="2511425" y="3860800"/>
          <p14:tracePt t="13526" x="2511425" y="3902075"/>
          <p14:tracePt t="13528" x="2511425" y="3921125"/>
          <p14:tracePt t="13542" x="2511425" y="3981450"/>
          <p14:tracePt t="13561" x="2532063" y="4062413"/>
          <p14:tracePt t="13577" x="2571750" y="4102100"/>
          <p14:tracePt t="13592" x="2592388" y="4143375"/>
          <p14:tracePt t="13594" x="2632075" y="4162425"/>
          <p14:tracePt t="13610" x="2673350" y="4183063"/>
          <p14:tracePt t="13612" x="2773363" y="4203700"/>
          <p14:tracePt t="13627" x="2873375" y="4243388"/>
          <p14:tracePt t="13629" x="2954338" y="4243388"/>
          <p14:tracePt t="13643" x="3074988" y="4283075"/>
          <p14:tracePt t="13645" x="3195638" y="4283075"/>
          <p14:tracePt t="13659" x="3335338" y="4364038"/>
          <p14:tracePt t="13661" x="3476625" y="4424363"/>
          <p14:tracePt t="13676" x="3597275" y="4464050"/>
          <p14:tracePt t="13692" x="3617913" y="4484688"/>
          <p14:tracePt t="13711" x="3636963" y="4505325"/>
          <p14:tracePt t="13713" x="3657600" y="4545013"/>
          <p14:tracePt t="13726" x="3697288" y="4584700"/>
          <p14:tracePt t="13743" x="3738563" y="4584700"/>
          <p14:tracePt t="13745" x="3757613" y="4584700"/>
          <p14:tracePt t="13762" x="3838575" y="4605338"/>
          <p14:tracePt t="13777" x="3919538" y="4605338"/>
          <p14:tracePt t="13792" x="4019550" y="4625975"/>
          <p14:tracePt t="13810" x="4140200" y="4625975"/>
          <p14:tracePt t="13812" x="4300538" y="4665663"/>
          <p14:tracePt t="13826" x="4421188" y="4665663"/>
          <p14:tracePt t="13844" x="4924425" y="4665663"/>
          <p14:tracePt t="13860" x="5043488" y="4665663"/>
          <p14:tracePt t="13862" x="5245100" y="4665663"/>
          <p14:tracePt t="13878" x="5526088" y="4665663"/>
          <p14:tracePt t="13892" x="5767388" y="4665663"/>
          <p14:tracePt t="13909" x="5868988" y="4625975"/>
          <p14:tracePt t="13928" x="5948363" y="4565650"/>
          <p14:tracePt t="13929" x="5988050" y="4545013"/>
          <p14:tracePt t="13943" x="6069013" y="4524375"/>
          <p14:tracePt t="13960" x="6069013" y="4505325"/>
          <p14:tracePt t="13962" x="6089650" y="4484688"/>
          <p14:tracePt t="13965" x="6108700" y="4484688"/>
          <p14:tracePt t="13975" x="6149975" y="4445000"/>
          <p14:tracePt t="13992" x="6189663" y="4403725"/>
          <p14:tracePt t="14034" x="6149975" y="4424363"/>
          <p14:tracePt t="14045" x="5948363" y="4524375"/>
          <p14:tracePt t="14053" x="5767388" y="4645025"/>
          <p14:tracePt t="14059" x="5567363" y="4705350"/>
          <p14:tracePt t="14077" x="5103813" y="4826000"/>
          <p14:tracePt t="14093" x="4521200" y="4967288"/>
          <p14:tracePt t="14110" x="3757613" y="5087938"/>
          <p14:tracePt t="14128" x="2894013" y="5289550"/>
          <p14:tracePt t="14144" x="2713038" y="5349875"/>
          <p14:tracePt t="14145" x="2632075" y="5449888"/>
          <p14:tracePt t="14161" x="2613025" y="5470525"/>
          <p14:tracePt t="14177" x="2552700" y="5551488"/>
          <p14:tracePt t="14193" x="2552700" y="5711825"/>
          <p14:tracePt t="14211" x="2552700" y="5811838"/>
          <p14:tracePt t="14214" x="2552700" y="5872163"/>
          <p14:tracePt t="14226" x="2552700" y="5932488"/>
          <p14:tracePt t="14243" x="2571750" y="6073775"/>
          <p14:tracePt t="14261" x="2652713" y="6215063"/>
          <p14:tracePt t="14264" x="2733675" y="6275388"/>
          <p14:tracePt t="14276" x="2833688" y="6354763"/>
          <p14:tracePt t="14293" x="2974975" y="6556375"/>
          <p14:tracePt t="14312" x="3095625" y="6777038"/>
          <p14:tracePt t="14328" x="3114675" y="6777038"/>
          <p14:tracePt t="14619" x="3135313" y="6777038"/>
          <p14:tracePt t="14630" x="3155950" y="6757988"/>
          <p14:tracePt t="14650" x="3214688" y="6737350"/>
          <p14:tracePt t="14667" x="3255963" y="6737350"/>
          <p14:tracePt t="14675" x="3295650" y="6737350"/>
          <p14:tracePt t="14682" x="3316288" y="6697663"/>
          <p14:tracePt t="14693" x="3335338" y="6677025"/>
          <p14:tracePt t="14731" x="3355975" y="6656388"/>
          <p14:tracePt t="14759" x="3376613" y="6637338"/>
          <p14:tracePt t="14767" x="3395663" y="6637338"/>
          <p14:tracePt t="14795" x="3416300" y="6616700"/>
          <p14:tracePt t="14804" x="3436938" y="6596063"/>
          <p14:tracePt t="14813" x="3455988" y="6596063"/>
          <p14:tracePt t="14828" x="3516313" y="6577013"/>
          <p14:tracePt t="14843" x="3557588" y="6577013"/>
          <p14:tracePt t="14846" x="3576638" y="6577013"/>
          <p14:tracePt t="14867" x="3597275" y="6556375"/>
          <p14:tracePt t="15003" x="3597275" y="6516688"/>
          <p14:tracePt t="15014" x="3576638" y="6496050"/>
          <p14:tracePt t="15020" x="3557588" y="6475413"/>
          <p14:tracePt t="15031" x="3536950" y="6456363"/>
          <p14:tracePt t="15045" x="3455988" y="6396038"/>
          <p14:tracePt t="15060" x="3355975" y="6335713"/>
          <p14:tracePt t="15078" x="3214688" y="6335713"/>
          <p14:tracePt t="15080" x="3195638" y="6335713"/>
          <p14:tracePt t="15094" x="3175000" y="6315075"/>
          <p14:tracePt t="15113" x="3074988" y="6315075"/>
          <p14:tracePt t="15128" x="3014663" y="6315075"/>
          <p14:tracePt t="15130" x="2954338" y="6315075"/>
          <p14:tracePt t="15145" x="2854325" y="6315075"/>
          <p14:tracePt t="15146" x="2833688" y="6315075"/>
          <p14:tracePt t="15161" x="2813050" y="6315075"/>
          <p14:tracePt t="15179" x="2773363" y="6315075"/>
          <p14:tracePt t="15180" x="2752725" y="6315075"/>
          <p14:tracePt t="15194" x="2733675" y="6315075"/>
          <p14:tracePt t="15211" x="2692400" y="6315075"/>
          <p14:tracePt t="15214" x="2652713" y="6315075"/>
          <p14:tracePt t="15229" x="2552700" y="6315075"/>
          <p14:tracePt t="15339" x="2532063" y="6315075"/>
          <p14:tracePt t="15367" x="2552700" y="6315075"/>
          <p14:tracePt t="15372" x="2632075" y="6335713"/>
          <p14:tracePt t="15380" x="2713038" y="6335713"/>
          <p14:tracePt t="15395" x="2833688" y="6354763"/>
          <p14:tracePt t="15397" x="2974975" y="6354763"/>
          <p14:tracePt t="15411" x="3095625" y="6354763"/>
          <p14:tracePt t="15413" x="3155950" y="6354763"/>
          <p14:tracePt t="15429" x="3395663" y="6354763"/>
          <p14:tracePt t="15446" x="3536950" y="6335713"/>
          <p14:tracePt t="15462" x="3697288" y="6234113"/>
          <p14:tracePt t="15478" x="3838575" y="6094413"/>
          <p14:tracePt t="15496" x="3878263" y="6013450"/>
          <p14:tracePt t="15498" x="3898900" y="5953125"/>
          <p14:tracePt t="15511" x="3959225" y="5872163"/>
          <p14:tracePt t="15513" x="3959225" y="5853113"/>
          <p14:tracePt t="15528" x="3998913" y="5832475"/>
          <p14:tracePt t="15530" x="4079875" y="5751513"/>
          <p14:tracePt t="15544" x="4140200" y="5711825"/>
          <p14:tracePt t="15546" x="4179888" y="5691188"/>
          <p14:tracePt t="15561" x="4260850" y="5651500"/>
          <p14:tracePt t="15563" x="4300538" y="5591175"/>
          <p14:tracePt t="15579" x="4340225" y="5570538"/>
          <p14:tracePt t="15594" x="4381500" y="5551488"/>
          <p14:tracePt t="15612" x="4481513" y="5510213"/>
          <p14:tracePt t="15630" x="4581525" y="5449888"/>
          <p14:tracePt t="15645" x="4602163" y="5449888"/>
          <p14:tracePt t="15647" x="4622800" y="5430838"/>
          <p14:tracePt t="15670" x="4641850" y="5389563"/>
          <p14:tracePt t="15686" x="4662488" y="5389563"/>
          <p14:tracePt t="15696" x="4722813" y="5389563"/>
          <p14:tracePt t="15711" x="4822825" y="5370513"/>
          <p14:tracePt t="15714" x="4864100" y="5370513"/>
          <p14:tracePt t="15717" x="4883150" y="5349875"/>
          <p14:tracePt t="15729" x="4883150" y="5329238"/>
          <p14:tracePt t="15745" x="4924425" y="5329238"/>
          <p14:tracePt t="15747" x="4943475" y="5329238"/>
          <p14:tracePt t="15762" x="5024438" y="5289550"/>
          <p14:tracePt t="15778" x="5064125" y="5268913"/>
          <p14:tracePt t="15780" x="5124450" y="5249863"/>
          <p14:tracePt t="15795" x="5205413" y="5189538"/>
          <p14:tracePt t="15797" x="5224463" y="5189538"/>
          <p14:tracePt t="15811" x="5265738" y="5168900"/>
          <p14:tracePt t="15830" x="5326063" y="5148263"/>
          <p14:tracePt t="15845" x="5365750" y="5127625"/>
          <p14:tracePt t="15847" x="5386388" y="5108575"/>
          <p14:tracePt t="15863" x="5426075" y="5087938"/>
          <p14:tracePt t="15878" x="5465763" y="5067300"/>
          <p14:tracePt t="15896" x="5546725" y="4987925"/>
          <p14:tracePt t="15898" x="5586413" y="4967288"/>
          <p14:tracePt t="15911" x="5667375" y="4927600"/>
          <p14:tracePt t="15928" x="5929313" y="4746625"/>
          <p14:tracePt t="15946" x="5948363" y="4746625"/>
          <p14:tracePt t="15961" x="5969000" y="4725988"/>
          <p14:tracePt t="15979" x="5988050" y="4705350"/>
          <p14:tracePt t="15995" x="6008688" y="4686300"/>
          <p14:tracePt t="15997" x="6029325" y="4665663"/>
          <p14:tracePt t="16576" x="6029325" y="4625975"/>
          <p14:tracePt t="16623" x="6029325" y="4605338"/>
          <p14:tracePt t="16765" x="6029325" y="4584700"/>
          <p14:tracePt t="16772" x="6048375" y="4565650"/>
          <p14:tracePt t="16781" x="6089650" y="4545013"/>
          <p14:tracePt t="16868" x="6089650" y="4524375"/>
          <p14:tracePt t="16875" x="6108700" y="4505325"/>
          <p14:tracePt t="16886" x="6129338" y="4464050"/>
          <p14:tracePt t="16896" x="6149975" y="4464050"/>
          <p14:tracePt t="16912" x="6189663" y="4445000"/>
          <p14:tracePt t="16931" x="6210300" y="4424363"/>
          <p14:tracePt t="16933" x="6210300" y="4403725"/>
          <p14:tracePt t="16946" x="6229350" y="4384675"/>
          <p14:tracePt t="16963" x="6229350" y="4364038"/>
          <p14:tracePt t="16980" x="6270625" y="4283075"/>
          <p14:tracePt t="16996" x="6310313" y="4243388"/>
          <p14:tracePt t="16998" x="6330950" y="4222750"/>
          <p14:tracePt t="17014" x="6370638" y="4203700"/>
          <p14:tracePt t="17030" x="6391275" y="4183063"/>
          <p14:tracePt t="17066" x="6410325" y="4143375"/>
          <p14:tracePt t="17074" x="6430963" y="4122738"/>
          <p14:tracePt t="17098" x="6470650" y="4102100"/>
          <p14:tracePt t="17110" x="6511925" y="4083050"/>
          <p14:tracePt t="17122" x="6511925" y="4062413"/>
          <p14:tracePt t="17142" x="6530975" y="4041775"/>
          <p14:tracePt t="17150" x="6551613" y="4041775"/>
          <p14:tracePt t="17162" x="6572250" y="4022725"/>
          <p14:tracePt t="17180" x="6611938" y="3981450"/>
          <p14:tracePt t="17181" x="6651625" y="3941763"/>
          <p14:tracePt t="17196" x="6672263" y="3941763"/>
          <p14:tracePt t="17215" x="6772275" y="3902075"/>
          <p14:tracePt t="17231" x="6772275" y="3881438"/>
          <p14:tracePt t="17248" x="6813550" y="3881438"/>
          <p14:tracePt t="17263" x="6832600" y="3881438"/>
          <p14:tracePt t="17265" x="6853238" y="3860800"/>
          <p14:tracePt t="17279" x="6872288" y="3841750"/>
          <p14:tracePt t="17297" x="6932613" y="3781425"/>
          <p14:tracePt t="17313" x="7073900" y="3700463"/>
          <p14:tracePt t="17330" x="7134225" y="3619500"/>
          <p14:tracePt t="17346" x="7215188" y="3579813"/>
          <p14:tracePt t="17364" x="7234238" y="3519488"/>
          <p14:tracePt t="17365" x="7294563" y="3398838"/>
          <p14:tracePt t="17379" x="7335838" y="3338513"/>
          <p14:tracePt t="17396" x="7375525" y="3197225"/>
          <p14:tracePt t="17413" x="7375525" y="3097213"/>
          <p14:tracePt t="17430" x="7375525" y="2936875"/>
          <p14:tracePt t="17446" x="7375525" y="2816225"/>
          <p14:tracePt t="17463" x="7375525" y="2735263"/>
          <p14:tracePt t="17465" x="7375525" y="2695575"/>
          <p14:tracePt t="17479" x="7354888" y="2593975"/>
          <p14:tracePt t="17498" x="7315200" y="2433638"/>
          <p14:tracePt t="17500" x="7294563" y="2373313"/>
          <p14:tracePt t="17513" x="7215188" y="2273300"/>
          <p14:tracePt t="17530" x="7073900" y="2132013"/>
          <p14:tracePt t="17532" x="6953250" y="1990725"/>
          <p14:tracePt t="17546" x="6872288" y="1971675"/>
          <p14:tracePt t="17563" x="6711950" y="1870075"/>
          <p14:tracePt t="17581" x="6611938" y="1770063"/>
          <p14:tracePt t="17582" x="6591300" y="1749425"/>
          <p14:tracePt t="17596" x="6591300" y="1730375"/>
          <p14:tracePt t="17615" x="6530975" y="1689100"/>
          <p14:tracePt t="17630" x="6511925" y="1668463"/>
          <p14:tracePt t="17633" x="6470650" y="1668463"/>
          <p14:tracePt t="17648" x="6451600" y="1668463"/>
          <p14:tracePt t="17649" x="6410325" y="1668463"/>
          <p14:tracePt t="17664" x="6391275" y="1668463"/>
          <p14:tracePt t="17666" x="6330950" y="1668463"/>
          <p14:tracePt t="17680" x="6229350" y="1668463"/>
          <p14:tracePt t="17696" x="6129338" y="1668463"/>
          <p14:tracePt t="17698" x="6069013" y="1730375"/>
          <p14:tracePt t="17715" x="5948363" y="1749425"/>
          <p14:tracePt t="17731" x="5908675" y="1790700"/>
          <p14:tracePt t="17733" x="5908675" y="1809750"/>
          <p14:tracePt t="17748" x="5848350" y="1830388"/>
          <p14:tracePt t="17764" x="5808663" y="1870075"/>
          <p14:tracePt t="17766" x="5767388" y="1930400"/>
          <p14:tracePt t="17780" x="5688013" y="2032000"/>
          <p14:tracePt t="17782" x="5607050" y="2071688"/>
          <p14:tracePt t="17797" x="5567363" y="2111375"/>
          <p14:tracePt t="17799" x="5507038" y="2212975"/>
          <p14:tracePt t="17814" x="5405438" y="2273300"/>
          <p14:tracePt t="17830" x="5326063" y="2333625"/>
          <p14:tracePt t="17849" x="5326063" y="2373313"/>
          <p14:tracePt t="17864" x="5326063" y="2393950"/>
          <p14:tracePt t="17866" x="5326063" y="2413000"/>
          <p14:tracePt t="17881" x="5305425" y="2454275"/>
          <p14:tracePt t="17897" x="5284788" y="2493963"/>
          <p14:tracePt t="17899" x="5224463" y="2654300"/>
          <p14:tracePt t="17914" x="5164138" y="2816225"/>
          <p14:tracePt t="17930" x="5124450" y="2916238"/>
          <p14:tracePt t="17932" x="5124450" y="2997200"/>
          <p14:tracePt t="17947" x="5124450" y="3057525"/>
          <p14:tracePt t="17949" x="5124450" y="3097213"/>
          <p14:tracePt t="17963" x="5124450" y="3197225"/>
          <p14:tracePt t="17965" x="5124450" y="3238500"/>
          <p14:tracePt t="17981" x="5124450" y="3317875"/>
          <p14:tracePt t="17998" x="5124450" y="3378200"/>
          <p14:tracePt t="18000" x="5124450" y="3438525"/>
          <p14:tracePt t="18013" x="5124450" y="3498850"/>
          <p14:tracePt t="18015" x="5124450" y="3600450"/>
          <p14:tracePt t="18032" x="5164138" y="3700463"/>
          <p14:tracePt t="18047" x="5224463" y="3860800"/>
          <p14:tracePt t="18064" x="5326063" y="4022725"/>
          <p14:tracePt t="18080" x="5345113" y="4102100"/>
          <p14:tracePt t="18097" x="5365750" y="4143375"/>
          <p14:tracePt t="18099" x="5365750" y="4162425"/>
          <p14:tracePt t="18115" x="5386388" y="4183063"/>
          <p14:tracePt t="18130" x="5426075" y="4203700"/>
          <p14:tracePt t="18147" x="5486400" y="4222750"/>
          <p14:tracePt t="18164" x="5546725" y="4243388"/>
          <p14:tracePt t="18180" x="5586413" y="4243388"/>
          <p14:tracePt t="18199" x="5667375" y="4324350"/>
          <p14:tracePt t="18216" x="5727700" y="4384675"/>
          <p14:tracePt t="18231" x="5767388" y="4384675"/>
          <p14:tracePt t="18248" x="5808663" y="4403725"/>
          <p14:tracePt t="18250" x="5848350" y="4403725"/>
          <p14:tracePt t="18264" x="5868988" y="4445000"/>
          <p14:tracePt t="18266" x="5888038" y="4484688"/>
          <p14:tracePt t="18280" x="5908675" y="4484688"/>
          <p14:tracePt t="18297" x="5969000" y="4505325"/>
          <p14:tracePt t="18314" x="5988050" y="4505325"/>
          <p14:tracePt t="18331" x="6008688" y="4505325"/>
          <p14:tracePt t="18382" x="6048375" y="4505325"/>
          <p14:tracePt t="18388" x="6069013" y="4505325"/>
          <p14:tracePt t="18399" x="6108700" y="4505325"/>
          <p14:tracePt t="18415" x="6189663" y="4505325"/>
          <p14:tracePt t="18430" x="6289675" y="4505325"/>
          <p14:tracePt t="18448" x="6370638" y="4505325"/>
          <p14:tracePt t="18450" x="6430963" y="4505325"/>
          <p14:tracePt t="18463" x="6491288" y="4505325"/>
          <p14:tracePt t="18481" x="6651625" y="4524375"/>
          <p14:tracePt t="18499" x="6892925" y="4545013"/>
          <p14:tracePt t="18514" x="7013575" y="4545013"/>
          <p14:tracePt t="18517" x="7134225" y="4545013"/>
          <p14:tracePt t="18532" x="7234238" y="4545013"/>
          <p14:tracePt t="18534" x="7275513" y="4545013"/>
          <p14:tracePt t="18547" x="7294563" y="4545013"/>
          <p14:tracePt t="18564" x="7315200" y="4565650"/>
          <p14:tracePt t="18580" x="7415213" y="4565650"/>
          <p14:tracePt t="18599" x="7496175" y="4565650"/>
          <p14:tracePt t="18601" x="7535863" y="4565650"/>
          <p14:tracePt t="18616" x="7616825" y="4584700"/>
          <p14:tracePt t="18631" x="7656513" y="4584700"/>
          <p14:tracePt t="18633" x="7737475" y="4584700"/>
          <p14:tracePt t="18649" x="7958138" y="4645025"/>
          <p14:tracePt t="18664" x="8159750" y="4645025"/>
          <p14:tracePt t="18667" x="8359775" y="4645025"/>
          <p14:tracePt t="18673" x="8582025" y="4705350"/>
          <p14:tracePt t="18680" x="8902700" y="4705350"/>
          <p14:tracePt t="21631" x="8742363" y="4083050"/>
          <p14:tracePt t="21636" x="8621713" y="4083050"/>
          <p14:tracePt t="21644" x="8582025" y="4083050"/>
          <p14:tracePt t="21703" x="8582025" y="4062413"/>
          <p14:tracePt t="21711" x="8601075" y="4041775"/>
          <p14:tracePt t="21719" x="8661400" y="4022725"/>
          <p14:tracePt t="21735" x="8721725" y="4022725"/>
          <p14:tracePt t="21737" x="8782050" y="4002088"/>
          <p14:tracePt t="21752" x="8882063" y="3981450"/>
          <p14:tracePt t="21768" x="8983663" y="3981450"/>
          <p14:tracePt t="21785" x="9043988" y="3981450"/>
          <p14:tracePt t="21800" x="9063038" y="3981450"/>
          <p14:tracePt t="21820" x="9104313" y="3981450"/>
          <p14:tracePt t="21835" x="9123363" y="3981450"/>
          <p14:tracePt t="23258" x="8761413" y="4846638"/>
          <p14:tracePt t="23271" x="8501063" y="4927600"/>
          <p14:tracePt t="23275" x="8340725" y="4927600"/>
          <p14:tracePt t="23286" x="8139113" y="4927600"/>
          <p14:tracePt t="23303" x="7937500" y="4927600"/>
          <p14:tracePt t="23319" x="7918450" y="4927600"/>
          <p14:tracePt t="23322" x="7816850" y="4927600"/>
          <p14:tracePt t="23337" x="7697788" y="4927600"/>
          <p14:tracePt t="23352" x="7535863" y="4886325"/>
          <p14:tracePt t="23370" x="7315200" y="4867275"/>
          <p14:tracePt t="23386" x="6992938" y="4786313"/>
          <p14:tracePt t="23404" x="6711950" y="4605338"/>
          <p14:tracePt t="23420" x="6651625" y="4565650"/>
          <p14:tracePt t="23422" x="6572250" y="4524375"/>
          <p14:tracePt t="23438" x="6470650" y="4424363"/>
          <p14:tracePt t="23452" x="6391275" y="4403725"/>
          <p14:tracePt t="23454" x="6350000" y="4364038"/>
          <p14:tracePt t="23470" x="6249988" y="4303713"/>
          <p14:tracePt t="23486" x="6210300" y="4243388"/>
          <p14:tracePt t="23502" x="6189663" y="4183063"/>
          <p14:tracePt t="23521" x="6169025" y="4041775"/>
          <p14:tracePt t="23524" x="6149975" y="3962400"/>
          <p14:tracePt t="23538" x="6108700" y="3881438"/>
          <p14:tracePt t="23553" x="6069013" y="3841750"/>
          <p14:tracePt t="23571" x="5988050" y="3700463"/>
          <p14:tracePt t="23588" x="5988050" y="3679825"/>
          <p14:tracePt t="23603" x="5988050" y="3619500"/>
          <p14:tracePt t="23621" x="6048375" y="3559175"/>
          <p14:tracePt t="23623" x="6069013" y="3519488"/>
          <p14:tracePt t="23637" x="6108700" y="3479800"/>
          <p14:tracePt t="23639" x="6129338" y="3459163"/>
          <p14:tracePt t="23653" x="6169025" y="3419475"/>
          <p14:tracePt t="23671" x="6330950" y="3298825"/>
          <p14:tracePt t="23687" x="6430963" y="3238500"/>
          <p14:tracePt t="23703" x="6491288" y="3197225"/>
          <p14:tracePt t="23705" x="6530975" y="3178175"/>
          <p14:tracePt t="23808" x="6530975" y="3157538"/>
          <p14:tracePt t="23818" x="6530975" y="3136900"/>
          <p14:tracePt t="23839" x="6511925" y="3136900"/>
          <p14:tracePt t="23863" x="6491288" y="3136900"/>
          <p14:tracePt t="23897" x="6470650" y="3136900"/>
          <p14:tracePt t="23905" x="6430963" y="3136900"/>
          <p14:tracePt t="23921" x="6370638" y="3136900"/>
          <p14:tracePt t="23922" x="6330950" y="3136900"/>
          <p14:tracePt t="23938" x="6169025" y="3136900"/>
          <p14:tracePt t="23953" x="6149975" y="3136900"/>
          <p14:tracePt t="24098" x="6129338" y="3136900"/>
          <p14:tracePt t="24105" x="6089650" y="3136900"/>
          <p14:tracePt t="24121" x="6069013" y="3136900"/>
          <p14:tracePt t="25428" x="6069013" y="3117850"/>
          <p14:tracePt t="25525" x="6108700" y="3117850"/>
          <p14:tracePt t="25532" x="6169025" y="3117850"/>
          <p14:tracePt t="25540" x="6229350" y="3117850"/>
          <p14:tracePt t="25557" x="6330950" y="3157538"/>
          <p14:tracePt t="25574" x="6511925" y="3278188"/>
          <p14:tracePt t="25590" x="6611938" y="3378200"/>
          <p14:tracePt t="25592" x="6692900" y="3498850"/>
          <p14:tracePt t="25607" x="6913563" y="3740150"/>
          <p14:tracePt t="25623" x="7034213" y="3902075"/>
          <p14:tracePt t="25626" x="7173913" y="4041775"/>
          <p14:tracePt t="25641" x="7656513" y="4283075"/>
          <p14:tracePt t="25657" x="8159750" y="4484688"/>
          <p14:tracePt t="25673" x="8380413" y="4545013"/>
          <p14:tracePt t="25676" x="8582025" y="4565650"/>
          <p14:tracePt t="25691" x="9043988" y="4725988"/>
          <p14:tracePt t="26348" x="8380413" y="4565650"/>
          <p14:tracePt t="26357" x="7937500" y="4565650"/>
          <p14:tracePt t="26373" x="7496175" y="4565650"/>
          <p14:tracePt t="26374" x="7134225" y="4565650"/>
          <p14:tracePt t="26388" x="6772275" y="4565650"/>
          <p14:tracePt t="26390" x="6572250" y="4565650"/>
          <p14:tracePt t="26406" x="6410325" y="4565650"/>
          <p14:tracePt t="26407" x="6350000" y="4565650"/>
          <p14:tracePt t="26422" x="6289675" y="4565650"/>
          <p14:tracePt t="26424" x="6249988" y="4565650"/>
          <p14:tracePt t="26440" x="6229350" y="4545013"/>
          <p14:tracePt t="26469" x="6229350" y="4524375"/>
          <p14:tracePt t="26478" x="6270625" y="4505325"/>
          <p14:tracePt t="26488" x="6289675" y="4484688"/>
          <p14:tracePt t="26505" x="6330950" y="4464050"/>
          <p14:tracePt t="26523" x="6410325" y="4445000"/>
          <p14:tracePt t="26549" x="6430963" y="4445000"/>
          <p14:tracePt t="26593" x="6470650" y="4384675"/>
          <p14:tracePt t="26600" x="6511925" y="4343400"/>
          <p14:tracePt t="26609" x="6551613" y="4324350"/>
          <p14:tracePt t="26621" x="6591300" y="4303713"/>
          <p14:tracePt t="26640" x="6632575" y="4222750"/>
          <p14:tracePt t="26656" x="6651625" y="4183063"/>
          <p14:tracePt t="26658" x="6651625" y="4162425"/>
          <p14:tracePt t="26673" x="6651625" y="4122738"/>
          <p14:tracePt t="26690" x="6651625" y="4083050"/>
          <p14:tracePt t="26692" x="6611938" y="4022725"/>
          <p14:tracePt t="26705" x="6511925" y="4002088"/>
          <p14:tracePt t="26723" x="6391275" y="3981450"/>
          <p14:tracePt t="26725" x="6330950" y="3962400"/>
          <p14:tracePt t="26740" x="6229350" y="3962400"/>
          <p14:tracePt t="26755" x="6189663" y="3962400"/>
          <p14:tracePt t="26773" x="6048375" y="3962400"/>
          <p14:tracePt t="26775" x="6029325" y="3962400"/>
          <p14:tracePt t="26789" x="5948363" y="3962400"/>
          <p14:tracePt t="26807" x="5748338" y="4122738"/>
          <p14:tracePt t="26822" x="5646738" y="4203700"/>
          <p14:tracePt t="26841" x="5265738" y="4605338"/>
          <p14:tracePt t="26857" x="5064125" y="4886325"/>
          <p14:tracePt t="26873" x="4984750" y="5067300"/>
          <p14:tracePt t="26890" x="4883150" y="5389563"/>
          <p14:tracePt t="26906" x="4843463" y="5551488"/>
          <p14:tracePt t="26908" x="4843463" y="5651500"/>
          <p14:tracePt t="26922" x="4843463" y="5772150"/>
          <p14:tracePt t="26925" x="4843463" y="5892800"/>
          <p14:tracePt t="26941" x="4964113" y="6094413"/>
          <p14:tracePt t="26956" x="5003800" y="6154738"/>
          <p14:tracePt t="26958" x="5043488" y="6173788"/>
          <p14:tracePt t="26974" x="5145088" y="6275388"/>
          <p14:tracePt t="26990" x="5164138" y="6294438"/>
          <p14:tracePt t="27014" x="5184775" y="6315075"/>
          <p14:tracePt t="27029" x="5205413" y="6315075"/>
          <p14:tracePt t="27040" x="5245100" y="6335713"/>
          <p14:tracePt t="27057" x="5305425" y="6354763"/>
          <p14:tracePt t="27072" x="5326063" y="6375400"/>
          <p14:tracePt t="27090" x="5386388" y="6375400"/>
          <p14:tracePt t="27106" x="5507038" y="6396038"/>
          <p14:tracePt t="27123" x="5607050" y="6396038"/>
          <p14:tracePt t="27140" x="5688013" y="6396038"/>
          <p14:tracePt t="27143" x="5707063" y="6396038"/>
          <p14:tracePt t="27157" x="5727700" y="6354763"/>
          <p14:tracePt t="27173" x="5808663" y="6294438"/>
          <p14:tracePt t="27189" x="5868988" y="6215063"/>
          <p14:tracePt t="27207" x="6008688" y="6053138"/>
          <p14:tracePt t="27209" x="6089650" y="5932488"/>
          <p14:tracePt t="27222" x="6189663" y="5892800"/>
          <p14:tracePt t="27241" x="6370638" y="5630863"/>
          <p14:tracePt t="27256" x="6410325" y="5570538"/>
          <p14:tracePt t="27259" x="6491288" y="5470525"/>
          <p14:tracePt t="27273" x="6530975" y="5410200"/>
          <p14:tracePt t="27275" x="6632575" y="5268913"/>
          <p14:tracePt t="27289" x="6692900" y="5168900"/>
          <p14:tracePt t="27307" x="6732588" y="5048250"/>
          <p14:tracePt t="27322" x="6753225" y="4967288"/>
          <p14:tracePt t="27341" x="6753225" y="4867275"/>
          <p14:tracePt t="27343" x="6753225" y="4846638"/>
          <p14:tracePt t="27356" x="6753225" y="4826000"/>
          <p14:tracePt t="27374" x="6753225" y="4765675"/>
          <p14:tracePt t="27389" x="6753225" y="4705350"/>
          <p14:tracePt t="27391" x="6753225" y="4686300"/>
          <p14:tracePt t="27406" x="6753225" y="4645025"/>
          <p14:tracePt t="27408" x="6753225" y="4584700"/>
          <p14:tracePt t="27423" x="6753225" y="4424363"/>
          <p14:tracePt t="27441" x="6753225" y="4343400"/>
          <p14:tracePt t="27457" x="6753225" y="4243388"/>
          <p14:tracePt t="27473" x="6732588" y="4162425"/>
          <p14:tracePt t="27490" x="6711950" y="4143375"/>
          <p14:tracePt t="27506" x="6692900" y="4083050"/>
          <p14:tracePt t="27524" x="6672263" y="4062413"/>
          <p14:tracePt t="27541" x="6672263" y="4041775"/>
          <p14:tracePt t="27655" x="6632575" y="4041775"/>
          <p14:tracePt t="27663" x="6611938" y="4041775"/>
          <p14:tracePt t="27673" x="6611938" y="4062413"/>
          <p14:tracePt t="27690" x="6611938" y="4122738"/>
          <p14:tracePt t="27706" x="6551613" y="4222750"/>
          <p14:tracePt t="27724" x="6511925" y="4283075"/>
          <p14:tracePt t="27740" x="6451600" y="4364038"/>
          <p14:tracePt t="27758" x="6430963" y="4384675"/>
          <p14:tracePt t="27781" x="6410325" y="4403725"/>
          <p14:tracePt t="27855" x="6391275" y="4424363"/>
          <p14:tracePt t="27872" x="6391275" y="4445000"/>
          <p14:tracePt t="27902" x="6391275" y="4464050"/>
          <p14:tracePt t="27915" x="6391275" y="4505325"/>
          <p14:tracePt t="27955" x="6391275" y="4524375"/>
          <p14:tracePt t="27984" x="6391275" y="4545013"/>
          <p14:tracePt t="27994" x="6391275" y="4565650"/>
          <p14:tracePt t="28008" x="6391275" y="4584700"/>
          <p14:tracePt t="28010" x="6451600" y="4605338"/>
          <p14:tracePt t="28025" x="6511925" y="4605338"/>
          <p14:tracePt t="28041" x="6651625" y="4625975"/>
          <p14:tracePt t="28043" x="6711950" y="4625975"/>
          <p14:tracePt t="28058" x="6772275" y="4665663"/>
          <p14:tracePt t="28060" x="6872288" y="4665663"/>
          <p14:tracePt t="28073" x="6913563" y="4665663"/>
          <p14:tracePt t="28075" x="6973888" y="4665663"/>
          <p14:tracePt t="28089" x="7073900" y="4665663"/>
          <p14:tracePt t="28106" x="7134225" y="4665663"/>
          <p14:tracePt t="28109" x="7154863" y="4665663"/>
          <p14:tracePt t="28126" x="7173913" y="4665663"/>
          <p14:tracePt t="28142" x="7194550" y="4665663"/>
          <p14:tracePt t="28171" x="7234238" y="4665663"/>
          <p14:tracePt t="28210" x="7254875" y="4665663"/>
          <p14:tracePt t="28219" x="7275513" y="4665663"/>
          <p14:tracePt t="28227" x="7294563" y="4665663"/>
          <p14:tracePt t="28412" x="7315200" y="4705350"/>
          <p14:tracePt t="28419" x="7294563" y="4725988"/>
          <p14:tracePt t="28427" x="7254875" y="4725988"/>
          <p14:tracePt t="28442" x="7173913" y="4786313"/>
          <p14:tracePt t="28458" x="7154863" y="4786313"/>
          <p14:tracePt t="28476" x="7134225" y="4786313"/>
          <p14:tracePt t="28490" x="7113588" y="4806950"/>
          <p14:tracePt t="28509" x="6992938" y="4867275"/>
          <p14:tracePt t="28511" x="6913563" y="4867275"/>
          <p14:tracePt t="28524" x="6872288" y="4906963"/>
          <p14:tracePt t="28541" x="6813550" y="4946650"/>
          <p14:tracePt t="28544" x="6792913" y="4946650"/>
          <p14:tracePt t="28558" x="6732588" y="4987925"/>
          <p14:tracePt t="28574" x="6711950" y="5027613"/>
          <p14:tracePt t="28592" x="6672263" y="5048250"/>
          <p14:tracePt t="28608" x="6611938" y="5067300"/>
          <p14:tracePt t="28627" x="6511925" y="5127625"/>
          <p14:tracePt t="28647" x="6491288" y="5127625"/>
          <p14:tracePt t="28713" x="6470650" y="5127625"/>
          <p14:tracePt t="28729" x="6470650" y="5108575"/>
          <p14:tracePt t="28737" x="6470650" y="5087938"/>
          <p14:tracePt t="28745" x="6470650" y="5067300"/>
          <p14:tracePt t="28758" x="6470650" y="5027613"/>
          <p14:tracePt t="28760" x="6470650" y="5006975"/>
          <p14:tracePt t="28774" x="6470650" y="4967288"/>
          <p14:tracePt t="28776" x="6470650" y="4927600"/>
          <p14:tracePt t="28791" x="6470650" y="4867275"/>
          <p14:tracePt t="28794" x="6470650" y="4826000"/>
          <p14:tracePt t="28808" x="6470650" y="4806950"/>
          <p14:tracePt t="28810" x="6470650" y="4765675"/>
          <p14:tracePt t="28826" x="6470650" y="4686300"/>
          <p14:tracePt t="28843" x="6451600" y="4605338"/>
          <p14:tracePt t="28858" x="6410325" y="4524375"/>
          <p14:tracePt t="28876" x="6330950" y="4505325"/>
          <p14:tracePt t="28891" x="6310313" y="4505325"/>
          <p14:tracePt t="28894" x="6289675" y="4505325"/>
          <p14:tracePt t="28909" x="6229350" y="4505325"/>
          <p14:tracePt t="28926" x="6210300" y="4505325"/>
          <p14:tracePt t="28929" x="6189663" y="4505325"/>
          <p14:tracePt t="28943" x="6129338" y="4505325"/>
          <p14:tracePt t="28958" x="6108700" y="4524375"/>
          <p14:tracePt t="28961" x="6069013" y="4565650"/>
          <p14:tracePt t="28976" x="5929313" y="4665663"/>
          <p14:tracePt t="28991" x="5827713" y="4786313"/>
          <p14:tracePt t="29009" x="5788025" y="4906963"/>
          <p14:tracePt t="29025" x="5748338" y="5027613"/>
          <p14:tracePt t="29042" x="5688013" y="5229225"/>
          <p14:tracePt t="29059" x="5688013" y="5349875"/>
          <p14:tracePt t="29061" x="5688013" y="5389563"/>
          <p14:tracePt t="29076" x="5688013" y="5570538"/>
          <p14:tracePt t="29092" x="5688013" y="5611813"/>
          <p14:tracePt t="29094" x="5688013" y="5651500"/>
          <p14:tracePt t="29108" x="5688013" y="5772150"/>
          <p14:tracePt t="29124" x="5688013" y="5832475"/>
          <p14:tracePt t="29141" x="5688013" y="5953125"/>
          <p14:tracePt t="29158" x="5707063" y="6013450"/>
          <p14:tracePt t="29175" x="5748338" y="6073775"/>
          <p14:tracePt t="29191" x="5767388" y="6073775"/>
          <p14:tracePt t="29209" x="5788025" y="6113463"/>
          <p14:tracePt t="29225" x="5808663" y="6113463"/>
          <p14:tracePt t="29227" x="5848350" y="6113463"/>
          <p14:tracePt t="29243" x="5929313" y="6113463"/>
          <p14:tracePt t="29258" x="5988050" y="6113463"/>
          <p14:tracePt t="29260" x="6108700" y="6113463"/>
          <p14:tracePt t="29275" x="6270625" y="6094413"/>
          <p14:tracePt t="29291" x="6530975" y="5992813"/>
          <p14:tracePt t="29310" x="6732588" y="5913438"/>
          <p14:tracePt t="29327" x="6813550" y="5832475"/>
          <p14:tracePt t="29342" x="6953250" y="5772150"/>
          <p14:tracePt t="29359" x="7013575" y="5751513"/>
          <p14:tracePt t="29361" x="7173913" y="5691188"/>
          <p14:tracePt t="29375" x="7637463" y="5470525"/>
          <p14:tracePt t="29391" x="8178800" y="5349875"/>
          <p14:tracePt t="29410" x="8942388" y="5189538"/>
          <p14:tracePt t="30052" x="8761413" y="5268913"/>
          <p14:tracePt t="30062" x="8540750" y="5329238"/>
          <p14:tracePt t="30077" x="8299450" y="5470525"/>
          <p14:tracePt t="30092" x="8199438" y="5510213"/>
          <p14:tracePt t="30110" x="8118475" y="5530850"/>
          <p14:tracePt t="30126" x="8099425" y="5530850"/>
          <p14:tracePt t="30144" x="8039100" y="5570538"/>
          <p14:tracePt t="30160" x="8018463" y="5611813"/>
          <p14:tracePt t="30162" x="7958138" y="5630863"/>
          <p14:tracePt t="30177" x="7918450" y="5651500"/>
          <p14:tracePt t="30179" x="7797800" y="5672138"/>
          <p14:tracePt t="30192" x="7637463" y="5691188"/>
          <p14:tracePt t="30210" x="7577138" y="5711825"/>
          <p14:tracePt t="30226" x="7516813" y="5711825"/>
          <p14:tracePt t="30247" x="7456488" y="5711825"/>
          <p14:tracePt t="30259" x="7415213" y="5711825"/>
          <p14:tracePt t="30277" x="7254875" y="5711825"/>
          <p14:tracePt t="30279" x="7234238" y="5711825"/>
          <p14:tracePt t="30293" x="7173913" y="5711825"/>
          <p14:tracePt t="30310" x="7154863" y="5711825"/>
          <p14:tracePt t="30327" x="7094538" y="5672138"/>
          <p14:tracePt t="30343" x="7034213" y="5570538"/>
          <p14:tracePt t="30361" x="6973888" y="5551488"/>
          <p14:tracePt t="30363" x="6932613" y="5510213"/>
          <p14:tracePt t="30376" x="6913563" y="5470525"/>
          <p14:tracePt t="30392" x="6913563" y="5410200"/>
          <p14:tracePt t="30410" x="6872288" y="5370513"/>
          <p14:tracePt t="30428" x="6853238" y="5329238"/>
          <p14:tracePt t="30443" x="6832600" y="5310188"/>
          <p14:tracePt t="30487" x="6813550" y="5268913"/>
          <p14:tracePt t="30494" x="6772275" y="5208588"/>
          <p14:tracePt t="30515" x="6772275" y="5189538"/>
          <p14:tracePt t="30526" x="6772275" y="5168900"/>
          <p14:tracePt t="30544" x="6772275" y="5087938"/>
          <p14:tracePt t="30546" x="6772275" y="5067300"/>
          <p14:tracePt t="30560" x="6772275" y="5027613"/>
          <p14:tracePt t="30630" x="6772275" y="5006975"/>
          <p14:tracePt t="30634" x="6772275" y="4967288"/>
          <p14:tracePt t="30642" x="6792913" y="4927600"/>
          <p14:tracePt t="30654" x="6813550" y="4906963"/>
          <p14:tracePt t="30662" x="6813550" y="4886325"/>
          <p14:tracePt t="30687" x="6813550" y="4867275"/>
          <p14:tracePt t="30696" x="6813550" y="4846638"/>
          <p14:tracePt t="30711" x="6832600" y="4806950"/>
          <p14:tracePt t="30729" x="6832600" y="4786313"/>
          <p14:tracePt t="30745" x="6832600" y="4765675"/>
          <p14:tracePt t="30760" x="6872288" y="4725988"/>
          <p14:tracePt t="30778" x="6932613" y="4605338"/>
          <p14:tracePt t="30793" x="6953250" y="4584700"/>
          <p14:tracePt t="30811" x="6973888" y="4545013"/>
          <p14:tracePt t="30827" x="6992938" y="4505325"/>
          <p14:tracePt t="30846" x="6992938" y="4484688"/>
          <p14:tracePt t="30860" x="6992938" y="4464050"/>
          <p14:tracePt t="30877" x="7013575" y="4424363"/>
          <p14:tracePt t="30893" x="7013575" y="4403725"/>
          <p14:tracePt t="30912" x="7034213" y="4384675"/>
          <p14:tracePt t="31287" x="7034213" y="4364038"/>
          <p14:tracePt t="31298" x="7094538" y="4343400"/>
          <p14:tracePt t="31305" x="7134225" y="4324350"/>
          <p14:tracePt t="31313" x="7234238" y="4283075"/>
          <p14:tracePt t="31327" x="7294563" y="4283075"/>
          <p14:tracePt t="31344" x="7837488" y="4222750"/>
          <p14:tracePt t="31360" x="8118475" y="4183063"/>
          <p14:tracePt t="31362" x="8401050" y="4183063"/>
          <p14:tracePt t="31378" x="8923338" y="4162425"/>
          <p14:tracePt t="31730" x="9002713" y="4384675"/>
          <p14:tracePt t="31744" x="8923338" y="4384675"/>
          <p14:tracePt t="31746" x="8782050" y="4403725"/>
          <p14:tracePt t="31761" x="8521700" y="4464050"/>
          <p14:tracePt t="31777" x="8420100" y="4464050"/>
          <p14:tracePt t="31795" x="8359775" y="4464050"/>
          <p14:tracePt t="31810" x="8340725" y="4464050"/>
          <p14:tracePt t="31828" x="8320088" y="4464050"/>
          <p14:tracePt t="31844" x="8299450" y="4445000"/>
          <p14:tracePt t="31862" x="8199438" y="4445000"/>
          <p14:tracePt t="31878" x="8099425" y="4445000"/>
          <p14:tracePt t="31894" x="8039100" y="4424363"/>
          <p14:tracePt t="31910" x="7978775" y="4403725"/>
          <p14:tracePt t="31929" x="7937500" y="4403725"/>
          <p14:tracePt t="31931" x="7918450" y="4384675"/>
          <p14:tracePt t="31944" x="7897813" y="4384675"/>
          <p14:tracePt t="31961" x="7858125" y="4364038"/>
          <p14:tracePt t="31979" x="7816850" y="4364038"/>
          <p14:tracePt t="31995" x="7777163" y="4324350"/>
          <p14:tracePt t="31996" x="7737475" y="4324350"/>
          <p14:tracePt t="32012" x="7656513" y="4303713"/>
          <p14:tracePt t="32029" x="7577138" y="4264025"/>
          <p14:tracePt t="32062" x="7556500" y="4264025"/>
          <p14:tracePt t="32068" x="7535863" y="4243388"/>
          <p14:tracePt t="32089" x="7516813" y="4222750"/>
          <p14:tracePt t="32117" x="7516813" y="4203700"/>
          <p14:tracePt t="32128" x="7496175" y="4183063"/>
          <p14:tracePt t="32146" x="7496175" y="4162425"/>
          <p14:tracePt t="32157" x="7496175" y="4122738"/>
          <p14:tracePt t="32165" x="7496175" y="4102100"/>
          <p14:tracePt t="32177" x="7496175" y="4083050"/>
          <p14:tracePt t="32195" x="7496175" y="4041775"/>
          <p14:tracePt t="32443" x="7475538" y="4022725"/>
          <p14:tracePt t="32459" x="7456488" y="4022725"/>
          <p14:tracePt t="32492" x="7435850" y="4022725"/>
          <p14:tracePt t="32507" x="7415213" y="4041775"/>
          <p14:tracePt t="33360" x="7435850" y="4041775"/>
          <p14:tracePt t="33368" x="7456488" y="4062413"/>
          <p14:tracePt t="33382" x="7475538" y="4083050"/>
          <p14:tracePt t="33399" x="7496175" y="4102100"/>
          <p14:tracePt t="33413" x="7516813" y="4143375"/>
          <p14:tracePt t="33430" x="7535863" y="4162425"/>
          <p14:tracePt t="33433" x="7556500" y="4183063"/>
          <p14:tracePt t="33446" x="7577138" y="4222750"/>
          <p14:tracePt t="33448" x="7596188" y="4264025"/>
          <p14:tracePt t="33464" x="7637463" y="4364038"/>
          <p14:tracePt t="33480" x="7677150" y="4424363"/>
          <p14:tracePt t="33482" x="7697788" y="4464050"/>
          <p14:tracePt t="33497" x="7737475" y="4565650"/>
          <p14:tracePt t="33512" x="7737475" y="4584700"/>
          <p14:tracePt t="33514" x="7737475" y="4625975"/>
          <p14:tracePt t="33531" x="7737475" y="4725988"/>
          <p14:tracePt t="33533" x="7737475" y="4765675"/>
          <p14:tracePt t="33546" x="7737475" y="4826000"/>
          <p14:tracePt t="33563" x="7737475" y="4906963"/>
          <p14:tracePt t="33580" x="7758113" y="4927600"/>
          <p14:tracePt t="33597" x="7758113" y="4967288"/>
          <p14:tracePt t="33617" x="7737475" y="4967288"/>
          <p14:tracePt t="33629" x="7697788" y="4987925"/>
          <p14:tracePt t="33646" x="7677150" y="5048250"/>
          <p14:tracePt t="33669" x="7656513" y="5048250"/>
          <p14:tracePt t="33680" x="7616825" y="5067300"/>
          <p14:tracePt t="33698" x="7535863" y="5067300"/>
          <p14:tracePt t="33714" x="7456488" y="5067300"/>
          <p14:tracePt t="33730" x="7415213" y="5067300"/>
          <p14:tracePt t="33733" x="7315200" y="5027613"/>
          <p14:tracePt t="33748" x="7275513" y="4967288"/>
          <p14:tracePt t="33763" x="7254875" y="4946650"/>
          <p14:tracePt t="33765" x="7215188" y="4927600"/>
          <p14:tracePt t="33782" x="7154863" y="4846638"/>
          <p14:tracePt t="33796" x="7134225" y="4826000"/>
          <p14:tracePt t="33799" x="7094538" y="4786313"/>
          <p14:tracePt t="33805" x="7034213" y="4765675"/>
          <p14:tracePt t="33812" x="7013575" y="4746625"/>
          <p14:tracePt t="33829" x="6992938" y="4645025"/>
          <p14:tracePt t="33847" x="6992938" y="4584700"/>
          <p14:tracePt t="33862" x="6973888" y="4484688"/>
          <p14:tracePt t="33881" x="6953250" y="4424363"/>
          <p14:tracePt t="33897" x="6953250" y="4343400"/>
          <p14:tracePt t="33912" x="6953250" y="4303713"/>
          <p14:tracePt t="33931" x="6953250" y="4264025"/>
          <p14:tracePt t="33947" x="6953250" y="4183063"/>
          <p14:tracePt t="33963" x="6953250" y="4143375"/>
          <p14:tracePt t="33981" x="6973888" y="4102100"/>
          <p14:tracePt t="33983" x="7013575" y="4041775"/>
          <p14:tracePt t="33996" x="7053263" y="3962400"/>
          <p14:tracePt t="34013" x="7113588" y="3860800"/>
          <p14:tracePt t="34030" x="7134225" y="3821113"/>
          <p14:tracePt t="34033" x="7134225" y="3800475"/>
          <p14:tracePt t="34046" x="7134225" y="3781425"/>
          <p14:tracePt t="34049" x="7134225" y="3740150"/>
          <p14:tracePt t="34063" x="7134225" y="3721100"/>
          <p14:tracePt t="34081" x="7134225" y="3600450"/>
          <p14:tracePt t="34097" x="7134225" y="3559175"/>
          <p14:tracePt t="34113" x="7113588" y="3540125"/>
          <p14:tracePt t="34115" x="7094538" y="3519488"/>
          <p14:tracePt t="34131" x="7034213" y="3459163"/>
          <p14:tracePt t="34147" x="7013575" y="3438525"/>
          <p14:tracePt t="34149" x="6992938" y="3419475"/>
          <p14:tracePt t="34163" x="6973888" y="3398838"/>
          <p14:tracePt t="34181" x="6953250" y="3359150"/>
          <p14:tracePt t="34199" x="6932613" y="3317875"/>
          <p14:tracePt t="34214" x="6932613" y="3298825"/>
          <p14:tracePt t="34215" x="6913563" y="3278188"/>
          <p14:tracePt t="34229" x="6892925" y="3278188"/>
          <p14:tracePt t="34248" x="6813550" y="3238500"/>
          <p14:tracePt t="34263" x="6772275" y="3217863"/>
          <p14:tracePt t="34281" x="6711950" y="3197225"/>
          <p14:tracePt t="34297" x="6692900" y="3157538"/>
          <p14:tracePt t="34313" x="6692900" y="3136900"/>
          <p14:tracePt t="34377" x="6672263" y="3136900"/>
          <p14:tracePt t="34389" x="6651625" y="3136900"/>
          <p14:tracePt t="34402" x="6632575" y="3136900"/>
          <p14:tracePt t="34413" x="6611938" y="3136900"/>
          <p14:tracePt t="34430" x="6572250" y="3136900"/>
          <p14:tracePt t="34433" x="6551613" y="3136900"/>
          <p14:tracePt t="34446" x="6530975" y="3136900"/>
          <p14:tracePt t="34463" x="6511925" y="3157538"/>
          <p14:tracePt t="34481" x="6491288" y="3157538"/>
          <p14:tracePt t="34498" x="6470650" y="3178175"/>
          <p14:tracePt t="34515" x="6470650" y="3197225"/>
          <p14:tracePt t="34530" x="6470650" y="3217863"/>
          <p14:tracePt t="34533" x="6470650" y="3238500"/>
          <p14:tracePt t="34547" x="6430963" y="3298825"/>
          <p14:tracePt t="34563" x="6391275" y="3359150"/>
          <p14:tracePt t="34566" x="6391275" y="3398838"/>
          <p14:tracePt t="34581" x="6391275" y="3419475"/>
          <p14:tracePt t="34583" x="6391275" y="3459163"/>
          <p14:tracePt t="34597" x="6391275" y="3519488"/>
          <p14:tracePt t="34613" x="6391275" y="3579813"/>
          <p14:tracePt t="34631" x="6391275" y="3679825"/>
          <p14:tracePt t="34648" x="6391275" y="3721100"/>
          <p14:tracePt t="34650" x="6391275" y="3760788"/>
          <p14:tracePt t="34663" x="6391275" y="3800475"/>
          <p14:tracePt t="34665" x="6451600" y="3841750"/>
          <p14:tracePt t="34681" x="6451600" y="3860800"/>
          <p14:tracePt t="34683" x="6470650" y="3902075"/>
          <p14:tracePt t="34698" x="6491288" y="3941763"/>
          <p14:tracePt t="34700" x="6511925" y="4002088"/>
          <p14:tracePt t="34713" x="6551613" y="4041775"/>
          <p14:tracePt t="34715" x="6572250" y="4062413"/>
          <p14:tracePt t="34731" x="6611938" y="4122738"/>
          <p14:tracePt t="34734" x="6632575" y="4162425"/>
          <p14:tracePt t="34748" x="6672263" y="4222750"/>
          <p14:tracePt t="34750" x="6692900" y="4264025"/>
          <p14:tracePt t="34763" x="6772275" y="4303713"/>
          <p14:tracePt t="34781" x="6832600" y="4424363"/>
          <p14:tracePt t="34783" x="6853238" y="4445000"/>
          <p14:tracePt t="34796" x="6872288" y="4484688"/>
          <p14:tracePt t="34814" x="6932613" y="4545013"/>
          <p14:tracePt t="34835" x="6992938" y="4565650"/>
          <p14:tracePt t="34847" x="7013575" y="4565650"/>
          <p14:tracePt t="34864" x="7053263" y="4565650"/>
          <p14:tracePt t="34882" x="7094538" y="4565650"/>
          <p14:tracePt t="34899" x="7113588" y="4565650"/>
          <p14:tracePt t="34919" x="7173913" y="4545013"/>
          <p14:tracePt t="34930" x="7194550" y="4524375"/>
          <p14:tracePt t="34948" x="7254875" y="4484688"/>
          <p14:tracePt t="34950" x="7275513" y="4464050"/>
          <p14:tracePt t="34964" x="7335838" y="4364038"/>
          <p14:tracePt t="34981" x="7354888" y="4343400"/>
          <p14:tracePt t="34983" x="7375525" y="4324350"/>
          <p14:tracePt t="34997" x="7375525" y="4283075"/>
          <p14:tracePt t="34999" x="7375525" y="4183063"/>
          <p14:tracePt t="35014" x="7375525" y="4162425"/>
          <p14:tracePt t="35016" x="7375525" y="4143375"/>
          <p14:tracePt t="35030" x="7375525" y="4102100"/>
          <p14:tracePt t="35033" x="7375525" y="4083050"/>
          <p14:tracePt t="35047" x="7375525" y="4002088"/>
          <p14:tracePt t="35064" x="7375525" y="3981450"/>
          <p14:tracePt t="35082" x="7375525" y="3962400"/>
          <p14:tracePt t="35183" x="7375525" y="3941763"/>
          <p14:tracePt t="35191" x="7415213" y="3921125"/>
          <p14:tracePt t="35198" x="7435850" y="3902075"/>
          <p14:tracePt t="35215" x="7616825" y="3841750"/>
          <p14:tracePt t="35232" x="7737475" y="3781425"/>
          <p14:tracePt t="35234" x="8039100" y="3679825"/>
          <p14:tracePt t="35249" x="8682038" y="3559175"/>
          <p14:tracePt t="35264" x="9043988" y="3559175"/>
          <p14:tracePt t="38173" x="8621713" y="3841750"/>
          <p14:tracePt t="38181" x="8380413" y="3781425"/>
          <p14:tracePt t="38191" x="8199438" y="3721100"/>
          <p14:tracePt t="38202" x="8039100" y="3679825"/>
          <p14:tracePt t="38206" x="7958138" y="3660775"/>
          <p14:tracePt t="38217" x="7897813" y="3640138"/>
          <p14:tracePt t="38233" x="7877175" y="3600450"/>
          <p14:tracePt t="38312" x="7858125" y="3579813"/>
          <p14:tracePt t="38319" x="7837488" y="3579813"/>
          <p14:tracePt t="38333" x="7777163" y="3559175"/>
          <p14:tracePt t="38351" x="7716838" y="3519488"/>
          <p14:tracePt t="38368" x="7697788" y="3519488"/>
          <p14:tracePt t="38370" x="7637463" y="3498850"/>
          <p14:tracePt t="38384" x="7535863" y="3459163"/>
          <p14:tracePt t="38387" x="7396163" y="3419475"/>
          <p14:tracePt t="38402" x="7215188" y="3359150"/>
          <p14:tracePt t="38418" x="7053263" y="3298825"/>
          <p14:tracePt t="38435" x="6813550" y="3136900"/>
          <p14:tracePt t="38451" x="6692900" y="3057525"/>
          <p14:tracePt t="38468" x="6572250" y="2936875"/>
          <p14:tracePt t="38484" x="6430963" y="2835275"/>
          <p14:tracePt t="38501" x="6391275" y="2795588"/>
          <p14:tracePt t="38518" x="6350000" y="2735263"/>
          <p14:tracePt t="38534" x="6350000" y="2714625"/>
          <p14:tracePt t="38537" x="6330950" y="2695575"/>
          <p14:tracePt t="38550" x="6310313" y="2654300"/>
          <p14:tracePt t="38568" x="6249988" y="2593975"/>
          <p14:tracePt t="38584" x="6189663" y="2554288"/>
          <p14:tracePt t="38601" x="6149975" y="2533650"/>
          <p14:tracePt t="38627" x="6149975" y="2514600"/>
          <p14:tracePt t="38738" x="6149975" y="2493963"/>
          <p14:tracePt t="38745" x="6189663" y="2433638"/>
          <p14:tracePt t="38754" x="6229350" y="2413000"/>
          <p14:tracePt t="38767" x="6270625" y="2373313"/>
          <p14:tracePt t="38770" x="6310313" y="2352675"/>
          <p14:tracePt t="38784" x="6370638" y="2312988"/>
          <p14:tracePt t="38801" x="6391275" y="2312988"/>
          <p14:tracePt t="38803" x="6410325" y="2312988"/>
          <p14:tracePt t="38817" x="6430963" y="2273300"/>
          <p14:tracePt t="38820" x="6491288" y="2212975"/>
          <p14:tracePt t="38836" x="6551613" y="2171700"/>
          <p14:tracePt t="38850" x="6572250" y="2152650"/>
          <p14:tracePt t="38852" x="6611938" y="2092325"/>
          <p14:tracePt t="38867" x="6632575" y="2071688"/>
          <p14:tracePt t="38883" x="6651625" y="2051050"/>
          <p14:tracePt t="38907" x="6651625" y="2032000"/>
          <p14:tracePt t="38918" x="6651625" y="2011363"/>
          <p14:tracePt t="38934" x="6611938" y="2011363"/>
          <p14:tracePt t="38950" x="6491288" y="2011363"/>
          <p14:tracePt t="38967" x="6430963" y="2011363"/>
          <p14:tracePt t="38983" x="6370638" y="1990725"/>
          <p14:tracePt t="39001" x="6289675" y="1990725"/>
          <p14:tracePt t="39017" x="6229350" y="1990725"/>
          <p14:tracePt t="39034" x="6008688" y="1990725"/>
          <p14:tracePt t="39050" x="5969000" y="1990725"/>
          <p14:tracePt t="39052" x="5929313" y="1990725"/>
          <p14:tracePt t="39068" x="5848350" y="1990725"/>
          <p14:tracePt t="39083" x="5748338" y="2011363"/>
          <p14:tracePt t="39101" x="5646738" y="2111375"/>
          <p14:tracePt t="39117" x="5627688" y="2132013"/>
          <p14:tracePt t="39119" x="5607050" y="2171700"/>
          <p14:tracePt t="39135" x="5607050" y="2252663"/>
          <p14:tracePt t="39150" x="5607050" y="2312988"/>
          <p14:tracePt t="39152" x="5607050" y="2333625"/>
          <p14:tracePt t="39168" x="5607050" y="2373313"/>
          <p14:tracePt t="39169" x="5607050" y="2433638"/>
          <p14:tracePt t="39183" x="5607050" y="2514600"/>
          <p14:tracePt t="39202" x="5607050" y="2695575"/>
          <p14:tracePt t="39217" x="5607050" y="2735263"/>
          <p14:tracePt t="39219" x="5688013" y="2835275"/>
          <p14:tracePt t="39235" x="5868988" y="3016250"/>
          <p14:tracePt t="39252" x="5988050" y="3117850"/>
          <p14:tracePt t="39253" x="6089650" y="3178175"/>
          <p14:tracePt t="39268" x="6169025" y="3217863"/>
          <p14:tracePt t="39270" x="6391275" y="3378200"/>
          <p14:tracePt t="39286" x="6853238" y="3519488"/>
          <p14:tracePt t="39301" x="7113588" y="3640138"/>
          <p14:tracePt t="39319" x="7937500" y="3760788"/>
          <p14:tracePt t="39335" x="8159750" y="3781425"/>
          <p14:tracePt t="39352" x="8259763" y="3781425"/>
          <p14:tracePt t="39369" x="8320088" y="3781425"/>
          <p14:tracePt t="39370" x="8359775" y="3781425"/>
          <p14:tracePt t="39384" x="8501063" y="3781425"/>
          <p14:tracePt t="39402" x="8682038" y="3740150"/>
          <p14:tracePt t="39418" x="8821738" y="3721100"/>
          <p14:tracePt t="39420" x="9023350" y="3579813"/>
          <p14:tracePt t="42708" x="8159750" y="4705350"/>
          <p14:tracePt t="42708" x="7577138" y="4906963"/>
          <p14:tracePt t="42708" x="6992938" y="5067300"/>
          <p14:tracePt t="42708" x="6391275" y="5289550"/>
          <p14:tracePt t="42708" x="5365750" y="5691188"/>
          <p14:tracePt t="42708" x="4019550" y="6134100"/>
          <p14:tracePt t="42708" x="2632075" y="6535738"/>
          <p14:tracePt t="42708" x="1185863" y="22066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BEC8E7B-5648-590D-13E7-2B42AE71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7291" y="6356350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0BB2AB-B626-4048-A2C8-D95307A14213}" type="slidenum">
              <a:rPr kumimoji="0" lang="es-A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E9AE1C0-CC2D-C252-CF65-E06CB64029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881"/>
          <a:stretch/>
        </p:blipFill>
        <p:spPr>
          <a:xfrm>
            <a:off x="855402" y="2219095"/>
            <a:ext cx="7433196" cy="409956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A6C7C43-78D5-57B7-0C2E-D36BEAEAC105}"/>
              </a:ext>
            </a:extLst>
          </p:cNvPr>
          <p:cNvSpPr txBox="1"/>
          <p:nvPr/>
        </p:nvSpPr>
        <p:spPr>
          <a:xfrm>
            <a:off x="29455" y="1264988"/>
            <a:ext cx="70480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Número de casos de Hidatidosis confirmados por los países. 2009 a 2021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DA62615-762F-D12B-18E9-CA5CA16E3A03}"/>
              </a:ext>
            </a:extLst>
          </p:cNvPr>
          <p:cNvSpPr/>
          <p:nvPr/>
        </p:nvSpPr>
        <p:spPr>
          <a:xfrm>
            <a:off x="-41028" y="35038"/>
            <a:ext cx="9155574" cy="1233721"/>
          </a:xfrm>
          <a:prstGeom prst="rect">
            <a:avLst/>
          </a:prstGeom>
          <a:solidFill>
            <a:srgbClr val="009999"/>
          </a:solidFill>
          <a:ln w="25400" cap="flat" cmpd="sng" algn="ctr">
            <a:solidFill>
              <a:srgbClr val="009999"/>
            </a:solidFill>
            <a:prstDash val="solid"/>
          </a:ln>
          <a:effectLst>
            <a:glow rad="101600">
              <a:srgbClr val="AAE2CA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ECC704E-3E3A-D8E6-85B1-358F5F6E5735}"/>
              </a:ext>
            </a:extLst>
          </p:cNvPr>
          <p:cNvSpPr txBox="1"/>
          <p:nvPr/>
        </p:nvSpPr>
        <p:spPr>
          <a:xfrm>
            <a:off x="1" y="30480"/>
            <a:ext cx="33009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 en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Sudamérica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F671232-6FF1-C4F6-2FF4-44B7444D6F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8689" y="179544"/>
            <a:ext cx="3634348" cy="94095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E8D376C-AA7E-C075-42E8-62AB70C2D9FB}"/>
              </a:ext>
            </a:extLst>
          </p:cNvPr>
          <p:cNvSpPr txBox="1"/>
          <p:nvPr/>
        </p:nvSpPr>
        <p:spPr>
          <a:xfrm>
            <a:off x="3389625" y="4873082"/>
            <a:ext cx="23647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54.525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0BFFD713-1159-D339-9AC0-008778ACD979}"/>
              </a:ext>
            </a:extLst>
          </p:cNvPr>
          <p:cNvSpPr/>
          <p:nvPr/>
        </p:nvSpPr>
        <p:spPr>
          <a:xfrm>
            <a:off x="6854642" y="5257749"/>
            <a:ext cx="1301756" cy="9541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s-E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11E9A00-E256-6C5A-19C6-BDCB845F0DC2}"/>
              </a:ext>
            </a:extLst>
          </p:cNvPr>
          <p:cNvSpPr txBox="1"/>
          <p:nvPr/>
        </p:nvSpPr>
        <p:spPr>
          <a:xfrm>
            <a:off x="1058780" y="6302778"/>
            <a:ext cx="7097618" cy="375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https://www.paho.org/es/temas/hidatidosis-equinococosis</a:t>
            </a:r>
          </a:p>
        </p:txBody>
      </p:sp>
      <p:pic>
        <p:nvPicPr>
          <p:cNvPr id="25" name="Vídeo 24">
            <a:hlinkClick r:id="" action="ppaction://media"/>
            <a:extLst>
              <a:ext uri="{FF2B5EF4-FFF2-40B4-BE49-F238E27FC236}">
                <a16:creationId xmlns:a16="http://schemas.microsoft.com/office/drawing/2014/main" id="{EE50DE32-F261-D3C9-3333-9DBA8C478B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rcRect l="21875" r="21875"/>
          <a:stretch>
            <a:fillRect/>
          </a:stretch>
        </p:blipFill>
        <p:spPr>
          <a:xfrm>
            <a:off x="6882490" y="0"/>
            <a:ext cx="2261510" cy="2261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704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43"/>
    </mc:Choice>
    <mc:Fallback xmlns="">
      <p:transition spd="slow" advTm="37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>
    <p:ext uri="{3A86A75C-4F4B-4683-9AE1-C65F6400EC91}">
      <p14:laserTraceLst xmlns:p14="http://schemas.microsoft.com/office/powerpoint/2010/main">
        <p14:tracePtLst>
          <p14:tracePt t="254" x="2774950" y="6223000"/>
          <p14:tracePt t="705" x="763588" y="6053138"/>
          <p14:tracePt t="743" x="1165225" y="5470525"/>
          <p14:tracePt t="761" x="1446213" y="5168900"/>
          <p14:tracePt t="774" x="1608138" y="4946650"/>
          <p14:tracePt t="792" x="1970088" y="4505325"/>
          <p14:tracePt t="794" x="2151063" y="4303713"/>
          <p14:tracePt t="808" x="2492375" y="3902075"/>
          <p14:tracePt t="812" x="2613025" y="3760788"/>
          <p14:tracePt t="827" x="2713038" y="3519488"/>
          <p14:tracePt t="839" x="2773363" y="3378200"/>
          <p14:tracePt t="859" x="2813050" y="3117850"/>
          <p14:tracePt t="875" x="2854325" y="2976563"/>
          <p14:tracePt t="877" x="2894013" y="2895600"/>
          <p14:tracePt t="892" x="2994025" y="2654300"/>
          <p14:tracePt t="907" x="3135313" y="2373313"/>
          <p14:tracePt t="925" x="3235325" y="2232025"/>
          <p14:tracePt t="942" x="3235325" y="2171700"/>
          <p14:tracePt t="944" x="3235325" y="2111375"/>
          <p14:tracePt t="976" x="3235325" y="2092325"/>
          <p14:tracePt t="1070" x="3235325" y="2071688"/>
          <p14:tracePt t="1108" x="3255963" y="2071688"/>
          <p14:tracePt t="1119" x="3295650" y="2071688"/>
          <p14:tracePt t="1126" x="3355975" y="2071688"/>
          <p14:tracePt t="1142" x="3436938" y="2071688"/>
          <p14:tracePt t="1145" x="3597275" y="2132013"/>
          <p14:tracePt t="1160" x="3717925" y="2152650"/>
          <p14:tracePt t="1162" x="3859213" y="2232025"/>
          <p14:tracePt t="1174" x="4079875" y="2292350"/>
          <p14:tracePt t="1194" x="4743450" y="2473325"/>
          <p14:tracePt t="1197" x="5024438" y="2514600"/>
          <p14:tracePt t="1208" x="5345113" y="2554288"/>
          <p14:tracePt t="1227" x="6672263" y="2755900"/>
          <p14:tracePt t="1242" x="7215188" y="2835275"/>
          <p14:tracePt t="1244" x="7816850" y="2876550"/>
          <p14:tracePt t="1260" x="8963025" y="3036888"/>
          <p14:tracePt t="2346" x="8199438" y="3479800"/>
          <p14:tracePt t="2357" x="7415213" y="3398838"/>
          <p14:tracePt t="2375" x="6089650" y="3178175"/>
          <p14:tracePt t="2392" x="5164138" y="2955925"/>
          <p14:tracePt t="2411" x="4521200" y="2774950"/>
          <p14:tracePt t="2426" x="4460875" y="2755900"/>
          <p14:tracePt t="2428" x="4381500" y="2674938"/>
          <p14:tracePt t="2441" x="4321175" y="2674938"/>
          <p14:tracePt t="2443" x="4219575" y="2654300"/>
          <p14:tracePt t="2459" x="4059238" y="2593975"/>
          <p14:tracePt t="2461" x="3898900" y="2593975"/>
          <p14:tracePt t="2478" x="3497263" y="2413000"/>
          <p14:tracePt t="2493" x="3295650" y="2312988"/>
          <p14:tracePt t="2507" x="3195638" y="2273300"/>
          <p14:tracePt t="2526" x="3035300" y="2152650"/>
          <p14:tracePt t="2528" x="2933700" y="2092325"/>
          <p14:tracePt t="2543" x="2752725" y="2032000"/>
          <p14:tracePt t="2545" x="2592388" y="1951038"/>
          <p14:tracePt t="2558" x="2451100" y="1890713"/>
          <p14:tracePt t="2561" x="2230438" y="1830388"/>
          <p14:tracePt t="2574" x="2090738" y="1790700"/>
          <p14:tracePt t="2593" x="1808163" y="1589088"/>
          <p14:tracePt t="2594" x="1747838" y="1508125"/>
          <p14:tracePt t="2616" x="1608138" y="1306513"/>
          <p14:tracePt t="2626" x="1566863" y="1166813"/>
          <p14:tracePt t="2644" x="1527175" y="1004888"/>
          <p14:tracePt t="2660" x="1527175" y="965200"/>
          <p14:tracePt t="2662" x="1446213" y="904875"/>
          <p14:tracePt t="2675" x="1446213" y="884238"/>
          <p14:tracePt t="2676" x="1427163" y="823913"/>
          <p14:tracePt t="2691" x="1427163" y="804863"/>
          <p14:tracePt t="2693" x="1427163" y="763588"/>
          <p14:tracePt t="2709" x="1427163" y="744538"/>
          <p14:tracePt t="2711" x="1427163" y="663575"/>
          <p14:tracePt t="2726" x="1487488" y="623888"/>
          <p14:tracePt t="2728" x="1506538" y="603250"/>
          <p14:tracePt t="2743" x="1527175" y="542925"/>
          <p14:tracePt t="2745" x="1547813" y="482600"/>
          <p14:tracePt t="2750" x="1547813" y="461963"/>
          <p14:tracePt t="2763" x="1547813" y="422275"/>
          <p14:tracePt t="2767" x="1566863" y="382588"/>
          <p14:tracePt t="2779" x="1587500" y="341313"/>
          <p14:tracePt t="2794" x="1608138" y="280988"/>
          <p14:tracePt t="2813" x="1647825" y="201613"/>
          <p14:tracePt t="2817" x="1687513" y="160338"/>
          <p14:tracePt t="2833" x="1768475" y="39688"/>
          <p14:tracePt t="2846" x="1849438" y="20638"/>
          <p14:tracePt t="2860" x="1868488" y="0"/>
          <p14:tracePt t="3171" x="39688" y="20638"/>
          <p14:tracePt t="3179" x="39688" y="60325"/>
          <p14:tracePt t="3193" x="39688" y="160338"/>
          <p14:tracePt t="3212" x="39688" y="280988"/>
          <p14:tracePt t="3227" x="39688" y="382588"/>
          <p14:tracePt t="3242" x="39688" y="401638"/>
          <p14:tracePt t="3261" x="60325" y="663575"/>
          <p14:tracePt t="3279" x="120650" y="763588"/>
          <p14:tracePt t="3281" x="141288" y="904875"/>
          <p14:tracePt t="3297" x="301625" y="1146175"/>
          <p14:tracePt t="3310" x="322263" y="1206500"/>
          <p14:tracePt t="3312" x="401638" y="1306513"/>
          <p14:tracePt t="3328" x="482600" y="1447800"/>
          <p14:tracePt t="3330" x="622300" y="1547813"/>
          <p14:tracePt t="3347" x="844550" y="1668463"/>
          <p14:tracePt t="3349" x="984250" y="1709738"/>
          <p14:tracePt t="3364" x="1165225" y="1790700"/>
          <p14:tracePt t="3377" x="1266825" y="1809750"/>
          <p14:tracePt t="3395" x="1366838" y="1911350"/>
          <p14:tracePt t="3397" x="1406525" y="1930400"/>
          <p14:tracePt t="3411" x="1466850" y="1951038"/>
          <p14:tracePt t="3414" x="1506538" y="1971675"/>
          <p14:tracePt t="3430" x="1627188" y="1971675"/>
          <p14:tracePt t="3444" x="1687513" y="1990725"/>
          <p14:tracePt t="3446" x="1747838" y="1990725"/>
          <p14:tracePt t="3460" x="1849438" y="1990725"/>
          <p14:tracePt t="3480" x="2070100" y="1990725"/>
          <p14:tracePt t="3484" x="2130425" y="1990725"/>
          <p14:tracePt t="3511" x="2190750" y="1990725"/>
          <p14:tracePt t="3528" x="2211388" y="1990725"/>
          <p14:tracePt t="3531" x="2230438" y="1990725"/>
          <p14:tracePt t="3554" x="2251075" y="1990725"/>
          <p14:tracePt t="3577" x="2311400" y="1990725"/>
          <p14:tracePt t="3614" x="2330450" y="1990725"/>
          <p14:tracePt t="3623" x="2371725" y="1990725"/>
          <p14:tracePt t="3642" x="2411413" y="1990725"/>
          <p14:tracePt t="3659" x="2511425" y="1951038"/>
          <p14:tracePt t="3661" x="2532063" y="1951038"/>
          <p14:tracePt t="3678" x="2692400" y="1851025"/>
          <p14:tracePt t="3755" x="2713038" y="1851025"/>
          <p14:tracePt t="3806" x="2713038" y="1830388"/>
          <p14:tracePt t="3814" x="2713038" y="1809750"/>
          <p14:tracePt t="3825" x="2692400" y="1809750"/>
          <p14:tracePt t="3845" x="2632075" y="1809750"/>
          <p14:tracePt t="3846" x="2613025" y="1790700"/>
          <p14:tracePt t="3862" x="2571750" y="1770063"/>
          <p14:tracePt t="3930" x="2571750" y="1749425"/>
          <p14:tracePt t="3944" x="2752725" y="1709738"/>
          <p14:tracePt t="3953" x="2914650" y="1709738"/>
          <p14:tracePt t="3962" x="3275013" y="1709738"/>
          <p14:tracePt t="3977" x="3476625" y="1668463"/>
          <p14:tracePt t="3979" x="3878263" y="1649413"/>
          <p14:tracePt t="3994" x="4541838" y="1649413"/>
          <p14:tracePt t="3995" x="5607050" y="1649413"/>
          <p14:tracePt t="4013" x="8139113" y="1649413"/>
          <p14:tracePt t="13036" x="8139113" y="4424363"/>
          <p14:tracePt t="13053" x="7415213" y="4424363"/>
          <p14:tracePt t="13055" x="7173913" y="4424363"/>
          <p14:tracePt t="13070" x="6973888" y="4424363"/>
          <p14:tracePt t="13072" x="6853238" y="4424363"/>
          <p14:tracePt t="13087" x="6611938" y="4424363"/>
          <p14:tracePt t="13102" x="6470650" y="4424363"/>
          <p14:tracePt t="13120" x="6330950" y="4403725"/>
          <p14:tracePt t="13121" x="6310313" y="4403725"/>
          <p14:tracePt t="13135" x="6270625" y="4384675"/>
          <p14:tracePt t="13309" x="6229350" y="4384675"/>
          <p14:tracePt t="13321" x="6149975" y="4384675"/>
          <p14:tracePt t="13337" x="6048375" y="4445000"/>
          <p14:tracePt t="13355" x="5888038" y="4505325"/>
          <p14:tracePt t="13371" x="5667375" y="4565650"/>
          <p14:tracePt t="13386" x="5345113" y="4584700"/>
          <p14:tracePt t="13408" x="4762500" y="4686300"/>
          <p14:tracePt t="13424" x="4460875" y="4686300"/>
          <p14:tracePt t="13439" x="4381500" y="4686300"/>
          <p14:tracePt t="13453" x="4260850" y="4686300"/>
          <p14:tracePt t="13472" x="4140200" y="4725988"/>
          <p14:tracePt t="13486" x="4100513" y="4746625"/>
          <p14:tracePt t="13503" x="4040188" y="4746625"/>
          <p14:tracePt t="13521" x="3998913" y="4765675"/>
          <p14:tracePt t="13536" x="3919538" y="4806950"/>
          <p14:tracePt t="13569" x="3898900" y="4846638"/>
          <p14:tracePt t="13588" x="3817938" y="4886325"/>
          <p14:tracePt t="13604" x="3798888" y="4886325"/>
          <p14:tracePt t="13606" x="3778250" y="4927600"/>
          <p14:tracePt t="13609" x="3697288" y="4946650"/>
          <p14:tracePt t="13618" x="3678238" y="4946650"/>
          <p14:tracePt t="13695" x="3697288" y="4946650"/>
          <p14:tracePt t="13703" x="3738563" y="4927600"/>
          <p14:tracePt t="13721" x="3838575" y="4826000"/>
          <p14:tracePt t="13722" x="3878263" y="4806950"/>
          <p14:tracePt t="13739" x="4059238" y="4705350"/>
          <p14:tracePt t="13754" x="4300538" y="4565650"/>
          <p14:tracePt t="13769" x="4360863" y="4565650"/>
          <p14:tracePt t="13771" x="4421188" y="4545013"/>
          <p14:tracePt t="13787" x="4460875" y="4524375"/>
          <p14:tracePt t="13789" x="4521200" y="4505325"/>
          <p14:tracePt t="13806" x="4541838" y="4505325"/>
          <p14:tracePt t="13821" x="4581525" y="4484688"/>
          <p14:tracePt t="13837" x="4602163" y="4464050"/>
          <p14:tracePt t="13839" x="4622800" y="4424363"/>
          <p14:tracePt t="14089" x="4641850" y="4424363"/>
          <p14:tracePt t="14097" x="4683125" y="4384675"/>
          <p14:tracePt t="14107" x="4743450" y="4364038"/>
          <p14:tracePt t="14111" x="4762500" y="4343400"/>
          <p14:tracePt t="14123" x="4783138" y="4324350"/>
          <p14:tracePt t="14304" x="4803775" y="4303713"/>
          <p14:tracePt t="14310" x="4783138" y="4264025"/>
          <p14:tracePt t="14320" x="4683125" y="4264025"/>
          <p14:tracePt t="14337" x="4581525" y="4264025"/>
          <p14:tracePt t="14353" x="4400550" y="4243388"/>
          <p14:tracePt t="14370" x="4179888" y="4243388"/>
          <p14:tracePt t="14388" x="3838575" y="4243388"/>
          <p14:tracePt t="14390" x="3738563" y="4243388"/>
          <p14:tracePt t="14404" x="3697288" y="4243388"/>
          <p14:tracePt t="14406" x="3657600" y="4243388"/>
          <p14:tracePt t="14472" x="3657600" y="4264025"/>
          <p14:tracePt t="14499" x="3657600" y="4303713"/>
          <p14:tracePt t="14510" x="3657600" y="4324350"/>
          <p14:tracePt t="14522" x="3657600" y="4343400"/>
          <p14:tracePt t="14539" x="3657600" y="4403725"/>
          <p14:tracePt t="14542" x="3678238" y="4403725"/>
          <p14:tracePt t="14555" x="3738563" y="4424363"/>
          <p14:tracePt t="14569" x="3798888" y="4424363"/>
          <p14:tracePt t="14571" x="3817938" y="4424363"/>
          <p14:tracePt t="14587" x="3859213" y="4424363"/>
          <p14:tracePt t="14605" x="3878263" y="4424363"/>
          <p14:tracePt t="14622" x="3898900" y="4424363"/>
          <p14:tracePt t="14687" x="3959225" y="4424363"/>
          <p14:tracePt t="14705" x="4019550" y="4424363"/>
          <p14:tracePt t="14721" x="4100513" y="4403725"/>
          <p14:tracePt t="14740" x="4119563" y="4384675"/>
          <p14:tracePt t="14797" x="4140200" y="4384675"/>
          <p14:tracePt t="14816" x="4179888" y="4364038"/>
          <p14:tracePt t="14837" x="4200525" y="4364038"/>
          <p14:tracePt t="14839" x="4240213" y="4343400"/>
          <p14:tracePt t="14860" x="4279900" y="4324350"/>
          <p14:tracePt t="15038" x="4300538" y="4324350"/>
          <p14:tracePt t="15054" x="4321175" y="4324350"/>
          <p14:tracePt t="15061" x="4340225" y="4324350"/>
          <p14:tracePt t="15071" x="4340225" y="4343400"/>
          <p14:tracePt t="15088" x="4400550" y="4403725"/>
          <p14:tracePt t="15104" x="4441825" y="4403725"/>
          <p14:tracePt t="15123" x="4502150" y="4445000"/>
          <p14:tracePt t="15139" x="4502150" y="4464050"/>
          <p14:tracePt t="15156" x="4502150" y="4484688"/>
          <p14:tracePt t="15159" x="4502150" y="4505325"/>
          <p14:tracePt t="15163" x="4521200" y="4524375"/>
          <p14:tracePt t="15169" x="4521200" y="4565650"/>
          <p14:tracePt t="15189" x="4541838" y="4565650"/>
          <p14:tracePt t="15211" x="4541838" y="4584700"/>
          <p14:tracePt t="15230" x="4581525" y="4605338"/>
          <p14:tracePt t="15267" x="4581525" y="4625975"/>
          <p14:tracePt t="15280" x="4581525" y="4645025"/>
          <p14:tracePt t="15292" x="4581525" y="4665663"/>
          <p14:tracePt t="15323" x="4581525" y="4725988"/>
          <p14:tracePt t="15343" x="4622800" y="4765675"/>
          <p14:tracePt t="15347" x="4641850" y="4786313"/>
          <p14:tracePt t="15361" x="4662488" y="4786313"/>
          <p14:tracePt t="15390" x="4783138" y="4806950"/>
          <p14:tracePt t="15406" x="4943475" y="4806950"/>
          <p14:tracePt t="15408" x="5103813" y="4806950"/>
          <p14:tracePt t="15412" x="5184775" y="4806950"/>
          <p14:tracePt t="15422" x="5305425" y="4806950"/>
          <p14:tracePt t="15439" x="5486400" y="4806950"/>
          <p14:tracePt t="15456" x="5507038" y="4806950"/>
          <p14:tracePt t="15457" x="5546725" y="4806950"/>
          <p14:tracePt t="15619" x="5546725" y="4786313"/>
          <p14:tracePt t="15628" x="5567363" y="4765675"/>
          <p14:tracePt t="15637" x="5627688" y="4705350"/>
          <p14:tracePt t="15657" x="5827713" y="4645025"/>
          <p14:tracePt t="15674" x="6129338" y="4545013"/>
          <p14:tracePt t="15689" x="6350000" y="4545013"/>
          <p14:tracePt t="15724" x="6491288" y="4545013"/>
          <p14:tracePt t="15743" x="6692900" y="4545013"/>
          <p14:tracePt t="15760" x="6772275" y="4545013"/>
          <p14:tracePt t="15772" x="6813550" y="4545013"/>
          <p14:tracePt t="15789" x="6892925" y="4545013"/>
          <p14:tracePt t="15807" x="6913563" y="4545013"/>
          <p14:tracePt t="15826" x="6953250" y="4505325"/>
          <p14:tracePt t="19623" x="6953250" y="4484688"/>
          <p14:tracePt t="19643" x="7053263" y="4505325"/>
          <p14:tracePt t="19661" x="7134225" y="4545013"/>
          <p14:tracePt t="19679" x="7154863" y="4565650"/>
          <p14:tracePt t="19682" x="7215188" y="4605338"/>
          <p14:tracePt t="19685" x="7234238" y="4605338"/>
          <p14:tracePt t="19697" x="7315200" y="4686300"/>
          <p14:tracePt t="19701" x="7335838" y="4686300"/>
          <p14:tracePt t="19713" x="7375525" y="4705350"/>
          <p14:tracePt t="19727" x="7496175" y="4786313"/>
          <p14:tracePt t="19747" x="7577138" y="4906963"/>
          <p14:tracePt t="19762" x="7577138" y="4927600"/>
          <p14:tracePt t="19765" x="7577138" y="5048250"/>
          <p14:tracePt t="19776" x="7577138" y="5087938"/>
          <p14:tracePt t="19794" x="7556500" y="5268913"/>
          <p14:tracePt t="19795" x="7556500" y="5370513"/>
          <p14:tracePt t="19812" x="7556500" y="5491163"/>
          <p14:tracePt t="19814" x="7577138" y="5570538"/>
          <p14:tracePt t="19830" x="7596188" y="5751513"/>
          <p14:tracePt t="19833" x="7596188" y="5792788"/>
          <p14:tracePt t="19843" x="7596188" y="5811838"/>
          <p14:tracePt t="19943" x="7616825" y="5832475"/>
          <p14:tracePt t="19960" x="7637463" y="5832475"/>
          <p14:tracePt t="19973" x="7656513" y="5832475"/>
          <p14:tracePt t="19981" x="7677150" y="5832475"/>
          <p14:tracePt t="19993" x="7697788" y="5832475"/>
          <p14:tracePt t="20013" x="7737475" y="5832475"/>
          <p14:tracePt t="20027" x="7777163" y="5832475"/>
          <p14:tracePt t="20044" x="7858125" y="5811838"/>
          <p14:tracePt t="20045" x="7918450" y="5792788"/>
          <p14:tracePt t="20061" x="7997825" y="5792788"/>
          <p14:tracePt t="20077" x="8018463" y="5772150"/>
          <p14:tracePt t="20079" x="8039100" y="5772150"/>
          <p14:tracePt t="20081" x="8078788" y="5772150"/>
          <p14:tracePt t="20092" x="8078788" y="5751513"/>
          <p14:tracePt t="20110" x="8099425" y="5711825"/>
          <p14:tracePt t="20127" x="8320088" y="5591175"/>
          <p14:tracePt t="20143" x="8461375" y="5491163"/>
          <p14:tracePt t="20161" x="8501063" y="5491163"/>
          <p14:tracePt t="20163" x="8521700" y="5470525"/>
          <p14:tracePt t="20175" x="8521700" y="5449888"/>
          <p14:tracePt t="20194" x="8521700" y="5430838"/>
          <p14:tracePt t="20196" x="8521700" y="5410200"/>
          <p14:tracePt t="20213" x="8521700" y="5289550"/>
          <p14:tracePt t="20217" x="8480425" y="5249863"/>
          <p14:tracePt t="20232" x="8320088" y="5087938"/>
          <p14:tracePt t="20244" x="8220075" y="5048250"/>
          <p14:tracePt t="20246" x="8139113" y="5006975"/>
          <p14:tracePt t="20261" x="7918450" y="4906963"/>
          <p14:tracePt t="20278" x="7737475" y="4846638"/>
          <p14:tracePt t="20281" x="7577138" y="4806950"/>
          <p14:tracePt t="20297" x="7113588" y="4786313"/>
          <p14:tracePt t="20311" x="6913563" y="4746625"/>
          <p14:tracePt t="20313" x="6711950" y="4746625"/>
          <p14:tracePt t="20330" x="6270625" y="4746625"/>
          <p14:tracePt t="20344" x="6129338" y="4746625"/>
          <p14:tracePt t="20348" x="6008688" y="4746625"/>
          <p14:tracePt t="20364" x="5727700" y="4746625"/>
          <p14:tracePt t="20378" x="5567363" y="4746625"/>
          <p14:tracePt t="20394" x="5386388" y="4746625"/>
          <p14:tracePt t="20396" x="5305425" y="4746625"/>
          <p14:tracePt t="20412" x="5284788" y="4746625"/>
          <p14:tracePt t="20416" x="5265738" y="4765675"/>
          <p14:tracePt t="20420" x="5224463" y="4826000"/>
          <p14:tracePt t="20433" x="5205413" y="4846638"/>
          <p14:tracePt t="20446" x="5164138" y="4886325"/>
          <p14:tracePt t="20448" x="5124450" y="4906963"/>
          <p14:tracePt t="20461" x="5084763" y="4946650"/>
          <p14:tracePt t="20463" x="5064125" y="5048250"/>
          <p14:tracePt t="20478" x="5003800" y="5108575"/>
          <p14:tracePt t="20480" x="5003800" y="5229225"/>
          <p14:tracePt t="20494" x="5003800" y="5449888"/>
          <p14:tracePt t="20511" x="5003800" y="5570538"/>
          <p14:tracePt t="20512" x="5003800" y="5691188"/>
          <p14:tracePt t="20529" x="5024438" y="5872163"/>
          <p14:tracePt t="20542" x="5064125" y="5953125"/>
          <p14:tracePt t="20562" x="5265738" y="6154738"/>
          <p14:tracePt t="20578" x="5305425" y="6173788"/>
          <p14:tracePt t="20579" x="5405438" y="6234113"/>
          <p14:tracePt t="20593" x="5507038" y="6315075"/>
          <p14:tracePt t="20609" x="5567363" y="6335713"/>
          <p14:tracePt t="20611" x="5586413" y="6354763"/>
          <p14:tracePt t="20628" x="5646738" y="6375400"/>
          <p14:tracePt t="20630" x="5688013" y="6375400"/>
          <p14:tracePt t="20645" x="5888038" y="6435725"/>
          <p14:tracePt t="20662" x="5948363" y="6456363"/>
          <p14:tracePt t="20663" x="5988050" y="6456363"/>
          <p14:tracePt t="20677" x="6189663" y="6556375"/>
          <p14:tracePt t="20692" x="6350000" y="6577013"/>
          <p14:tracePt t="20712" x="6632575" y="6677025"/>
          <p14:tracePt t="20728" x="6853238" y="6737350"/>
          <p14:tracePt t="20730" x="6932613" y="6737350"/>
          <p14:tracePt t="20745" x="7053263" y="6737350"/>
          <p14:tracePt t="20747" x="7275513" y="6797675"/>
          <p14:tracePt t="20761" x="7435850" y="6797675"/>
          <p14:tracePt t="20763" x="7596188" y="6797675"/>
          <p14:tracePt t="20778" x="7758113" y="6797675"/>
          <p14:tracePt t="20780" x="7877175" y="6797675"/>
          <p14:tracePt t="20795" x="7978775" y="6797675"/>
          <p14:tracePt t="20796" x="8018463" y="6797675"/>
          <p14:tracePt t="20812" x="8078788" y="6797675"/>
          <p14:tracePt t="20828" x="8139113" y="6797675"/>
          <p14:tracePt t="20844" x="8178800" y="6737350"/>
          <p14:tracePt t="20846" x="8220075" y="6716713"/>
          <p14:tracePt t="20862" x="8299450" y="6637338"/>
          <p14:tracePt t="20879" x="8480425" y="6456363"/>
          <p14:tracePt t="20894" x="8601075" y="6335713"/>
          <p14:tracePt t="20911" x="8621713" y="6275388"/>
          <p14:tracePt t="20913" x="8661400" y="6234113"/>
          <p14:tracePt t="20915" x="8682038" y="6194425"/>
          <p14:tracePt t="20929" x="8721725" y="6073775"/>
          <p14:tracePt t="20943" x="8742363" y="6053138"/>
          <p14:tracePt t="20945" x="8761413" y="6013450"/>
          <p14:tracePt t="20962" x="8802688" y="5992813"/>
          <p14:tracePt t="20965" x="8863013" y="5932488"/>
          <p14:tracePt t="20969" x="8882063" y="5932488"/>
          <p14:tracePt t="20981" x="8983663" y="5872163"/>
          <p14:tracePt t="26231" x="6189663" y="6777038"/>
          <p14:tracePt t="26250" x="5929313" y="6757988"/>
          <p14:tracePt t="26266" x="5586413" y="6697663"/>
          <p14:tracePt t="26269" x="5486400" y="6677025"/>
          <p14:tracePt t="26282" x="5386388" y="6596063"/>
          <p14:tracePt t="26298" x="5326063" y="6596063"/>
          <p14:tracePt t="26301" x="5326063" y="6577013"/>
          <p14:tracePt t="26315" x="5305425" y="6577013"/>
          <p14:tracePt t="26332" x="5265738" y="6556375"/>
          <p14:tracePt t="26350" x="5184775" y="6556375"/>
          <p14:tracePt t="26352" x="5124450" y="6556375"/>
          <p14:tracePt t="26366" x="5024438" y="6556375"/>
          <p14:tracePt t="26368" x="4964113" y="6556375"/>
          <p14:tracePt t="26381" x="4943475" y="6556375"/>
          <p14:tracePt t="26401" x="4743450" y="6535738"/>
          <p14:tracePt t="26416" x="4622800" y="6535738"/>
          <p14:tracePt t="26418" x="4581525" y="6535738"/>
          <p14:tracePt t="26432" x="4481513" y="6535738"/>
          <p14:tracePt t="26449" x="4381500" y="6516688"/>
          <p14:tracePt t="26451" x="4300538" y="6496050"/>
          <p14:tracePt t="26465" x="4219575" y="6496050"/>
          <p14:tracePt t="26482" x="4100513" y="6496050"/>
          <p14:tracePt t="26993" x="4079875" y="6496050"/>
          <p14:tracePt t="27001" x="4059238" y="6496050"/>
          <p14:tracePt t="27016" x="3998913" y="6496050"/>
          <p14:tracePt t="27017" x="3898900" y="6496050"/>
          <p14:tracePt t="27036" x="3597275" y="6496050"/>
          <p14:tracePt t="27052" x="3195638" y="6496050"/>
          <p14:tracePt t="27069" x="3014663" y="6496050"/>
          <p14:tracePt t="27072" x="2854325" y="6496050"/>
          <p14:tracePt t="27086" x="2532063" y="6496050"/>
          <p14:tracePt t="27101" x="2451100" y="6496050"/>
          <p14:tracePt t="27103" x="2290763" y="6456363"/>
          <p14:tracePt t="27118" x="2070100" y="6456363"/>
          <p14:tracePt t="27134" x="1909763" y="6456363"/>
          <p14:tracePt t="27135" x="1849438" y="6456363"/>
          <p14:tracePt t="27155" x="1687513" y="6456363"/>
          <p14:tracePt t="27159" x="1547813" y="6456363"/>
          <p14:tracePt t="27172" x="1506538" y="6456363"/>
          <p14:tracePt t="27176" x="1446213" y="6456363"/>
          <p14:tracePt t="27186" x="1427163" y="6456363"/>
          <p14:tracePt t="27250" x="1406525" y="6456363"/>
          <p14:tracePt t="27261" x="1366838" y="6456363"/>
          <p14:tracePt t="27269" x="1327150" y="6456363"/>
          <p14:tracePt t="27285" x="1285875" y="6456363"/>
          <p14:tracePt t="27288" x="1206500" y="6456363"/>
          <p14:tracePt t="27291" x="1165225" y="6456363"/>
          <p14:tracePt t="27300" x="1065213" y="6456363"/>
          <p14:tracePt t="27316" x="965200" y="6456363"/>
          <p14:tracePt t="27334" x="823913" y="6456363"/>
          <p14:tracePt t="27336" x="784225" y="6456363"/>
          <p14:tracePt t="27351" x="723900" y="6456363"/>
          <p14:tracePt t="27367" x="703263" y="6456363"/>
          <p14:tracePt t="27368" x="682625" y="6456363"/>
          <p14:tracePt t="27384" x="642938" y="6456363"/>
          <p14:tracePt t="27385" x="582613" y="6456363"/>
          <p14:tracePt t="27399" x="542925" y="6456363"/>
          <p14:tracePt t="27401" x="501650" y="6456363"/>
          <p14:tracePt t="27417" x="482600" y="6456363"/>
          <p14:tracePt t="27453" x="461963" y="6456363"/>
          <p14:tracePt t="27461" x="442913" y="6475413"/>
          <p14:tracePt t="27471" x="422275" y="6475413"/>
          <p14:tracePt t="27485" x="301625" y="6496050"/>
          <p14:tracePt t="27500" x="241300" y="6516688"/>
          <p14:tracePt t="27501" x="141288" y="6516688"/>
          <p14:tracePt t="27517" x="100013" y="6577013"/>
          <p14:tracePt t="27519" x="60325" y="6577013"/>
          <p14:tracePt t="27533" x="39688" y="6577013"/>
          <p14:tracePt t="27554" x="0" y="6577013"/>
          <p14:tracePt t="28472" x="220663" y="6535738"/>
          <p14:tracePt t="28484" x="442913" y="6496050"/>
          <p14:tracePt t="28500" x="1085850" y="6475413"/>
          <p14:tracePt t="28502" x="1446213" y="6475413"/>
          <p14:tracePt t="28519" x="1687513" y="6435725"/>
          <p14:tracePt t="28521" x="1889125" y="6435725"/>
          <p14:tracePt t="28534" x="2170113" y="6435725"/>
          <p14:tracePt t="28535" x="2411413" y="6435725"/>
          <p14:tracePt t="28551" x="2532063" y="6435725"/>
          <p14:tracePt t="28553" x="2652713" y="6435725"/>
          <p14:tracePt t="28567" x="2752725" y="6435725"/>
          <p14:tracePt t="28569" x="2833688" y="6435725"/>
          <p14:tracePt t="28583" x="2974975" y="6435725"/>
          <p14:tracePt t="28604" x="3095625" y="6435725"/>
          <p14:tracePt t="28618" x="3114675" y="6435725"/>
          <p14:tracePt t="28643" x="3135313" y="6435725"/>
          <p14:tracePt t="28659" x="3175000" y="6435725"/>
          <p14:tracePt t="28670" x="3235325" y="6435725"/>
          <p14:tracePt t="28685" x="3436938" y="6435725"/>
          <p14:tracePt t="28700" x="3717925" y="6435725"/>
          <p14:tracePt t="28719" x="3979863" y="6435725"/>
          <p14:tracePt t="28720" x="4059238" y="6435725"/>
          <p14:tracePt t="28734" x="4140200" y="6435725"/>
          <p14:tracePt t="28752" x="4260850" y="6435725"/>
          <p14:tracePt t="28754" x="4279900" y="6435725"/>
          <p14:tracePt t="28768" x="4321175" y="6435725"/>
          <p14:tracePt t="28783" x="4360863" y="6435725"/>
          <p14:tracePt t="28785" x="4421188" y="6435725"/>
          <p14:tracePt t="28803" x="4460875" y="6435725"/>
          <p14:tracePt t="28804" x="4562475" y="6435725"/>
          <p14:tracePt t="28817" x="4762500" y="6435725"/>
          <p14:tracePt t="28835" x="5064125" y="6435725"/>
          <p14:tracePt t="28853" x="5586413" y="6435725"/>
          <p14:tracePt t="28868" x="5788025" y="6435725"/>
          <p14:tracePt t="28886" x="6189663" y="6435725"/>
          <p14:tracePt t="28889" x="6430963" y="6435725"/>
          <p14:tracePt t="28905" x="6813550" y="6435725"/>
          <p14:tracePt t="28919" x="7053263" y="6435725"/>
          <p14:tracePt t="28921" x="7254875" y="6435725"/>
          <p14:tracePt t="28937" x="7496175" y="6435725"/>
          <p14:tracePt t="28940" x="7556500" y="6435725"/>
          <p14:tracePt t="28953" x="7616825" y="6435725"/>
          <p14:tracePt t="28970" x="7777163" y="6435725"/>
          <p14:tracePt t="28972" x="7858125" y="6435725"/>
          <p14:tracePt t="28985" x="7937500" y="6435725"/>
          <p14:tracePt t="29005" x="8078788" y="6435725"/>
          <p14:tracePt t="29007" x="8178800" y="6415088"/>
          <p14:tracePt t="29022" x="8299450" y="6415088"/>
          <p14:tracePt t="29026" x="8401050" y="6415088"/>
          <p14:tracePt t="29039" x="8461375" y="6415088"/>
          <p14:tracePt t="29053" x="8621713" y="6415088"/>
          <p14:tracePt t="29071" x="8742363" y="6415088"/>
          <p14:tracePt t="29089" x="8842375" y="6415088"/>
          <p14:tracePt t="29102" x="8902700" y="6396038"/>
          <p14:tracePt t="29303" x="8882063" y="6396038"/>
          <p14:tracePt t="29316" x="8842375" y="6396038"/>
          <p14:tracePt t="29323" x="8802688" y="6396038"/>
          <p14:tracePt t="29334" x="8742363" y="6396038"/>
          <p14:tracePt t="29354" x="8521700" y="6396038"/>
          <p14:tracePt t="29356" x="8461375" y="6396038"/>
          <p14:tracePt t="29367" x="8401050" y="6396038"/>
          <p14:tracePt t="29386" x="8340725" y="6396038"/>
          <p14:tracePt t="29405" x="8320088" y="6396038"/>
          <p14:tracePt t="30740" x="8299450" y="6396038"/>
          <p14:tracePt t="30764" x="8280400" y="6396038"/>
          <p14:tracePt t="30789" x="8259763" y="6354763"/>
          <p14:tracePt t="30924" x="8239125" y="6335713"/>
          <p14:tracePt t="31365" x="8199438" y="6335713"/>
          <p14:tracePt t="31447" x="8159750" y="6315075"/>
          <p14:tracePt t="32148" x="8159750" y="6294438"/>
          <p14:tracePt t="32157" x="8159750" y="6275388"/>
          <p14:tracePt t="32171" x="8259763" y="6254750"/>
          <p14:tracePt t="32173" x="8401050" y="6215063"/>
          <p14:tracePt t="32187" x="8742363" y="6094413"/>
          <p14:tracePt t="32206" x="8923338" y="6073775"/>
          <p14:tracePt t="32222" x="9063038" y="6073775"/>
          <p14:tracePt t="32237" x="9104313" y="60737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541A00-7FEF-2B5E-4810-DF1DBE96C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5" y="2021341"/>
            <a:ext cx="8934450" cy="460057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7AC1333-8D6C-06B0-892B-B612292DA8F5}"/>
              </a:ext>
            </a:extLst>
          </p:cNvPr>
          <p:cNvSpPr/>
          <p:nvPr/>
        </p:nvSpPr>
        <p:spPr>
          <a:xfrm>
            <a:off x="-41028" y="35038"/>
            <a:ext cx="9155574" cy="1233721"/>
          </a:xfrm>
          <a:prstGeom prst="rect">
            <a:avLst/>
          </a:prstGeom>
          <a:solidFill>
            <a:srgbClr val="009999"/>
          </a:solidFill>
          <a:ln w="25400" cap="flat" cmpd="sng" algn="ctr">
            <a:solidFill>
              <a:srgbClr val="009999"/>
            </a:solidFill>
            <a:prstDash val="solid"/>
          </a:ln>
          <a:effectLst>
            <a:glow rad="101600">
              <a:srgbClr val="AAE2CA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939DCE2-97C1-82E7-20C0-C7062CBC5F78}"/>
              </a:ext>
            </a:extLst>
          </p:cNvPr>
          <p:cNvSpPr txBox="1"/>
          <p:nvPr/>
        </p:nvSpPr>
        <p:spPr>
          <a:xfrm>
            <a:off x="1" y="30480"/>
            <a:ext cx="39239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 en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Argentina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551355F-3762-1553-0924-24A2F8163C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0905" y="139108"/>
            <a:ext cx="2598910" cy="1025579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DD72CE3-DD61-D438-62C0-F64EB70A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4</a:t>
            </a:fld>
            <a:endParaRPr lang="es-AR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75EDB3C4-7D7A-C1DB-EECB-C1F32DF85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9725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61"/>
    </mc:Choice>
    <mc:Fallback xmlns="">
      <p:transition spd="slow" advTm="42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1" x="2698750" y="6261100"/>
          <p14:tracePt t="961" x="120650" y="6535738"/>
          <p14:tracePt t="970" x="141288" y="6496050"/>
          <p14:tracePt t="982" x="241300" y="6315075"/>
          <p14:tracePt t="1001" x="482600" y="5992813"/>
          <p14:tracePt t="1016" x="501650" y="5973763"/>
          <p14:tracePt t="1032" x="542925" y="5913438"/>
          <p14:tracePt t="1050" x="582613" y="5792788"/>
          <p14:tracePt t="1067" x="622300" y="5630863"/>
          <p14:tracePt t="1086" x="642938" y="5611813"/>
          <p14:tracePt t="1100" x="723900" y="5510213"/>
          <p14:tracePt t="1102" x="763588" y="5491163"/>
          <p14:tracePt t="1115" x="803275" y="5410200"/>
          <p14:tracePt t="1117" x="844550" y="5329238"/>
          <p14:tracePt t="1134" x="884238" y="5289550"/>
          <p14:tracePt t="1136" x="904875" y="5249863"/>
          <p14:tracePt t="1150" x="984250" y="5127625"/>
          <p14:tracePt t="1152" x="1004888" y="5108575"/>
          <p14:tracePt t="1166" x="1065213" y="5006975"/>
          <p14:tracePt t="1183" x="1206500" y="4786313"/>
          <p14:tracePt t="1185" x="1225550" y="4705350"/>
          <p14:tracePt t="1199" x="1306513" y="4545013"/>
          <p14:tracePt t="1217" x="1647825" y="3962400"/>
          <p14:tracePt t="1232" x="1728788" y="3860800"/>
          <p14:tracePt t="1251" x="1909763" y="3498850"/>
          <p14:tracePt t="1266" x="1989138" y="3338513"/>
          <p14:tracePt t="1267" x="2109788" y="3157538"/>
          <p14:tracePt t="1284" x="2211388" y="2997200"/>
          <p14:tracePt t="1300" x="2351088" y="2835275"/>
          <p14:tracePt t="1316" x="2432050" y="2714625"/>
          <p14:tracePt t="1318" x="2592388" y="2533650"/>
          <p14:tracePt t="1334" x="2773363" y="2333625"/>
          <p14:tracePt t="1348" x="2894013" y="2152650"/>
          <p14:tracePt t="1368" x="3295650" y="1628775"/>
          <p14:tracePt t="1384" x="3316288" y="1508125"/>
          <p14:tracePt t="1385" x="3316288" y="1408113"/>
          <p14:tracePt t="1399" x="3316288" y="1287463"/>
          <p14:tracePt t="1401" x="3316288" y="1206500"/>
          <p14:tracePt t="1416" x="3316288" y="1085850"/>
          <p14:tracePt t="1418" x="3316288" y="985838"/>
          <p14:tracePt t="1434" x="3316288" y="703263"/>
          <p14:tracePt t="1449" x="3275013" y="503238"/>
          <p14:tracePt t="1452" x="3155950" y="322263"/>
          <p14:tracePt t="1890" x="120650" y="1106488"/>
          <p14:tracePt t="1900" x="241300" y="1246188"/>
          <p14:tracePt t="1917" x="422275" y="1528763"/>
          <p14:tracePt t="1934" x="723900" y="1790700"/>
          <p14:tracePt t="1950" x="965200" y="1911350"/>
          <p14:tracePt t="1967" x="1206500" y="2092325"/>
          <p14:tracePt t="1983" x="1487488" y="2232025"/>
          <p14:tracePt t="2001" x="1728788" y="2292350"/>
          <p14:tracePt t="2016" x="2049463" y="2333625"/>
          <p14:tracePt t="2035" x="2190750" y="2333625"/>
          <p14:tracePt t="2038" x="2290763" y="2352675"/>
          <p14:tracePt t="2050" x="2351088" y="2352675"/>
          <p14:tracePt t="2067" x="2532063" y="2352675"/>
          <p14:tracePt t="2084" x="2773363" y="2393950"/>
          <p14:tracePt t="2101" x="3074988" y="2393950"/>
          <p14:tracePt t="2117" x="3355975" y="2373313"/>
          <p14:tracePt t="2133" x="3657600" y="2312988"/>
          <p14:tracePt t="2151" x="3817938" y="2292350"/>
          <p14:tracePt t="2153" x="3838575" y="2252663"/>
          <p14:tracePt t="2167" x="3878263" y="2232025"/>
          <p14:tracePt t="2185" x="4019550" y="2152650"/>
          <p14:tracePt t="2187" x="4079875" y="2092325"/>
          <p14:tracePt t="2201" x="4200525" y="1990725"/>
          <p14:tracePt t="2217" x="4279900" y="1930400"/>
          <p14:tracePt t="2235" x="4381500" y="1809750"/>
          <p14:tracePt t="2251" x="4400550" y="1749425"/>
          <p14:tracePt t="2253" x="4400550" y="1709738"/>
          <p14:tracePt t="2268" x="4400550" y="1608138"/>
          <p14:tracePt t="2283" x="4421188" y="1568450"/>
          <p14:tracePt t="2285" x="4421188" y="1547813"/>
          <p14:tracePt t="2301" x="4421188" y="1468438"/>
          <p14:tracePt t="2303" x="4421188" y="1447800"/>
          <p14:tracePt t="2317" x="4421188" y="1387475"/>
          <p14:tracePt t="2319" x="4421188" y="1306513"/>
          <p14:tracePt t="2335" x="4421188" y="1266825"/>
          <p14:tracePt t="2336" x="4421188" y="1185863"/>
          <p14:tracePt t="2350" x="4421188" y="1106488"/>
          <p14:tracePt t="2352" x="4421188" y="1046163"/>
          <p14:tracePt t="2368" x="4381500" y="904875"/>
          <p14:tracePt t="2383" x="4260850" y="804863"/>
          <p14:tracePt t="2402" x="4200525" y="703263"/>
          <p14:tracePt t="2417" x="4140200" y="642938"/>
          <p14:tracePt t="2435" x="4059238" y="603250"/>
          <p14:tracePt t="2450" x="3919538" y="582613"/>
          <p14:tracePt t="2468" x="3798888" y="582613"/>
          <p14:tracePt t="2483" x="3597275" y="563563"/>
          <p14:tracePt t="2502" x="3355975" y="522288"/>
          <p14:tracePt t="2518" x="3135313" y="482600"/>
          <p14:tracePt t="2534" x="2974975" y="422275"/>
          <p14:tracePt t="2557" x="2752725" y="361950"/>
          <p14:tracePt t="2567" x="2652713" y="361950"/>
          <p14:tracePt t="2584" x="2371725" y="301625"/>
          <p14:tracePt t="2601" x="2230438" y="280988"/>
          <p14:tracePt t="2618" x="2070100" y="280988"/>
          <p14:tracePt t="2634" x="1970088" y="261938"/>
          <p14:tracePt t="2661" x="1928813" y="261938"/>
          <p14:tracePt t="2695" x="1909763" y="261938"/>
          <p14:tracePt t="2703" x="1889125" y="261938"/>
          <p14:tracePt t="2748" x="1849438" y="261938"/>
          <p14:tracePt t="2755" x="1828800" y="280988"/>
          <p14:tracePt t="2767" x="1808163" y="301625"/>
          <p14:tracePt t="2785" x="1708150" y="361950"/>
          <p14:tracePt t="2787" x="1608138" y="422275"/>
          <p14:tracePt t="2801" x="1566863" y="461963"/>
          <p14:tracePt t="2817" x="1466850" y="542925"/>
          <p14:tracePt t="2835" x="1346200" y="603250"/>
          <p14:tracePt t="2836" x="1246188" y="684213"/>
          <p14:tracePt t="2851" x="1206500" y="703263"/>
          <p14:tracePt t="2868" x="1104900" y="784225"/>
          <p14:tracePt t="2886" x="1004888" y="865188"/>
          <p14:tracePt t="2887" x="965200" y="904875"/>
          <p14:tracePt t="2901" x="944563" y="925513"/>
          <p14:tracePt t="2917" x="904875" y="1085850"/>
          <p14:tracePt t="2936" x="863600" y="1206500"/>
          <p14:tracePt t="2952" x="863600" y="1246188"/>
          <p14:tracePt t="2968" x="863600" y="1266825"/>
          <p14:tracePt t="2986" x="863600" y="1327150"/>
          <p14:tracePt t="3002" x="904875" y="1366838"/>
          <p14:tracePt t="3019" x="904875" y="1387475"/>
          <p14:tracePt t="3035" x="923925" y="1408113"/>
          <p14:tracePt t="3037" x="944563" y="1427163"/>
          <p14:tracePt t="3052" x="965200" y="1468438"/>
          <p14:tracePt t="3068" x="1004888" y="1568450"/>
          <p14:tracePt t="3085" x="1025525" y="1608138"/>
          <p14:tracePt t="3087" x="1065213" y="1668463"/>
          <p14:tracePt t="3101" x="1104900" y="1749425"/>
          <p14:tracePt t="3118" x="1165225" y="1830388"/>
          <p14:tracePt t="3135" x="1225550" y="1951038"/>
          <p14:tracePt t="3151" x="1285875" y="2011363"/>
          <p14:tracePt t="3168" x="1327150" y="2071688"/>
          <p14:tracePt t="3185" x="1385888" y="2092325"/>
          <p14:tracePt t="3203" x="1446213" y="2152650"/>
          <p14:tracePt t="3205" x="1487488" y="2152650"/>
          <p14:tracePt t="3218" x="1506538" y="2152650"/>
          <p14:tracePt t="3234" x="1547813" y="2171700"/>
          <p14:tracePt t="3254" x="1566863" y="2171700"/>
          <p14:tracePt t="3269" x="1587500" y="2171700"/>
          <p14:tracePt t="3271" x="1608138" y="2171700"/>
          <p14:tracePt t="3285" x="1647825" y="2192338"/>
          <p14:tracePt t="3303" x="1747838" y="2232025"/>
          <p14:tracePt t="3319" x="1789113" y="2232025"/>
          <p14:tracePt t="3336" x="1808163" y="2232025"/>
          <p14:tracePt t="3338" x="1868488" y="2232025"/>
          <p14:tracePt t="3353" x="1889125" y="2252663"/>
          <p14:tracePt t="3378" x="1928813" y="2252663"/>
          <p14:tracePt t="3387" x="1949450" y="2252663"/>
          <p14:tracePt t="3402" x="1970088" y="2252663"/>
          <p14:tracePt t="3404" x="2009775" y="2252663"/>
          <p14:tracePt t="3419" x="2170113" y="2273300"/>
          <p14:tracePt t="3435" x="2271713" y="2273300"/>
          <p14:tracePt t="3437" x="2351088" y="2273300"/>
          <p14:tracePt t="3453" x="2532063" y="2273300"/>
          <p14:tracePt t="3468" x="2733675" y="2273300"/>
          <p14:tracePt t="3470" x="2933700" y="2273300"/>
          <p14:tracePt t="3486" x="3355975" y="2273300"/>
          <p14:tracePt t="3503" x="3959225" y="2273300"/>
          <p14:tracePt t="3518" x="4119563" y="2273300"/>
          <p14:tracePt t="3520" x="4321175" y="2273300"/>
          <p14:tracePt t="3536" x="4562475" y="2273300"/>
          <p14:tracePt t="3537" x="4683125" y="2273300"/>
          <p14:tracePt t="3552" x="4762500" y="2273300"/>
          <p14:tracePt t="3554" x="4864100" y="2273300"/>
          <p14:tracePt t="3569" x="4984750" y="2312988"/>
          <p14:tracePt t="3571" x="5043488" y="2312988"/>
          <p14:tracePt t="3586" x="5265738" y="2373313"/>
          <p14:tracePt t="3602" x="5365750" y="2373313"/>
          <p14:tracePt t="3604" x="5426075" y="2373313"/>
          <p14:tracePt t="3618" x="5586413" y="2373313"/>
          <p14:tracePt t="3620" x="5646738" y="2373313"/>
          <p14:tracePt t="3635" x="5767388" y="2373313"/>
          <p14:tracePt t="3637" x="5888038" y="2373313"/>
          <p14:tracePt t="3653" x="6289675" y="2373313"/>
          <p14:tracePt t="3669" x="6611938" y="2373313"/>
          <p14:tracePt t="3670" x="6973888" y="2373313"/>
          <p14:tracePt t="3685" x="7254875" y="2373313"/>
          <p14:tracePt t="3687" x="7656513" y="2373313"/>
          <p14:tracePt t="3704" x="8782050" y="2373313"/>
          <p14:tracePt t="17709" x="7194550" y="341313"/>
          <p14:tracePt t="17717" x="5908675" y="120650"/>
          <p14:tracePt t="21110" x="8802688" y="6456363"/>
          <p14:tracePt t="21119" x="8521700" y="6456363"/>
          <p14:tracePt t="21137" x="8058150" y="6415088"/>
          <p14:tracePt t="21155" x="7516813" y="6254750"/>
          <p14:tracePt t="21158" x="7354888" y="6194425"/>
          <p14:tracePt t="21170" x="7215188" y="6134100"/>
          <p14:tracePt t="21173" x="7034213" y="6094413"/>
          <p14:tracePt t="21187" x="6953250" y="6094413"/>
          <p14:tracePt t="21190" x="6872288" y="6013450"/>
          <p14:tracePt t="21203" x="6813550" y="6013450"/>
          <p14:tracePt t="21205" x="6772275" y="6013450"/>
          <p14:tracePt t="21221" x="6711950" y="5992813"/>
          <p14:tracePt t="21223" x="6692900" y="5992813"/>
          <p14:tracePt t="21237" x="6672263" y="5992813"/>
          <p14:tracePt t="21239" x="6651625" y="5992813"/>
          <p14:tracePt t="21253" x="6632575" y="5992813"/>
          <p14:tracePt t="21270" x="6591300" y="5953125"/>
          <p14:tracePt t="21272" x="6572250" y="5932488"/>
          <p14:tracePt t="21286" x="6551613" y="5913438"/>
          <p14:tracePt t="21304" x="6350000" y="5811838"/>
          <p14:tracePt t="21320" x="6310313" y="5792788"/>
          <p14:tracePt t="21337" x="6169025" y="5711825"/>
          <p14:tracePt t="21354" x="6089650" y="5672138"/>
          <p14:tracePt t="21355" x="6069013" y="5630863"/>
          <p14:tracePt t="21369" x="5948363" y="5611813"/>
          <p14:tracePt t="21371" x="5888038" y="5570538"/>
          <p14:tracePt t="21386" x="5868988" y="5570538"/>
          <p14:tracePt t="21405" x="5707063" y="5389563"/>
          <p14:tracePt t="21420" x="5688013" y="5310188"/>
          <p14:tracePt t="21423" x="5607050" y="5189538"/>
          <p14:tracePt t="21438" x="5507038" y="5148263"/>
          <p14:tracePt t="21454" x="5426075" y="5087938"/>
          <p14:tracePt t="21455" x="5326063" y="4967288"/>
          <p14:tracePt t="21470" x="5184775" y="4867275"/>
          <p14:tracePt t="21487" x="5164138" y="4846638"/>
          <p14:tracePt t="21489" x="5145088" y="4786313"/>
          <p14:tracePt t="21504" x="5003800" y="4645025"/>
          <p14:tracePt t="21520" x="4943475" y="4565650"/>
          <p14:tracePt t="21522" x="4864100" y="4524375"/>
          <p14:tracePt t="21537" x="4743450" y="4484688"/>
          <p14:tracePt t="21539" x="4641850" y="4424363"/>
          <p14:tracePt t="21553" x="4602163" y="4364038"/>
          <p14:tracePt t="21556" x="4541838" y="4324350"/>
          <p14:tracePt t="21569" x="4521200" y="4324350"/>
          <p14:tracePt t="21571" x="4481513" y="4303713"/>
          <p14:tracePt t="21587" x="4441825" y="4283075"/>
          <p14:tracePt t="21589" x="4421188" y="4264025"/>
          <p14:tracePt t="21605" x="4400550" y="4264025"/>
          <p14:tracePt t="21622" x="4381500" y="4264025"/>
          <p14:tracePt t="21636" x="4360863" y="4243388"/>
          <p14:tracePt t="21655" x="4321175" y="4243388"/>
          <p14:tracePt t="21671" x="4300538" y="4243388"/>
          <p14:tracePt t="21689" x="4279900" y="4243388"/>
          <p14:tracePt t="21705" x="4219575" y="4183063"/>
          <p14:tracePt t="21811" x="4200525" y="4122738"/>
          <p14:tracePt t="21835" x="4179888" y="4102100"/>
          <p14:tracePt t="21842" x="4159250" y="4083050"/>
          <p14:tracePt t="21888" x="4119563" y="4062413"/>
          <p14:tracePt t="21926" x="4100513" y="4022725"/>
          <p14:tracePt t="21935" x="4100513" y="4002088"/>
          <p14:tracePt t="21943" x="4079875" y="4002088"/>
          <p14:tracePt t="21954" x="4040188" y="4002088"/>
          <p14:tracePt t="21971" x="3938588" y="3981450"/>
          <p14:tracePt t="21987" x="3778250" y="3981450"/>
          <p14:tracePt t="22004" x="3678238" y="3981450"/>
          <p14:tracePt t="22020" x="3557588" y="3941763"/>
          <p14:tracePt t="22037" x="3455988" y="3941763"/>
          <p14:tracePt t="22053" x="3395663" y="3921125"/>
          <p14:tracePt t="22070" x="3355975" y="3921125"/>
          <p14:tracePt t="22072" x="3335338" y="3921125"/>
          <p14:tracePt t="22087" x="3316288" y="3921125"/>
          <p14:tracePt t="22089" x="3255963" y="3921125"/>
          <p14:tracePt t="22105" x="3155950" y="3921125"/>
          <p14:tracePt t="22120" x="3095625" y="3941763"/>
          <p14:tracePt t="22122" x="3074988" y="3941763"/>
          <p14:tracePt t="22137" x="3035300" y="3962400"/>
          <p14:tracePt t="22139" x="3014663" y="3962400"/>
          <p14:tracePt t="22192" x="2994025" y="4002088"/>
          <p14:tracePt t="22200" x="2974975" y="4022725"/>
          <p14:tracePt t="22208" x="2954338" y="4041775"/>
          <p14:tracePt t="22221" x="2954338" y="4062413"/>
          <p14:tracePt t="22238" x="2894013" y="4183063"/>
          <p14:tracePt t="22240" x="2894013" y="4222750"/>
          <p14:tracePt t="22254" x="2833688" y="4283075"/>
          <p14:tracePt t="22270" x="2813050" y="4424363"/>
          <p14:tracePt t="22287" x="2752725" y="4505325"/>
          <p14:tracePt t="22305" x="2733675" y="4665663"/>
          <p14:tracePt t="22320" x="2692400" y="4765675"/>
          <p14:tracePt t="22337" x="2692400" y="4886325"/>
          <p14:tracePt t="22354" x="2692400" y="4987925"/>
          <p14:tracePt t="22371" x="2692400" y="5168900"/>
          <p14:tracePt t="22387" x="2692400" y="5229225"/>
          <p14:tracePt t="22390" x="2692400" y="5268913"/>
          <p14:tracePt t="22403" x="2692400" y="5329238"/>
          <p14:tracePt t="22421" x="2692400" y="5349875"/>
          <p14:tracePt t="22423" x="2692400" y="5370513"/>
          <p14:tracePt t="22438" x="2692400" y="5470525"/>
          <p14:tracePt t="22458" x="2692400" y="5510213"/>
          <p14:tracePt t="22470" x="2692400" y="5530850"/>
          <p14:tracePt t="22487" x="2733675" y="5530850"/>
          <p14:tracePt t="22505" x="2733675" y="5551488"/>
          <p14:tracePt t="22533" x="2752725" y="5570538"/>
          <p14:tracePt t="22540" x="2752725" y="5591175"/>
          <p14:tracePt t="22554" x="2773363" y="5611813"/>
          <p14:tracePt t="22572" x="2773363" y="5672138"/>
          <p14:tracePt t="22587" x="2833688" y="5751513"/>
          <p14:tracePt t="22606" x="2914650" y="5913438"/>
          <p14:tracePt t="22621" x="2933700" y="5932488"/>
          <p14:tracePt t="22638" x="2974975" y="5953125"/>
          <p14:tracePt t="22655" x="3014663" y="5992813"/>
          <p14:tracePt t="22657" x="3074988" y="6034088"/>
          <p14:tracePt t="22672" x="3095625" y="6053138"/>
          <p14:tracePt t="22687" x="3114675" y="6073775"/>
          <p14:tracePt t="22705" x="3135313" y="6094413"/>
          <p14:tracePt t="22706" x="3155950" y="6094413"/>
          <p14:tracePt t="22807" x="3175000" y="6094413"/>
          <p14:tracePt t="22814" x="3214688" y="6094413"/>
          <p14:tracePt t="22823" x="3255963" y="6094413"/>
          <p14:tracePt t="22842" x="3275013" y="6094413"/>
          <p14:tracePt t="22858" x="3335338" y="6034088"/>
          <p14:tracePt t="22886" x="3376613" y="6013450"/>
          <p14:tracePt t="22893" x="3395663" y="5992813"/>
          <p14:tracePt t="22904" x="3436938" y="5973763"/>
          <p14:tracePt t="22921" x="3436938" y="5953125"/>
          <p14:tracePt t="22923" x="3476625" y="5792788"/>
          <p14:tracePt t="22938" x="3476625" y="5772150"/>
          <p14:tracePt t="22940" x="3497263" y="5711825"/>
          <p14:tracePt t="22956" x="3497263" y="5651500"/>
          <p14:tracePt t="22957" x="3497263" y="5591175"/>
          <p14:tracePt t="22971" x="3497263" y="5551488"/>
          <p14:tracePt t="22973" x="3497263" y="5530850"/>
          <p14:tracePt t="22987" x="3497263" y="5470525"/>
          <p14:tracePt t="22990" x="3497263" y="5449888"/>
          <p14:tracePt t="23006" x="3497263" y="5389563"/>
          <p14:tracePt t="23021" x="3497263" y="5370513"/>
          <p14:tracePt t="23038" x="3497263" y="5268913"/>
          <p14:tracePt t="23040" x="3497263" y="5208588"/>
          <p14:tracePt t="23054" x="3497263" y="5127625"/>
          <p14:tracePt t="23072" x="3497263" y="5048250"/>
          <p14:tracePt t="23088" x="3497263" y="4967288"/>
          <p14:tracePt t="23090" x="3497263" y="4946650"/>
          <p14:tracePt t="23104" x="3497263" y="4906963"/>
          <p14:tracePt t="23106" x="3476625" y="4886325"/>
          <p14:tracePt t="23123" x="3455988" y="4806950"/>
          <p14:tracePt t="23138" x="3436938" y="4786313"/>
          <p14:tracePt t="23156" x="3436938" y="4765675"/>
          <p14:tracePt t="23171" x="3395663" y="4746625"/>
          <p14:tracePt t="23188" x="3395663" y="4725988"/>
          <p14:tracePt t="23205" x="3376613" y="4686300"/>
          <p14:tracePt t="23292" x="3376613" y="4665663"/>
          <p14:tracePt t="23395" x="3376613" y="4605338"/>
          <p14:tracePt t="23408" x="3355975" y="4605338"/>
          <p14:tracePt t="23563" x="3355975" y="4584700"/>
          <p14:tracePt t="23570" x="3355975" y="4565650"/>
          <p14:tracePt t="23577" x="3355975" y="4505325"/>
          <p14:tracePt t="23588" x="3516313" y="4445000"/>
          <p14:tracePt t="23606" x="3778250" y="4343400"/>
          <p14:tracePt t="23608" x="4059238" y="4264025"/>
          <p14:tracePt t="23622" x="4321175" y="4143375"/>
          <p14:tracePt t="23624" x="4562475" y="4122738"/>
          <p14:tracePt t="23639" x="4883150" y="4083050"/>
          <p14:tracePt t="23641" x="5224463" y="4041775"/>
          <p14:tracePt t="23655" x="5507038" y="3981450"/>
          <p14:tracePt t="23657" x="5868988" y="3981450"/>
          <p14:tracePt t="23672" x="6470650" y="3981450"/>
          <p14:tracePt t="23688" x="7113588" y="3981450"/>
          <p14:tracePt t="23705" x="7777163" y="3981450"/>
          <p14:tracePt t="23722" x="8340725" y="3981450"/>
          <p14:tracePt t="23740" x="9104313" y="3981450"/>
          <p14:tracePt t="29178" x="8540750" y="4826000"/>
          <p14:tracePt t="29195" x="8058150" y="4826000"/>
          <p14:tracePt t="29212" x="7656513" y="4826000"/>
          <p14:tracePt t="29227" x="7375525" y="4826000"/>
          <p14:tracePt t="29246" x="7215188" y="4826000"/>
          <p14:tracePt t="29262" x="7215188" y="4806950"/>
          <p14:tracePt t="29277" x="7194550" y="4806950"/>
          <p14:tracePt t="29279" x="7154863" y="4786313"/>
          <p14:tracePt t="29295" x="6973888" y="4765675"/>
          <p14:tracePt t="29310" x="6753225" y="4665663"/>
          <p14:tracePt t="29328" x="6430963" y="4584700"/>
          <p14:tracePt t="29345" x="6169025" y="4524375"/>
          <p14:tracePt t="29362" x="5868988" y="4424363"/>
          <p14:tracePt t="29377" x="5526088" y="4384675"/>
          <p14:tracePt t="29395" x="5326063" y="4303713"/>
          <p14:tracePt t="29412" x="5124450" y="4283075"/>
          <p14:tracePt t="29428" x="5043488" y="4243388"/>
          <p14:tracePt t="29446" x="4943475" y="4243388"/>
          <p14:tracePt t="29448" x="4864100" y="4243388"/>
          <p14:tracePt t="29460" x="4843463" y="4243388"/>
          <p14:tracePt t="29477" x="4783138" y="4222750"/>
          <p14:tracePt t="29495" x="4762500" y="4222750"/>
          <p14:tracePt t="29516" x="4743450" y="4222750"/>
          <p14:tracePt t="29528" x="4722813" y="4203700"/>
          <p14:tracePt t="29530" x="4702175" y="4203700"/>
          <p14:tracePt t="29551" x="4662488" y="4203700"/>
          <p14:tracePt t="29563" x="4641850" y="4203700"/>
          <p14:tracePt t="29578" x="4521200" y="4203700"/>
          <p14:tracePt t="29594" x="4421188" y="4203700"/>
          <p14:tracePt t="29612" x="4400550" y="4203700"/>
          <p14:tracePt t="29865" x="4400550" y="4183063"/>
          <p14:tracePt t="29872" x="4400550" y="4162425"/>
          <p14:tracePt t="29885" x="4421188" y="4162425"/>
          <p14:tracePt t="29896" x="4441825" y="4143375"/>
          <p14:tracePt t="29922" x="4460875" y="4143375"/>
          <p14:tracePt t="29930" x="4502150" y="4143375"/>
          <p14:tracePt t="29945" x="4562475" y="4143375"/>
          <p14:tracePt t="29963" x="4722813" y="4102100"/>
          <p14:tracePt t="29978" x="4743450" y="4102100"/>
          <p14:tracePt t="29996" x="4843463" y="4102100"/>
          <p14:tracePt t="30012" x="4903788" y="4102100"/>
          <p14:tracePt t="30014" x="4984750" y="4062413"/>
          <p14:tracePt t="30028" x="5043488" y="4041775"/>
          <p14:tracePt t="30030" x="5103813" y="4041775"/>
          <p14:tracePt t="30045" x="5145088" y="4041775"/>
          <p14:tracePt t="30047" x="5205413" y="4022725"/>
          <p14:tracePt t="30061" x="5284788" y="4022725"/>
          <p14:tracePt t="30063" x="5345113" y="4022725"/>
          <p14:tracePt t="30078" x="5507038" y="4002088"/>
          <p14:tracePt t="30095" x="5567363" y="3981450"/>
          <p14:tracePt t="30097" x="5646738" y="3981450"/>
          <p14:tracePt t="30112" x="5748338" y="3941763"/>
          <p14:tracePt t="30114" x="5788025" y="3941763"/>
          <p14:tracePt t="30128" x="5848350" y="3941763"/>
          <p14:tracePt t="30130" x="5908675" y="3921125"/>
          <p14:tracePt t="30147" x="6048375" y="3902075"/>
          <p14:tracePt t="30162" x="6089650" y="3860800"/>
          <p14:tracePt t="30164" x="6189663" y="3841750"/>
          <p14:tracePt t="30179" x="6249988" y="3821113"/>
          <p14:tracePt t="30180" x="6289675" y="3800475"/>
          <p14:tracePt t="30195" x="6370638" y="3800475"/>
          <p14:tracePt t="30197" x="6451600" y="3781425"/>
          <p14:tracePt t="30212" x="6470650" y="3781425"/>
          <p14:tracePt t="30214" x="6491288" y="3760788"/>
          <p14:tracePt t="30229" x="6551613" y="3740150"/>
          <p14:tracePt t="30245" x="6591300" y="3740150"/>
          <p14:tracePt t="30263" x="6651625" y="3740150"/>
          <p14:tracePt t="30278" x="6753225" y="3679825"/>
          <p14:tracePt t="30295" x="6932613" y="3619500"/>
          <p14:tracePt t="30312" x="7053263" y="3579813"/>
          <p14:tracePt t="30329" x="7134225" y="3579813"/>
          <p14:tracePt t="30346" x="7154863" y="3579813"/>
          <p14:tracePt t="30362" x="7173913" y="3579813"/>
          <p14:tracePt t="30379" x="7194550" y="3579813"/>
          <p14:tracePt t="30380" x="7234238" y="3559175"/>
          <p14:tracePt t="30395" x="7275513" y="3540125"/>
          <p14:tracePt t="30413" x="7415213" y="3519488"/>
          <p14:tracePt t="30429" x="7475538" y="3519488"/>
          <p14:tracePt t="30430" x="7516813" y="3519488"/>
          <p14:tracePt t="30446" x="7596188" y="3479800"/>
          <p14:tracePt t="30463" x="7656513" y="3459163"/>
          <p14:tracePt t="30478" x="7697788" y="3459163"/>
          <p14:tracePt t="30480" x="7777163" y="3459163"/>
          <p14:tracePt t="30495" x="7816850" y="3438525"/>
          <p14:tracePt t="30498" x="7858125" y="3438525"/>
          <p14:tracePt t="30512" x="7897813" y="3438525"/>
          <p14:tracePt t="30514" x="7958138" y="3438525"/>
          <p14:tracePt t="30529" x="8018463" y="3419475"/>
          <p14:tracePt t="30546" x="8058150" y="3419475"/>
          <p14:tracePt t="30562" x="8118475" y="3398838"/>
          <p14:tracePt t="30590" x="8139113" y="3398838"/>
          <p14:tracePt t="30602" x="8159750" y="3398838"/>
          <p14:tracePt t="31634" x="8178800" y="3398838"/>
          <p14:tracePt t="31641" x="8220075" y="3398838"/>
          <p14:tracePt t="31649" x="8259763" y="3398838"/>
          <p14:tracePt t="31665" x="8480425" y="3398838"/>
          <p14:tracePt t="31680" x="8561388" y="3398838"/>
          <p14:tracePt t="31683" x="8682038" y="3398838"/>
          <p14:tracePt t="31696" x="8882063" y="3398838"/>
          <p14:tracePt t="31698" x="9104313" y="3398838"/>
          <p14:tracePt t="36829" x="8461375" y="301625"/>
          <p14:tracePt t="37265" x="6932613" y="241300"/>
          <p14:tracePt t="37272" x="7034213" y="723900"/>
          <p14:tracePt t="37286" x="7113588" y="1185863"/>
          <p14:tracePt t="37288" x="7113588" y="1668463"/>
          <p14:tracePt t="37303" x="7113588" y="2071688"/>
          <p14:tracePt t="37321" x="7113588" y="3157538"/>
          <p14:tracePt t="37335" x="7113588" y="3438525"/>
          <p14:tracePt t="37337" x="7113588" y="3559175"/>
          <p14:tracePt t="37354" x="7113588" y="3640138"/>
          <p14:tracePt t="37399" x="7113588" y="3619500"/>
          <p14:tracePt t="37405" x="7113588" y="3559175"/>
          <p14:tracePt t="37419" x="7113588" y="3479800"/>
          <p14:tracePt t="37422" x="7113588" y="3398838"/>
          <p14:tracePt t="37437" x="7194550" y="3238500"/>
          <p14:tracePt t="37453" x="7215188" y="3178175"/>
          <p14:tracePt t="37455" x="7254875" y="3076575"/>
          <p14:tracePt t="37471" x="7275513" y="3016250"/>
          <p14:tracePt t="37486" x="7275513" y="2997200"/>
          <p14:tracePt t="37657" x="7275513" y="3036888"/>
          <p14:tracePt t="37664" x="7275513" y="3097213"/>
          <p14:tracePt t="37674" x="7254875" y="3178175"/>
          <p14:tracePt t="37687" x="7194550" y="3278188"/>
          <p14:tracePt t="37705" x="7073900" y="3419475"/>
          <p14:tracePt t="37720" x="7034213" y="3519488"/>
          <p14:tracePt t="37736" x="7013575" y="3540125"/>
          <p14:tracePt t="37737" x="7013575" y="3559175"/>
          <p14:tracePt t="37754" x="6992938" y="3660775"/>
          <p14:tracePt t="37769" x="6992938" y="3679825"/>
          <p14:tracePt t="37772" x="6992938" y="3700463"/>
          <p14:tracePt t="37785" x="6973888" y="3740150"/>
          <p14:tracePt t="37787" x="6953250" y="3760788"/>
          <p14:tracePt t="37804" x="6953250" y="3781425"/>
          <p14:tracePt t="37820" x="6953250" y="3821113"/>
          <p14:tracePt t="37821" x="6932613" y="3860800"/>
          <p14:tracePt t="37837" x="6932613" y="3881438"/>
          <p14:tracePt t="37855" x="6932613" y="3902075"/>
          <p14:tracePt t="37869" x="6932613" y="3921125"/>
          <p14:tracePt t="38107" x="6932613" y="3941763"/>
          <p14:tracePt t="38140" x="6932613" y="3981450"/>
          <p14:tracePt t="38165" x="6992938" y="4041775"/>
          <p14:tracePt t="38172" x="7113588" y="4062413"/>
          <p14:tracePt t="38187" x="7215188" y="4102100"/>
          <p14:tracePt t="38190" x="7354888" y="4143375"/>
          <p14:tracePt t="38204" x="7656513" y="4222750"/>
          <p14:tracePt t="38220" x="7858125" y="4243388"/>
          <p14:tracePt t="38222" x="8118475" y="4303713"/>
          <p14:tracePt t="38237" x="8440738" y="4343400"/>
          <p14:tracePt t="38253" x="8682038" y="4343400"/>
          <p14:tracePt t="38255" x="8821738" y="4364038"/>
          <p14:tracePt t="38549" x="8821738" y="4545013"/>
          <p14:tracePt t="38557" x="8661400" y="4565650"/>
          <p14:tracePt t="38572" x="8461375" y="4565650"/>
          <p14:tracePt t="38575" x="8299450" y="4584700"/>
          <p14:tracePt t="38586" x="7978775" y="4665663"/>
          <p14:tracePt t="38605" x="7354888" y="4746625"/>
          <p14:tracePt t="38607" x="7154863" y="4786313"/>
          <p14:tracePt t="38620" x="7034213" y="4786313"/>
          <p14:tracePt t="38638" x="6953250" y="4806950"/>
          <p14:tracePt t="38722" x="6913563" y="4826000"/>
          <p14:tracePt t="38728" x="6892925" y="4846638"/>
          <p14:tracePt t="38736" x="6872288" y="4886325"/>
          <p14:tracePt t="38788" x="6853238" y="4906963"/>
          <p14:tracePt t="38806" x="6853238" y="4927600"/>
          <p14:tracePt t="38814" x="6853238" y="4967288"/>
          <p14:tracePt t="38823" x="6832600" y="5006975"/>
          <p14:tracePt t="38837" x="6832600" y="5067300"/>
          <p14:tracePt t="38855" x="6832600" y="5329238"/>
          <p14:tracePt t="38870" x="6832600" y="5349875"/>
          <p14:tracePt t="38873" x="6853238" y="5349875"/>
          <p14:tracePt t="38888" x="6872288" y="5370513"/>
          <p14:tracePt t="38904" x="6872288" y="5389563"/>
          <p14:tracePt t="38923" x="6892925" y="5389563"/>
          <p14:tracePt t="38937" x="6913563" y="5389563"/>
          <p14:tracePt t="38963" x="6932613" y="5389563"/>
          <p14:tracePt t="38979" x="6953250" y="5370513"/>
          <p14:tracePt t="38993" x="6953250" y="5349875"/>
          <p14:tracePt t="39003" x="6953250" y="5329238"/>
          <p14:tracePt t="39022" x="6953250" y="5268913"/>
          <p14:tracePt t="39038" x="6953250" y="5208588"/>
          <p14:tracePt t="39040" x="6932613" y="5168900"/>
          <p14:tracePt t="39054" x="6892925" y="5108575"/>
          <p14:tracePt t="39072" x="6711950" y="5006975"/>
          <p14:tracePt t="39087" x="6572250" y="4967288"/>
          <p14:tracePt t="39089" x="6551613" y="4967288"/>
          <p14:tracePt t="39105" x="6430963" y="4946650"/>
          <p14:tracePt t="39123" x="6350000" y="4946650"/>
          <p14:tracePt t="39137" x="6310313" y="4946650"/>
          <p14:tracePt t="39155" x="6270625" y="4946650"/>
          <p14:tracePt t="39172" x="6249988" y="4946650"/>
          <p14:tracePt t="39187" x="6229350" y="4946650"/>
          <p14:tracePt t="39188" x="6169025" y="4946650"/>
          <p14:tracePt t="39206" x="6108700" y="4946650"/>
          <p14:tracePt t="39222" x="6069013" y="4946650"/>
          <p14:tracePt t="39224" x="6048375" y="4967288"/>
          <p14:tracePt t="39244" x="6048375" y="4987925"/>
          <p14:tracePt t="39256" x="6029325" y="5006975"/>
          <p14:tracePt t="39273" x="6008688" y="5048250"/>
          <p14:tracePt t="39287" x="5969000" y="5067300"/>
          <p14:tracePt t="39289" x="5948363" y="5087938"/>
          <p14:tracePt t="39305" x="5929313" y="5127625"/>
          <p14:tracePt t="39321" x="5929313" y="5249863"/>
          <p14:tracePt t="39337" x="5929313" y="5310188"/>
          <p14:tracePt t="39355" x="5929313" y="5389563"/>
          <p14:tracePt t="39372" x="5929313" y="5470525"/>
          <p14:tracePt t="39373" x="5929313" y="5491163"/>
          <p14:tracePt t="39387" x="5929313" y="5510213"/>
          <p14:tracePt t="39389" x="5929313" y="5591175"/>
          <p14:tracePt t="39406" x="5969000" y="5630863"/>
          <p14:tracePt t="39423" x="6029325" y="5811838"/>
          <p14:tracePt t="39438" x="6129338" y="5872163"/>
          <p14:tracePt t="39440" x="6149975" y="5892800"/>
          <p14:tracePt t="39455" x="6229350" y="5953125"/>
          <p14:tracePt t="39457" x="6270625" y="5973763"/>
          <p14:tracePt t="39472" x="6410325" y="5973763"/>
          <p14:tracePt t="39487" x="6430963" y="5973763"/>
          <p14:tracePt t="39489" x="6470650" y="5992813"/>
          <p14:tracePt t="39506" x="6511925" y="5992813"/>
          <p14:tracePt t="39522" x="6591300" y="5992813"/>
          <p14:tracePt t="39538" x="6651625" y="5992813"/>
          <p14:tracePt t="39540" x="6672263" y="5992813"/>
          <p14:tracePt t="39554" x="6692900" y="5992813"/>
          <p14:tracePt t="39571" x="6732588" y="5992813"/>
          <p14:tracePt t="39589" x="6832600" y="5992813"/>
          <p14:tracePt t="39605" x="6872288" y="5992813"/>
          <p14:tracePt t="39607" x="6913563" y="5973763"/>
          <p14:tracePt t="39623" x="7053263" y="5932488"/>
          <p14:tracePt t="39639" x="7154863" y="5913438"/>
          <p14:tracePt t="39640" x="7275513" y="5853113"/>
          <p14:tracePt t="39654" x="7315200" y="5832475"/>
          <p14:tracePt t="39657" x="7396163" y="5832475"/>
          <p14:tracePt t="39659" x="7435850" y="5811838"/>
          <p14:tracePt t="39673" x="7456488" y="5772150"/>
          <p14:tracePt t="39687" x="7456488" y="5751513"/>
          <p14:tracePt t="39706" x="7456488" y="5711825"/>
          <p14:tracePt t="39708" x="7456488" y="5691188"/>
          <p14:tracePt t="39723" x="7456488" y="5591175"/>
          <p14:tracePt t="39738" x="7396163" y="5551488"/>
          <p14:tracePt t="39741" x="7375525" y="5530850"/>
          <p14:tracePt t="39755" x="7354888" y="5491163"/>
          <p14:tracePt t="39757" x="7335838" y="5389563"/>
          <p14:tracePt t="39771" x="7275513" y="5249863"/>
          <p14:tracePt t="39788" x="7173913" y="5148263"/>
          <p14:tracePt t="39804" x="6992938" y="5067300"/>
          <p14:tracePt t="39822" x="6792913" y="4967288"/>
          <p14:tracePt t="39824" x="6632575" y="4906963"/>
          <p14:tracePt t="39838" x="6491288" y="4886325"/>
          <p14:tracePt t="39854" x="6330950" y="4826000"/>
          <p14:tracePt t="39872" x="6210300" y="4725988"/>
          <p14:tracePt t="39875" x="6149975" y="4705350"/>
          <p14:tracePt t="39888" x="6089650" y="4665663"/>
          <p14:tracePt t="39905" x="6069013" y="4665663"/>
          <p14:tracePt t="39924" x="6008688" y="4665663"/>
          <p14:tracePt t="39940" x="5888038" y="4665663"/>
          <p14:tracePt t="39955" x="5808663" y="4686300"/>
          <p14:tracePt t="39973" x="5526088" y="4846638"/>
          <p14:tracePt t="39988" x="5465763" y="4927600"/>
          <p14:tracePt t="39989" x="5345113" y="5027613"/>
          <p14:tracePt t="40006" x="5284788" y="5148263"/>
          <p14:tracePt t="40023" x="5265738" y="5249863"/>
          <p14:tracePt t="40039" x="5326063" y="5389563"/>
          <p14:tracePt t="40055" x="5405438" y="5410200"/>
          <p14:tracePt t="40057" x="5627688" y="5510213"/>
          <p14:tracePt t="40073" x="5727700" y="5530850"/>
          <p14:tracePt t="40075" x="5969000" y="5591175"/>
          <p14:tracePt t="40088" x="6169025" y="5591175"/>
          <p14:tracePt t="40091" x="6530975" y="5591175"/>
          <p14:tracePt t="40107" x="6992938" y="5672138"/>
          <p14:tracePt t="40123" x="7315200" y="5672138"/>
          <p14:tracePt t="40125" x="7677150" y="5672138"/>
          <p14:tracePt t="40139" x="8039100" y="5630863"/>
          <p14:tracePt t="40142" x="8320088" y="5611813"/>
          <p14:tracePt t="40155" x="8721725" y="55102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45609F7-550A-604C-1379-2A85FE115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385" y="1420528"/>
            <a:ext cx="3808517" cy="5241171"/>
          </a:xfrm>
          <a:prstGeom prst="rect">
            <a:avLst/>
          </a:prstGeom>
        </p:spPr>
      </p:pic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6732588" y="6548696"/>
            <a:ext cx="2411412" cy="485775"/>
          </a:xfrm>
          <a:prstGeom prst="rect">
            <a:avLst/>
          </a:prstGeom>
          <a:noFill/>
          <a:ln>
            <a:noFill/>
          </a:ln>
        </p:spPr>
        <p:txBody>
          <a:bodyPr lIns="54160" tIns="27080" rIns="54160" bIns="27080">
            <a:spAutoFit/>
          </a:bodyPr>
          <a:lstStyle>
            <a:lvl1pPr defTabSz="541338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541338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541338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541338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541338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541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541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541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541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541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Programa de Hidatidosis</a:t>
            </a:r>
          </a:p>
          <a:p>
            <a:pPr marL="0" marR="0" lvl="0" indent="0" algn="ctr" defTabSz="541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Chubut - Argentina</a:t>
            </a:r>
            <a:endParaRPr kumimoji="0" lang="es-ES" sz="1400" b="1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35589" name="Oval 5"/>
          <p:cNvSpPr>
            <a:spLocks noChangeArrowheads="1"/>
          </p:cNvSpPr>
          <p:nvPr/>
        </p:nvSpPr>
        <p:spPr bwMode="auto">
          <a:xfrm rot="3042635">
            <a:off x="2671180" y="2332953"/>
            <a:ext cx="396875" cy="407502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35594" name="Text Box 10"/>
          <p:cNvSpPr txBox="1">
            <a:spLocks noChangeArrowheads="1"/>
          </p:cNvSpPr>
          <p:nvPr/>
        </p:nvSpPr>
        <p:spPr bwMode="auto">
          <a:xfrm>
            <a:off x="5414428" y="5399088"/>
            <a:ext cx="2447925" cy="3667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Foco Patagonia Norte</a:t>
            </a:r>
          </a:p>
        </p:txBody>
      </p:sp>
      <p:sp>
        <p:nvSpPr>
          <p:cNvPr id="835595" name="Rectangle 11"/>
          <p:cNvSpPr>
            <a:spLocks noChangeArrowheads="1"/>
          </p:cNvSpPr>
          <p:nvPr/>
        </p:nvSpPr>
        <p:spPr bwMode="auto">
          <a:xfrm>
            <a:off x="5327116" y="2034291"/>
            <a:ext cx="23262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Foco Alta Montaña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ES" kern="0" dirty="0">
                <a:solidFill>
                  <a:srgbClr val="FF0000"/>
                </a:solidFill>
              </a:rPr>
              <a:t>y </a:t>
            </a:r>
            <a:r>
              <a:rPr kumimoji="0" lang="es-ES" alt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Valles </a:t>
            </a:r>
            <a:r>
              <a:rPr kumimoji="0" lang="es-ES" altLang="es-E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Calchaquies</a:t>
            </a:r>
            <a:endParaRPr kumimoji="0" lang="es-ES" altLang="es-E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5596" name="Rectangle 12"/>
          <p:cNvSpPr>
            <a:spLocks noChangeArrowheads="1"/>
          </p:cNvSpPr>
          <p:nvPr/>
        </p:nvSpPr>
        <p:spPr bwMode="auto">
          <a:xfrm>
            <a:off x="5317591" y="2819309"/>
            <a:ext cx="2120900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Foco Mediterráneo</a:t>
            </a:r>
          </a:p>
        </p:txBody>
      </p:sp>
      <p:sp>
        <p:nvSpPr>
          <p:cNvPr id="835597" name="Rectangle 13"/>
          <p:cNvSpPr>
            <a:spLocks noChangeArrowheads="1"/>
          </p:cNvSpPr>
          <p:nvPr/>
        </p:nvSpPr>
        <p:spPr bwMode="auto">
          <a:xfrm>
            <a:off x="5344578" y="3541621"/>
            <a:ext cx="1557338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Foco Cuyano</a:t>
            </a:r>
          </a:p>
        </p:txBody>
      </p:sp>
      <p:sp>
        <p:nvSpPr>
          <p:cNvPr id="835598" name="Rectangle 14"/>
          <p:cNvSpPr>
            <a:spLocks noChangeArrowheads="1"/>
          </p:cNvSpPr>
          <p:nvPr/>
        </p:nvSpPr>
        <p:spPr bwMode="auto">
          <a:xfrm>
            <a:off x="5344578" y="4021749"/>
            <a:ext cx="2262158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Foco Mesopotámico</a:t>
            </a:r>
          </a:p>
        </p:txBody>
      </p:sp>
      <p:sp>
        <p:nvSpPr>
          <p:cNvPr id="835599" name="Rectangle 15"/>
          <p:cNvSpPr>
            <a:spLocks noChangeArrowheads="1"/>
          </p:cNvSpPr>
          <p:nvPr/>
        </p:nvSpPr>
        <p:spPr bwMode="auto">
          <a:xfrm>
            <a:off x="5357278" y="4584917"/>
            <a:ext cx="2428875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Foco Pampa Húmeda</a:t>
            </a:r>
          </a:p>
        </p:txBody>
      </p:sp>
      <p:sp>
        <p:nvSpPr>
          <p:cNvPr id="77840" name="Text Box 16"/>
          <p:cNvSpPr txBox="1">
            <a:spLocks noChangeArrowheads="1"/>
          </p:cNvSpPr>
          <p:nvPr/>
        </p:nvSpPr>
        <p:spPr bwMode="auto">
          <a:xfrm>
            <a:off x="4919663" y="352425"/>
            <a:ext cx="4224337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FOCOS ENDEMICOS </a:t>
            </a:r>
          </a:p>
        </p:txBody>
      </p:sp>
      <p:sp>
        <p:nvSpPr>
          <p:cNvPr id="65553" name="1 Rectángulo"/>
          <p:cNvSpPr>
            <a:spLocks noChangeArrowheads="1"/>
          </p:cNvSpPr>
          <p:nvPr/>
        </p:nvSpPr>
        <p:spPr bwMode="auto">
          <a:xfrm>
            <a:off x="5314416" y="1596141"/>
            <a:ext cx="1300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Foco Puna</a:t>
            </a:r>
          </a:p>
        </p:txBody>
      </p:sp>
      <p:sp>
        <p:nvSpPr>
          <p:cNvPr id="2" name="1 Rectángulo"/>
          <p:cNvSpPr>
            <a:spLocks noChangeArrowheads="1"/>
          </p:cNvSpPr>
          <p:nvPr/>
        </p:nvSpPr>
        <p:spPr bwMode="auto">
          <a:xfrm>
            <a:off x="5463641" y="6135688"/>
            <a:ext cx="1544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Foco Sur </a:t>
            </a:r>
            <a:r>
              <a:rPr kumimoji="0" lang="es-ES" altLang="es-E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</a:t>
            </a:r>
            <a:endParaRPr kumimoji="0" lang="es-ES" altLang="es-ES" sz="18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>
            <a:spLocks noChangeArrowheads="1"/>
          </p:cNvSpPr>
          <p:nvPr/>
        </p:nvSpPr>
        <p:spPr bwMode="auto">
          <a:xfrm>
            <a:off x="5396966" y="5765800"/>
            <a:ext cx="2224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Foco Patagonia Sur</a:t>
            </a:r>
          </a:p>
        </p:txBody>
      </p:sp>
      <p:sp>
        <p:nvSpPr>
          <p:cNvPr id="4" name="3 Rectángulo"/>
          <p:cNvSpPr>
            <a:spLocks noChangeArrowheads="1"/>
          </p:cNvSpPr>
          <p:nvPr/>
        </p:nvSpPr>
        <p:spPr bwMode="auto">
          <a:xfrm>
            <a:off x="5317591" y="3143159"/>
            <a:ext cx="2544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Foco Sierras Centrales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114AC16-A07C-E8A5-EBAF-DBA308932D9B}"/>
              </a:ext>
            </a:extLst>
          </p:cNvPr>
          <p:cNvSpPr/>
          <p:nvPr/>
        </p:nvSpPr>
        <p:spPr>
          <a:xfrm>
            <a:off x="0" y="0"/>
            <a:ext cx="9144000" cy="1171110"/>
          </a:xfrm>
          <a:prstGeom prst="rect">
            <a:avLst/>
          </a:prstGeom>
          <a:solidFill>
            <a:srgbClr val="009999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FDED777-25BF-04D1-39FF-204574E9A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412750"/>
            <a:ext cx="8715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 </a:t>
            </a:r>
            <a:endParaRPr kumimoji="0" lang="es-AR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05FF46B-4AF4-D672-77E6-EF75E7AB9D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28" y="58197"/>
            <a:ext cx="1054716" cy="105471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968188" y="169578"/>
            <a:ext cx="8175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altLang="es-AR" sz="3200" b="1" dirty="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Focos endémicos  en Argentina</a:t>
            </a:r>
            <a:endParaRPr lang="es-ES" altLang="es-AR" sz="3200" b="1" dirty="0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340B78-C3BE-7123-D720-196854464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5</a:t>
            </a:fld>
            <a:endParaRPr lang="es-AR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54D4CDB-91C9-52F8-F9ED-88059A290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300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92"/>
    </mc:Choice>
    <mc:Fallback xmlns="">
      <p:transition spd="slow" advTm="55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18" x="8701088" y="3157538"/>
          <p14:tracePt t="3124" x="8380413" y="3057525"/>
          <p14:tracePt t="3140" x="7837488" y="2895600"/>
          <p14:tracePt t="3158" x="7556500" y="2755900"/>
          <p14:tracePt t="3173" x="7516813" y="2714625"/>
          <p14:tracePt t="3175" x="7456488" y="2654300"/>
          <p14:tracePt t="3178" x="7435850" y="2654300"/>
          <p14:tracePt t="3190" x="7396163" y="2635250"/>
          <p14:tracePt t="3207" x="7354888" y="2593975"/>
          <p14:tracePt t="3309" x="7396163" y="2574925"/>
          <p14:tracePt t="3317" x="7435850" y="2554288"/>
          <p14:tracePt t="3324" x="7535863" y="2554288"/>
          <p14:tracePt t="3341" x="7577138" y="2533650"/>
          <p14:tracePt t="3362" x="7596188" y="2533650"/>
          <p14:tracePt t="3373" x="7656513" y="2473325"/>
          <p14:tracePt t="3391" x="7737475" y="2433638"/>
          <p14:tracePt t="3408" x="7877175" y="2373313"/>
          <p14:tracePt t="3410" x="8018463" y="2292350"/>
          <p14:tracePt t="3424" x="8078788" y="2273300"/>
          <p14:tracePt t="3440" x="8380413" y="2152650"/>
          <p14:tracePt t="3442" x="8480425" y="2132013"/>
          <p14:tracePt t="3458" x="8621713" y="2032000"/>
          <p14:tracePt t="3474" x="8682038" y="1990725"/>
          <p14:tracePt t="3476" x="8721725" y="1971675"/>
          <p14:tracePt t="3491" x="8782050" y="1930400"/>
          <p14:tracePt t="3507" x="8802688" y="1911350"/>
          <p14:tracePt t="3509" x="8821738" y="1870075"/>
          <p14:tracePt t="3542" x="8821738" y="1851025"/>
          <p14:tracePt t="3549" x="8842375" y="1809750"/>
          <p14:tracePt t="3569" x="8842375" y="1770063"/>
          <p14:tracePt t="3582" x="8842375" y="1749425"/>
          <p14:tracePt t="3597" x="8842375" y="1709738"/>
          <p14:tracePt t="3607" x="8842375" y="1689100"/>
          <p14:tracePt t="3625" x="8821738" y="1649413"/>
          <p14:tracePt t="3640" x="8782050" y="1628775"/>
          <p14:tracePt t="3643" x="8761413" y="1608138"/>
          <p14:tracePt t="3657" x="8742363" y="1608138"/>
          <p14:tracePt t="3675" x="8721725" y="1589088"/>
          <p14:tracePt t="3677" x="8701088" y="1547813"/>
          <p14:tracePt t="3691" x="8682038" y="1528763"/>
          <p14:tracePt t="5808" x="8682038" y="1589088"/>
          <p14:tracePt t="5819" x="8701088" y="1689100"/>
          <p14:tracePt t="5827" x="8761413" y="1790700"/>
          <p14:tracePt t="9138" x="7173913" y="3559175"/>
          <p14:tracePt t="9146" x="6591300" y="3579813"/>
          <p14:tracePt t="9163" x="6008688" y="3579813"/>
          <p14:tracePt t="9165" x="5426075" y="3579813"/>
          <p14:tracePt t="9181" x="4260850" y="3579813"/>
          <p14:tracePt t="9196" x="3195638" y="3579813"/>
          <p14:tracePt t="9213" x="2432050" y="3579813"/>
          <p14:tracePt t="9229" x="2030413" y="3579813"/>
          <p14:tracePt t="9247" x="1849438" y="3559175"/>
          <p14:tracePt t="9249" x="1768475" y="3519488"/>
          <p14:tracePt t="9264" x="1647825" y="3498850"/>
          <p14:tracePt t="9280" x="1627188" y="3498850"/>
          <p14:tracePt t="9305" x="1608138" y="3479800"/>
          <p14:tracePt t="9314" x="1608138" y="3459163"/>
          <p14:tracePt t="9330" x="1789113" y="3278188"/>
          <p14:tracePt t="9347" x="1989138" y="3178175"/>
          <p14:tracePt t="9363" x="2049463" y="3136900"/>
          <p14:tracePt t="9365" x="2070100" y="3097213"/>
          <p14:tracePt t="9380" x="2090738" y="3076575"/>
          <p14:tracePt t="9397" x="2109788" y="3057525"/>
          <p14:tracePt t="9414" x="2170113" y="2976563"/>
          <p14:tracePt t="9430" x="2211388" y="2895600"/>
          <p14:tracePt t="9432" x="2251075" y="2795588"/>
          <p14:tracePt t="9446" x="2251075" y="2614613"/>
          <p14:tracePt t="9464" x="2251075" y="2333625"/>
          <p14:tracePt t="9479" x="2251075" y="2212975"/>
          <p14:tracePt t="9481" x="2251075" y="2092325"/>
          <p14:tracePt t="9496" x="2271713" y="1870075"/>
          <p14:tracePt t="9513" x="2271713" y="1709738"/>
          <p14:tracePt t="9530" x="2271713" y="1547813"/>
          <p14:tracePt t="9546" x="2251075" y="1427163"/>
          <p14:tracePt t="9563" x="2151063" y="1246188"/>
          <p14:tracePt t="9580" x="2109788" y="1106488"/>
          <p14:tracePt t="9596" x="2030413" y="865188"/>
          <p14:tracePt t="9614" x="1928813" y="663575"/>
          <p14:tracePt t="9629" x="1868488" y="603250"/>
          <p14:tracePt t="9647" x="1789113" y="522288"/>
          <p14:tracePt t="9663" x="1768475" y="522288"/>
          <p14:tracePt t="9680" x="1747838" y="522288"/>
          <p14:tracePt t="9683" x="1728788" y="522288"/>
          <p14:tracePt t="9696" x="1687513" y="522288"/>
          <p14:tracePt t="9715" x="1566863" y="563563"/>
          <p14:tracePt t="9717" x="1506538" y="642938"/>
          <p14:tracePt t="9730" x="1406525" y="703263"/>
          <p14:tracePt t="9747" x="1146175" y="925513"/>
          <p14:tracePt t="9763" x="984250" y="1287463"/>
          <p14:tracePt t="9781" x="763588" y="1608138"/>
          <p14:tracePt t="9783" x="723900" y="1749425"/>
          <p14:tracePt t="9797" x="622300" y="1971675"/>
          <p14:tracePt t="9814" x="442913" y="2433638"/>
          <p14:tracePt t="9816" x="382588" y="2674938"/>
          <p14:tracePt t="9830" x="341313" y="2936875"/>
          <p14:tracePt t="9832" x="261938" y="3117850"/>
          <p14:tracePt t="9846" x="220663" y="3317875"/>
          <p14:tracePt t="9864" x="201613" y="3760788"/>
          <p14:tracePt t="9880" x="201613" y="4283075"/>
          <p14:tracePt t="9883" x="201613" y="4484688"/>
          <p14:tracePt t="9897" x="201613" y="4765675"/>
          <p14:tracePt t="9915" x="141288" y="5268913"/>
          <p14:tracePt t="9918" x="141288" y="5430838"/>
          <p14:tracePt t="9929" x="141288" y="5672138"/>
          <p14:tracePt t="9947" x="141288" y="5953125"/>
          <p14:tracePt t="9965" x="141288" y="6134100"/>
          <p14:tracePt t="9980" x="160338" y="6234113"/>
          <p14:tracePt t="9998" x="160338" y="6294438"/>
          <p14:tracePt t="10014" x="220663" y="6335713"/>
          <p14:tracePt t="10016" x="241300" y="6354763"/>
          <p14:tracePt t="10031" x="280988" y="6375400"/>
          <p14:tracePt t="10047" x="341313" y="6375400"/>
          <p14:tracePt t="10064" x="461963" y="6415088"/>
          <p14:tracePt t="10066" x="561975" y="6475413"/>
          <p14:tracePt t="10080" x="622300" y="6475413"/>
          <p14:tracePt t="10081" x="682625" y="6475413"/>
          <p14:tracePt t="10099" x="965200" y="6475413"/>
          <p14:tracePt t="10116" x="1487488" y="6496050"/>
          <p14:tracePt t="10130" x="1747838" y="6535738"/>
          <p14:tracePt t="10148" x="2049463" y="6556375"/>
          <p14:tracePt t="10164" x="2251075" y="6556375"/>
          <p14:tracePt t="10166" x="2351088" y="6556375"/>
          <p14:tracePt t="10180" x="2432050" y="6556375"/>
          <p14:tracePt t="10182" x="2471738" y="6516688"/>
          <p14:tracePt t="10197" x="2571750" y="6435725"/>
          <p14:tracePt t="10215" x="2933700" y="6094413"/>
          <p14:tracePt t="10232" x="3275013" y="5732463"/>
          <p14:tracePt t="10248" x="3395663" y="5491163"/>
          <p14:tracePt t="10270" x="3557588" y="4927600"/>
          <p14:tracePt t="10278" x="3597275" y="4686300"/>
          <p14:tracePt t="10289" x="3597275" y="4524375"/>
          <p14:tracePt t="10298" x="3617913" y="4283075"/>
          <p14:tracePt t="10302" x="3657600" y="4041775"/>
          <p14:tracePt t="10310" x="3657600" y="3800475"/>
          <p14:tracePt t="10320" x="3657600" y="3579813"/>
          <p14:tracePt t="10332" x="3657600" y="3338513"/>
          <p14:tracePt t="10341" x="3657600" y="3217863"/>
          <p14:tracePt t="10350" x="3597275" y="3036888"/>
          <p14:tracePt t="10355" x="3536950" y="2855913"/>
          <p14:tracePt t="10367" x="3455988" y="2795588"/>
          <p14:tracePt t="10371" x="3416300" y="2654300"/>
          <p14:tracePt t="10382" x="3335338" y="2593975"/>
          <p14:tracePt t="10399" x="3235325" y="2393950"/>
          <p14:tracePt t="10404" x="3195638" y="2312988"/>
          <p14:tracePt t="10417" x="3114675" y="2192338"/>
          <p14:tracePt t="10433" x="3054350" y="2011363"/>
          <p14:tracePt t="10449" x="2933700" y="1911350"/>
          <p14:tracePt t="10466" x="2873375" y="1790700"/>
          <p14:tracePt t="10481" x="2692400" y="1649413"/>
          <p14:tracePt t="10499" x="2632075" y="1547813"/>
          <p14:tracePt t="10503" x="2592388" y="1487488"/>
          <p14:tracePt t="10514" x="2532063" y="1447800"/>
          <p14:tracePt t="10532" x="2411413" y="1306513"/>
          <p14:tracePt t="10535" x="2371725" y="1266825"/>
          <p14:tracePt t="10547" x="2330450" y="1246188"/>
          <p14:tracePt t="10564" x="2130425" y="1125538"/>
          <p14:tracePt t="10567" x="2049463" y="1085850"/>
          <p14:tracePt t="10581" x="2009775" y="1046163"/>
          <p14:tracePt t="10583" x="1909763" y="985838"/>
          <p14:tracePt t="10599" x="1647825" y="944563"/>
          <p14:tracePt t="10614" x="1427163" y="865188"/>
          <p14:tracePt t="10631" x="1206500" y="865188"/>
          <p14:tracePt t="10649" x="1044575" y="865188"/>
          <p14:tracePt t="10653" x="965200" y="865188"/>
          <p14:tracePt t="10666" x="742950" y="865188"/>
          <p14:tracePt t="10681" x="682625" y="865188"/>
          <p14:tracePt t="10684" x="642938" y="865188"/>
          <p14:tracePt t="10698" x="542925" y="865188"/>
          <p14:tracePt t="10716" x="482600" y="865188"/>
          <p14:tracePt t="10731" x="341313" y="884238"/>
          <p14:tracePt t="10750" x="160338" y="1065213"/>
          <p14:tracePt t="10753" x="60325" y="1206500"/>
          <p14:tracePt t="10888" x="120650" y="3217863"/>
          <p14:tracePt t="10898" x="241300" y="3359150"/>
          <p14:tracePt t="10916" x="542925" y="3619500"/>
          <p14:tracePt t="10919" x="823913" y="3800475"/>
          <p14:tracePt t="10932" x="1085850" y="3921125"/>
          <p14:tracePt t="10936" x="1385888" y="4022725"/>
          <p14:tracePt t="10940" x="1627188" y="4083050"/>
          <p14:tracePt t="10950" x="1889125" y="4183063"/>
          <p14:tracePt t="10965" x="2492375" y="4303713"/>
          <p14:tracePt t="10981" x="3155950" y="4464050"/>
          <p14:tracePt t="10999" x="3717925" y="4505325"/>
          <p14:tracePt t="11014" x="4803775" y="4605338"/>
          <p14:tracePt t="11031" x="5908675" y="4645025"/>
          <p14:tracePt t="11034" x="6511925" y="4686300"/>
          <p14:tracePt t="11048" x="7034213" y="4725988"/>
          <p14:tracePt t="11050" x="7435850" y="4806950"/>
          <p14:tracePt t="11066" x="8299450" y="4806950"/>
          <p14:tracePt t="11082" x="9104313" y="4806950"/>
          <p14:tracePt t="15613" x="8220075" y="4264025"/>
          <p14:tracePt t="15623" x="7596188" y="4343400"/>
          <p14:tracePt t="15637" x="7113588" y="4445000"/>
          <p14:tracePt t="15640" x="6530975" y="4625975"/>
          <p14:tracePt t="15652" x="6108700" y="4765675"/>
          <p14:tracePt t="15669" x="5245100" y="5087938"/>
          <p14:tracePt t="15687" x="4641850" y="5310188"/>
          <p14:tracePt t="15689" x="4441825" y="5410200"/>
          <p14:tracePt t="15703" x="4321175" y="5510213"/>
          <p14:tracePt t="15721" x="4140200" y="5651500"/>
          <p14:tracePt t="15736" x="4019550" y="5751513"/>
          <p14:tracePt t="15738" x="3959225" y="5772150"/>
          <p14:tracePt t="15753" x="3878263" y="5832475"/>
          <p14:tracePt t="15769" x="3717925" y="5953125"/>
          <p14:tracePt t="15787" x="3416300" y="6073775"/>
          <p14:tracePt t="15802" x="3376613" y="6094413"/>
          <p14:tracePt t="16227" x="3376613" y="6034088"/>
          <p14:tracePt t="16236" x="3355975" y="6013450"/>
          <p14:tracePt t="16245" x="3335338" y="5953125"/>
          <p14:tracePt t="16253" x="3335338" y="5932488"/>
          <p14:tracePt t="16269" x="3295650" y="5892800"/>
          <p14:tracePt t="16287" x="3235325" y="5832475"/>
          <p14:tracePt t="16288" x="3195638" y="5772150"/>
          <p14:tracePt t="16303" x="3114675" y="5630863"/>
          <p14:tracePt t="16319" x="2954338" y="5389563"/>
          <p14:tracePt t="16336" x="2813050" y="5289550"/>
          <p14:tracePt t="16354" x="2251075" y="5067300"/>
          <p14:tracePt t="16370" x="1747838" y="4946650"/>
          <p14:tracePt t="16386" x="1566863" y="4806950"/>
          <p14:tracePt t="16403" x="1487488" y="4725988"/>
          <p14:tracePt t="16421" x="1406525" y="4605338"/>
          <p14:tracePt t="16437" x="1385888" y="4545013"/>
          <p14:tracePt t="16454" x="1366838" y="4464050"/>
          <p14:tracePt t="16470" x="1346200" y="4424363"/>
          <p14:tracePt t="16486" x="1327150" y="4403725"/>
          <p14:tracePt t="16515" x="1327150" y="4384675"/>
          <p14:tracePt t="16522" x="1327150" y="4364038"/>
          <p14:tracePt t="16544" x="1327150" y="4343400"/>
          <p14:tracePt t="16555" x="1327150" y="4324350"/>
          <p14:tracePt t="16570" x="1327150" y="4303713"/>
          <p14:tracePt t="16587" x="1327150" y="4264025"/>
          <p14:tracePt t="16603" x="1327150" y="4183063"/>
          <p14:tracePt t="16621" x="1285875" y="4102100"/>
          <p14:tracePt t="16637" x="1266825" y="4083050"/>
          <p14:tracePt t="16639" x="1246188" y="4062413"/>
          <p14:tracePt t="16654" x="1206500" y="4041775"/>
          <p14:tracePt t="16655" x="1125538" y="4022725"/>
          <p14:tracePt t="16670" x="965200" y="3902075"/>
          <p14:tracePt t="16687" x="844550" y="3841750"/>
          <p14:tracePt t="16705" x="763588" y="3740150"/>
          <p14:tracePt t="16707" x="703263" y="3721100"/>
          <p14:tracePt t="16720" x="682625" y="3721100"/>
          <p14:tracePt t="16736" x="622300" y="3721100"/>
          <p14:tracePt t="16754" x="582613" y="3721100"/>
          <p14:tracePt t="16771" x="542925" y="3721100"/>
          <p14:tracePt t="16786" x="522288" y="3721100"/>
          <p14:tracePt t="16823" x="501650" y="3721100"/>
          <p14:tracePt t="16830" x="442913" y="3721100"/>
          <p14:tracePt t="16838" x="382588" y="3740150"/>
          <p14:tracePt t="16854" x="361950" y="3760788"/>
          <p14:tracePt t="16855" x="301625" y="3821113"/>
          <p14:tracePt t="16870" x="280988" y="3841750"/>
          <p14:tracePt t="16872" x="241300" y="3860800"/>
          <p14:tracePt t="16887" x="201613" y="3962400"/>
          <p14:tracePt t="16905" x="20638" y="4222750"/>
          <p14:tracePt t="16921" x="0" y="4445000"/>
          <p14:tracePt t="17040" x="100013" y="5591175"/>
          <p14:tracePt t="17055" x="120650" y="5672138"/>
          <p14:tracePt t="17071" x="201613" y="5811838"/>
          <p14:tracePt t="17088" x="261938" y="5953125"/>
          <p14:tracePt t="17104" x="382588" y="6154738"/>
          <p14:tracePt t="17121" x="542925" y="6315075"/>
          <p14:tracePt t="17137" x="622300" y="6456363"/>
          <p14:tracePt t="17155" x="682625" y="6496050"/>
          <p14:tracePt t="17171" x="763588" y="6577013"/>
          <p14:tracePt t="17187" x="784225" y="6596063"/>
          <p14:tracePt t="17205" x="863600" y="6677025"/>
          <p14:tracePt t="17221" x="904875" y="6716713"/>
          <p14:tracePt t="17239" x="1044575" y="6737350"/>
          <p14:tracePt t="17241" x="1104900" y="6737350"/>
          <p14:tracePt t="17254" x="1225550" y="6737350"/>
          <p14:tracePt t="17270" x="1406525" y="6737350"/>
          <p14:tracePt t="17273" x="1487488" y="6737350"/>
          <p14:tracePt t="17288" x="1547813" y="6737350"/>
          <p14:tracePt t="17290" x="1687513" y="6737350"/>
          <p14:tracePt t="17304" x="1708150" y="6737350"/>
          <p14:tracePt t="17306" x="1768475" y="6737350"/>
          <p14:tracePt t="17323" x="1828800" y="6737350"/>
          <p14:tracePt t="17340" x="1868488" y="6716713"/>
          <p14:tracePt t="17355" x="1909763" y="6656388"/>
          <p14:tracePt t="17371" x="1909763" y="6616700"/>
          <p14:tracePt t="17373" x="2009775" y="6577013"/>
          <p14:tracePt t="17389" x="2090738" y="6435725"/>
          <p14:tracePt t="17404" x="2271713" y="6415088"/>
          <p14:tracePt t="17406" x="2411413" y="6354763"/>
          <p14:tracePt t="17421" x="2552700" y="6275388"/>
          <p14:tracePt t="17423" x="2613025" y="6215063"/>
          <p14:tracePt t="17438" x="2673350" y="6173788"/>
          <p14:tracePt t="17439" x="2692400" y="6173788"/>
          <p14:tracePt t="17455" x="2733675" y="6134100"/>
          <p14:tracePt t="17471" x="2752725" y="6134100"/>
          <p14:tracePt t="17473" x="2794000" y="6094413"/>
          <p14:tracePt t="17489" x="2813050" y="5973763"/>
          <p14:tracePt t="17504" x="2813050" y="5953125"/>
          <p14:tracePt t="17506" x="2813050" y="5853113"/>
          <p14:tracePt t="17522" x="2813050" y="5792788"/>
          <p14:tracePt t="17524" x="2813050" y="5751513"/>
          <p14:tracePt t="17538" x="2813050" y="5732463"/>
          <p14:tracePt t="17540" x="2813050" y="5651500"/>
          <p14:tracePt t="17554" x="2794000" y="5630863"/>
          <p14:tracePt t="17556" x="2752725" y="5611813"/>
          <p14:tracePt t="17572" x="2652713" y="5570538"/>
          <p14:tracePt t="17587" x="2571750" y="5530850"/>
          <p14:tracePt t="17589" x="2511425" y="5449888"/>
          <p14:tracePt t="17605" x="2411413" y="5430838"/>
          <p14:tracePt t="17606" x="2311400" y="5389563"/>
          <p14:tracePt t="17622" x="2251075" y="5310188"/>
          <p14:tracePt t="17623" x="2170113" y="5249863"/>
          <p14:tracePt t="17638" x="2070100" y="5168900"/>
          <p14:tracePt t="17640" x="2009775" y="5127625"/>
          <p14:tracePt t="17654" x="1970088" y="5108575"/>
          <p14:tracePt t="17656" x="1828800" y="4987925"/>
          <p14:tracePt t="17671" x="1668463" y="4967288"/>
          <p14:tracePt t="17688" x="1566863" y="4946650"/>
          <p14:tracePt t="17690" x="1506538" y="4927600"/>
          <p14:tracePt t="17704" x="1487488" y="4927600"/>
          <p14:tracePt t="17706" x="1446213" y="4886325"/>
          <p14:tracePt t="17722" x="1427163" y="4826000"/>
          <p14:tracePt t="17738" x="1427163" y="4746625"/>
          <p14:tracePt t="17755" x="1427163" y="4605338"/>
          <p14:tracePt t="17770" x="1427163" y="4545013"/>
          <p14:tracePt t="17788" x="1427163" y="4445000"/>
          <p14:tracePt t="17790" x="1446213" y="4364038"/>
          <p14:tracePt t="17804" x="1466850" y="4324350"/>
          <p14:tracePt t="17823" x="1547813" y="4083050"/>
          <p14:tracePt t="17838" x="1547813" y="3981450"/>
          <p14:tracePt t="17855" x="1566863" y="3781425"/>
          <p14:tracePt t="17857" x="1566863" y="3700463"/>
          <p14:tracePt t="17871" x="1627188" y="3579813"/>
          <p14:tracePt t="17890" x="1627188" y="3419475"/>
          <p14:tracePt t="17905" x="1627188" y="3359150"/>
          <p14:tracePt t="17906" x="1627188" y="3338513"/>
          <p14:tracePt t="17921" x="1587500" y="3278188"/>
          <p14:tracePt t="17923" x="1587500" y="3257550"/>
          <p14:tracePt t="17939" x="1587500" y="3178175"/>
          <p14:tracePt t="17954" x="1587500" y="3136900"/>
          <p14:tracePt t="17956" x="1587500" y="3097213"/>
          <p14:tracePt t="17972" x="1587500" y="3057525"/>
          <p14:tracePt t="17988" x="1587500" y="3016250"/>
          <p14:tracePt t="17989" x="1587500" y="2997200"/>
          <p14:tracePt t="18006" x="1587500" y="2936875"/>
          <p14:tracePt t="18022" x="1587500" y="2895600"/>
          <p14:tracePt t="18038" x="1566863" y="2855913"/>
          <p14:tracePt t="18055" x="1566863" y="2774950"/>
          <p14:tracePt t="18057" x="1566863" y="2755900"/>
          <p14:tracePt t="18071" x="1566863" y="2735263"/>
          <p14:tracePt t="18073" x="1566863" y="2714625"/>
          <p14:tracePt t="18091" x="1547813" y="2695575"/>
          <p14:tracePt t="18123" x="1527175" y="2674938"/>
          <p14:tracePt t="18233" x="1527175" y="2695575"/>
          <p14:tracePt t="18242" x="1527175" y="2714625"/>
          <p14:tracePt t="18255" x="1527175" y="2816225"/>
          <p14:tracePt t="18272" x="1527175" y="3097213"/>
          <p14:tracePt t="18288" x="1527175" y="3217863"/>
          <p14:tracePt t="18306" x="1527175" y="3419475"/>
          <p14:tracePt t="18308" x="1527175" y="3498850"/>
          <p14:tracePt t="18322" x="1527175" y="3600450"/>
          <p14:tracePt t="18324" x="1527175" y="3679825"/>
          <p14:tracePt t="18340" x="1527175" y="3800475"/>
          <p14:tracePt t="18342" x="1527175" y="3902075"/>
          <p14:tracePt t="18356" x="1547813" y="4083050"/>
          <p14:tracePt t="18372" x="1547813" y="4183063"/>
          <p14:tracePt t="18374" x="1587500" y="4343400"/>
          <p14:tracePt t="18389" x="1587500" y="4584700"/>
          <p14:tracePt t="18405" x="1587500" y="4746625"/>
          <p14:tracePt t="18408" x="1587500" y="4867275"/>
          <p14:tracePt t="18424" x="1587500" y="5208588"/>
          <p14:tracePt t="18440" x="1587500" y="5289550"/>
          <p14:tracePt t="18442" x="1587500" y="5389563"/>
          <p14:tracePt t="18455" x="1587500" y="5449888"/>
          <p14:tracePt t="18456" x="1587500" y="5470525"/>
          <p14:tracePt t="18473" x="1587500" y="5591175"/>
          <p14:tracePt t="18488" x="1587500" y="5611813"/>
          <p14:tracePt t="18490" x="1587500" y="5630863"/>
          <p14:tracePt t="18505" x="1587500" y="5672138"/>
          <p14:tracePt t="18506" x="1587500" y="5691188"/>
          <p14:tracePt t="18522" x="1587500" y="5772150"/>
          <p14:tracePt t="18540" x="1587500" y="5853113"/>
          <p14:tracePt t="18556" x="1587500" y="5932488"/>
          <p14:tracePt t="18572" x="1587500" y="5953125"/>
          <p14:tracePt t="18574" x="1587500" y="5973763"/>
          <p14:tracePt t="18590" x="1587500" y="5992813"/>
          <p14:tracePt t="18609" x="1587500" y="6013450"/>
          <p14:tracePt t="18622" x="1608138" y="6013450"/>
          <p14:tracePt t="18640" x="1768475" y="6013450"/>
          <p14:tracePt t="18655" x="1909763" y="5872163"/>
          <p14:tracePt t="18673" x="2211388" y="5470525"/>
          <p14:tracePt t="18674" x="2311400" y="5289550"/>
          <p14:tracePt t="18689" x="2432050" y="5027613"/>
          <p14:tracePt t="18707" x="2492375" y="4183063"/>
          <p14:tracePt t="18723" x="2492375" y="3941763"/>
          <p14:tracePt t="18725" x="2492375" y="3660775"/>
          <p14:tracePt t="18740" x="2492375" y="3459163"/>
          <p14:tracePt t="18742" x="2492375" y="3217863"/>
          <p14:tracePt t="18755" x="2492375" y="3057525"/>
          <p14:tracePt t="18774" x="2492375" y="2433638"/>
          <p14:tracePt t="18790" x="2411413" y="2212975"/>
          <p14:tracePt t="18806" x="2371725" y="2152650"/>
          <p14:tracePt t="18808" x="2351088" y="2111375"/>
          <p14:tracePt t="18849" x="2351088" y="2092325"/>
          <p14:tracePt t="18911" x="2351088" y="2071688"/>
          <p14:tracePt t="18917" x="2351088" y="2011363"/>
          <p14:tracePt t="18924" x="2351088" y="1951038"/>
          <p14:tracePt t="18941" x="2351088" y="1890713"/>
          <p14:tracePt t="18956" x="2351088" y="1851025"/>
          <p14:tracePt t="18959" x="2351088" y="1809750"/>
          <p14:tracePt t="18973" x="2351088" y="1770063"/>
          <p14:tracePt t="18975" x="2351088" y="1730375"/>
          <p14:tracePt t="18991" x="2330450" y="1668463"/>
          <p14:tracePt t="19005" x="2330450" y="1628775"/>
          <p14:tracePt t="19007" x="2311400" y="1608138"/>
          <p14:tracePt t="19023" x="2290763" y="1468438"/>
          <p14:tracePt t="19040" x="2251075" y="1387475"/>
          <p14:tracePt t="19056" x="2170113" y="1287463"/>
          <p14:tracePt t="19073" x="2130425" y="1246188"/>
          <p14:tracePt t="19074" x="2109788" y="1246188"/>
          <p14:tracePt t="19090" x="2030413" y="1185863"/>
          <p14:tracePt t="19108" x="1989138" y="1166813"/>
          <p14:tracePt t="19124" x="1970088" y="1166813"/>
          <p14:tracePt t="19140" x="1949450" y="1166813"/>
          <p14:tracePt t="19157" x="1909763" y="1125538"/>
          <p14:tracePt t="19178" x="1889125" y="1125538"/>
          <p14:tracePt t="19189" x="1868488" y="1125538"/>
          <p14:tracePt t="19206" x="1828800" y="1125538"/>
          <p14:tracePt t="19223" x="1747838" y="1125538"/>
          <p14:tracePt t="19239" x="1708150" y="1146175"/>
          <p14:tracePt t="19242" x="1647825" y="1166813"/>
          <p14:tracePt t="19257" x="1566863" y="1206500"/>
          <p14:tracePt t="19275" x="1527175" y="1206500"/>
          <p14:tracePt t="19291" x="1466850" y="1246188"/>
          <p14:tracePt t="19306" x="1446213" y="1246188"/>
          <p14:tracePt t="19308" x="1427163" y="1287463"/>
          <p14:tracePt t="19323" x="1385888" y="1287463"/>
          <p14:tracePt t="19339" x="1346200" y="1306513"/>
          <p14:tracePt t="19356" x="1225550" y="1347788"/>
          <p14:tracePt t="19373" x="1185863" y="1387475"/>
          <p14:tracePt t="19391" x="1125538" y="1447800"/>
          <p14:tracePt t="19407" x="1085850" y="1487488"/>
          <p14:tracePt t="19423" x="1044575" y="1547813"/>
          <p14:tracePt t="19441" x="1004888" y="1649413"/>
          <p14:tracePt t="19457" x="923925" y="1790700"/>
          <p14:tracePt t="19473" x="904875" y="1911350"/>
          <p14:tracePt t="19491" x="904875" y="2032000"/>
          <p14:tracePt t="19493" x="904875" y="2071688"/>
          <p14:tracePt t="19506" x="904875" y="2111375"/>
          <p14:tracePt t="19523" x="904875" y="2212975"/>
          <p14:tracePt t="19541" x="904875" y="2273300"/>
          <p14:tracePt t="19556" x="904875" y="2312988"/>
          <p14:tracePt t="19573" x="965200" y="2433638"/>
          <p14:tracePt t="19590" x="965200" y="2473325"/>
          <p14:tracePt t="19592" x="1004888" y="2514600"/>
          <p14:tracePt t="19607" x="1025525" y="2574925"/>
          <p14:tracePt t="19608" x="1085850" y="2654300"/>
          <p14:tracePt t="19624" x="1104900" y="2695575"/>
          <p14:tracePt t="19626" x="1165225" y="2795588"/>
          <p14:tracePt t="19641" x="1346200" y="2895600"/>
          <p14:tracePt t="19656" x="1406525" y="2936875"/>
          <p14:tracePt t="19658" x="1427163" y="2976563"/>
          <p14:tracePt t="19674" x="1566863" y="3076575"/>
          <p14:tracePt t="19689" x="1608138" y="3097213"/>
          <p14:tracePt t="19692" x="1687513" y="3117850"/>
          <p14:tracePt t="19706" x="1728788" y="3136900"/>
          <p14:tracePt t="19707" x="1768475" y="3178175"/>
          <p14:tracePt t="19723" x="1828800" y="3178175"/>
          <p14:tracePt t="19726" x="1868488" y="3178175"/>
          <p14:tracePt t="19740" x="1909763" y="3197225"/>
          <p14:tracePt t="19743" x="1928813" y="3197225"/>
          <p14:tracePt t="19756" x="1970088" y="3197225"/>
          <p14:tracePt t="19774" x="2049463" y="3197225"/>
          <p14:tracePt t="19776" x="2130425" y="3197225"/>
          <p14:tracePt t="19791" x="2151063" y="3197225"/>
          <p14:tracePt t="19807" x="2311400" y="3197225"/>
          <p14:tracePt t="19824" x="2471738" y="3178175"/>
          <p14:tracePt t="19840" x="2592388" y="3157538"/>
          <p14:tracePt t="19857" x="2632075" y="3117850"/>
          <p14:tracePt t="19873" x="2752725" y="3076575"/>
          <p14:tracePt t="19891" x="2813050" y="2976563"/>
          <p14:tracePt t="19908" x="2933700" y="2795588"/>
          <p14:tracePt t="19923" x="3054350" y="2654300"/>
          <p14:tracePt t="19942" x="3175000" y="2413000"/>
          <p14:tracePt t="19957" x="3195638" y="2312988"/>
          <p14:tracePt t="19958" x="3214688" y="2252663"/>
          <p14:tracePt t="19973" x="3214688" y="2152650"/>
          <p14:tracePt t="19990" x="3235325" y="2051050"/>
          <p14:tracePt t="20007" x="3235325" y="1930400"/>
          <p14:tracePt t="20025" x="3235325" y="1790700"/>
          <p14:tracePt t="20040" x="3235325" y="1749425"/>
          <p14:tracePt t="20043" x="3235325" y="1730375"/>
          <p14:tracePt t="20058" x="3235325" y="1689100"/>
          <p14:tracePt t="20059" x="3235325" y="1668463"/>
          <p14:tracePt t="20074" x="3235325" y="1649413"/>
          <p14:tracePt t="20076" x="3235325" y="1568450"/>
          <p14:tracePt t="20092" x="3095625" y="1508125"/>
          <p14:tracePt t="20108" x="3035300" y="1487488"/>
          <p14:tracePt t="20110" x="2994025" y="1468438"/>
          <p14:tracePt t="20124" x="2914650" y="1387475"/>
          <p14:tracePt t="20126" x="2873375" y="1347788"/>
          <p14:tracePt t="20143" x="2713038" y="1306513"/>
          <p14:tracePt t="20158" x="2592388" y="1287463"/>
          <p14:tracePt t="20159" x="2411413" y="1185863"/>
          <p14:tracePt t="20174" x="2290763" y="1185863"/>
          <p14:tracePt t="20176" x="2109788" y="1166813"/>
          <p14:tracePt t="20192" x="1808163" y="1106488"/>
          <p14:tracePt t="20208" x="1487488" y="1106488"/>
          <p14:tracePt t="20224" x="1285875" y="1106488"/>
          <p14:tracePt t="20226" x="1085850" y="1106488"/>
          <p14:tracePt t="20242" x="803275" y="1106488"/>
          <p14:tracePt t="20257" x="723900" y="1106488"/>
          <p14:tracePt t="20259" x="561975" y="1166813"/>
          <p14:tracePt t="20274" x="442913" y="1227138"/>
          <p14:tracePt t="20276" x="322263" y="1306513"/>
          <p14:tracePt t="20292" x="201613" y="1468438"/>
          <p14:tracePt t="20307" x="160338" y="1568450"/>
          <p14:tracePt t="20309" x="160338" y="1689100"/>
          <p14:tracePt t="20324" x="160338" y="1790700"/>
          <p14:tracePt t="20326" x="160338" y="1870075"/>
          <p14:tracePt t="20342" x="160338" y="2032000"/>
          <p14:tracePt t="20358" x="261938" y="2132013"/>
          <p14:tracePt t="20360" x="361950" y="2273300"/>
          <p14:tracePt t="20375" x="663575" y="2614613"/>
          <p14:tracePt t="20391" x="844550" y="2835275"/>
          <p14:tracePt t="20393" x="1104900" y="2976563"/>
          <p14:tracePt t="20408" x="1446213" y="3136900"/>
          <p14:tracePt t="20410" x="1768475" y="3298825"/>
          <p14:tracePt t="20424" x="2070100" y="3398838"/>
          <p14:tracePt t="20426" x="2432050" y="3540125"/>
          <p14:tracePt t="20442" x="3476625" y="3881438"/>
          <p14:tracePt t="20460" x="4883150" y="4102100"/>
          <p14:tracePt t="20475" x="5707063" y="4102100"/>
          <p14:tracePt t="20477" x="6491288" y="4203700"/>
          <p14:tracePt t="20492" x="7978775" y="4243388"/>
          <p14:tracePt t="20507" x="8761413" y="4324350"/>
          <p14:tracePt t="24846" x="8118475" y="4303713"/>
          <p14:tracePt t="24850" x="7053263" y="4303713"/>
          <p14:tracePt t="24862" x="5827713" y="4303713"/>
          <p14:tracePt t="24880" x="3536950" y="4264025"/>
          <p14:tracePt t="24895" x="2009775" y="3962400"/>
          <p14:tracePt t="24913" x="1306513" y="3679825"/>
          <p14:tracePt t="24930" x="923925" y="3338513"/>
          <p14:tracePt t="24945" x="763588" y="3097213"/>
          <p14:tracePt t="24964" x="742950" y="2916238"/>
          <p14:tracePt t="24966" x="742950" y="2816225"/>
          <p14:tracePt t="24978" x="742950" y="2735263"/>
          <p14:tracePt t="24996" x="803275" y="2593975"/>
          <p14:tracePt t="25012" x="863600" y="2454275"/>
          <p14:tracePt t="25031" x="1025525" y="2333625"/>
          <p14:tracePt t="25047" x="1125538" y="2273300"/>
          <p14:tracePt t="25049" x="1206500" y="2252663"/>
          <p14:tracePt t="25062" x="1266825" y="2232025"/>
          <p14:tracePt t="25079" x="1306513" y="2212975"/>
          <p14:tracePt t="25097" x="1327150" y="2212975"/>
          <p14:tracePt t="25113" x="1487488" y="2111375"/>
          <p14:tracePt t="25115" x="1728788" y="2092325"/>
          <p14:tracePt t="25129" x="1909763" y="1990725"/>
          <p14:tracePt t="25147" x="2390775" y="1790700"/>
          <p14:tracePt t="25162" x="2552700" y="1709738"/>
          <p14:tracePt t="25164" x="2652713" y="1709738"/>
          <p14:tracePt t="25180" x="2773363" y="1608138"/>
          <p14:tracePt t="25196" x="2794000" y="1589088"/>
          <p14:tracePt t="25199" x="2794000" y="1568450"/>
          <p14:tracePt t="25212" x="2794000" y="1547813"/>
          <p14:tracePt t="25229" x="2873375" y="1427163"/>
          <p14:tracePt t="25247" x="3014663" y="1166813"/>
          <p14:tracePt t="25262" x="3035300" y="1125538"/>
          <p14:tracePt t="25280" x="3054350" y="965200"/>
          <p14:tracePt t="25282" x="3074988" y="884238"/>
          <p14:tracePt t="25297" x="3074988" y="784225"/>
          <p14:tracePt t="25313" x="3074988" y="763588"/>
          <p14:tracePt t="25315" x="3074988" y="744538"/>
          <p14:tracePt t="25331" x="2854325" y="744538"/>
          <p14:tracePt t="25347" x="2432050" y="744538"/>
          <p14:tracePt t="25362" x="2230438" y="744538"/>
          <p14:tracePt t="25364" x="2030413" y="744538"/>
          <p14:tracePt t="25380" x="1728788" y="744538"/>
          <p14:tracePt t="25396" x="1647825" y="763588"/>
          <p14:tracePt t="25398" x="1587500" y="763588"/>
          <p14:tracePt t="25413" x="1385888" y="865188"/>
          <p14:tracePt t="25429" x="1206500" y="944563"/>
          <p14:tracePt t="25431" x="984250" y="1046163"/>
          <p14:tracePt t="25447" x="622300" y="1306513"/>
          <p14:tracePt t="25462" x="322263" y="1547813"/>
          <p14:tracePt t="25465" x="180975" y="1730375"/>
          <p14:tracePt t="25732" x="220663" y="6516688"/>
          <p14:tracePt t="25747" x="461963" y="6535738"/>
          <p14:tracePt t="25749" x="582613" y="6556375"/>
          <p14:tracePt t="25762" x="763588" y="6596063"/>
          <p14:tracePt t="25765" x="923925" y="6596063"/>
          <p14:tracePt t="25781" x="1165225" y="6677025"/>
          <p14:tracePt t="25796" x="1285875" y="6677025"/>
          <p14:tracePt t="25798" x="1446213" y="6677025"/>
          <p14:tracePt t="25814" x="1687513" y="6677025"/>
          <p14:tracePt t="25829" x="2151063" y="6656388"/>
          <p14:tracePt t="25847" x="2692400" y="6535738"/>
          <p14:tracePt t="25862" x="2974975" y="6496050"/>
          <p14:tracePt t="25880" x="3436938" y="6215063"/>
          <p14:tracePt t="25896" x="3536950" y="6134100"/>
          <p14:tracePt t="25898" x="3678238" y="6053138"/>
          <p14:tracePt t="25912" x="3738563" y="5973763"/>
          <p14:tracePt t="25915" x="3798888" y="5913438"/>
          <p14:tracePt t="25930" x="3878263" y="5751513"/>
          <p14:tracePt t="25946" x="3938588" y="5591175"/>
          <p14:tracePt t="25948" x="4040188" y="5370513"/>
          <p14:tracePt t="25963" x="4119563" y="5268913"/>
          <p14:tracePt t="25965" x="4200525" y="5048250"/>
          <p14:tracePt t="25979" x="4321175" y="4625975"/>
          <p14:tracePt t="25997" x="4421188" y="4243388"/>
          <p14:tracePt t="26012" x="4541838" y="3781425"/>
          <p14:tracePt t="26030" x="4683125" y="3359150"/>
          <p14:tracePt t="26047" x="4803775" y="2855913"/>
          <p14:tracePt t="26062" x="4943475" y="2393950"/>
          <p14:tracePt t="26081" x="5003800" y="2011363"/>
          <p14:tracePt t="26097" x="5003800" y="1528763"/>
          <p14:tracePt t="26113" x="5003800" y="1206500"/>
          <p14:tracePt t="26131" x="4964113" y="823913"/>
          <p14:tracePt t="26146" x="4903788" y="563563"/>
          <p14:tracePt t="26164" x="4743450" y="361950"/>
          <p14:tracePt t="26180" x="4622800" y="241300"/>
          <p14:tracePt t="26197" x="4441825" y="141288"/>
          <p14:tracePt t="26213" x="4279900" y="80963"/>
          <p14:tracePt t="26230" x="4159250" y="39688"/>
          <p14:tracePt t="26376" x="1225550" y="20638"/>
          <p14:tracePt t="26383" x="1004888" y="39688"/>
          <p14:tracePt t="26396" x="844550" y="100013"/>
          <p14:tracePt t="26414" x="522288" y="220663"/>
          <p14:tracePt t="26416" x="382588" y="301625"/>
          <p14:tracePt t="26430" x="241300" y="361950"/>
          <p14:tracePt t="26447" x="80963" y="503238"/>
          <p14:tracePt t="26661" x="461963" y="5127625"/>
          <p14:tracePt t="26672" x="763588" y="5349875"/>
          <p14:tracePt t="26681" x="1085850" y="5449888"/>
          <p14:tracePt t="26684" x="1385888" y="5551488"/>
          <p14:tracePt t="26698" x="1708150" y="5691188"/>
          <p14:tracePt t="26701" x="2030413" y="5691188"/>
          <p14:tracePt t="26713" x="2432050" y="5711825"/>
          <p14:tracePt t="26731" x="3114675" y="5711825"/>
          <p14:tracePt t="26734" x="3597275" y="5711825"/>
          <p14:tracePt t="26748" x="4602163" y="5711825"/>
          <p14:tracePt t="26763" x="5043488" y="5711825"/>
          <p14:tracePt t="26780" x="5727700" y="5711825"/>
          <p14:tracePt t="26783" x="6048375" y="5672138"/>
          <p14:tracePt t="26797" x="6370638" y="5611813"/>
          <p14:tracePt t="26815" x="7275513" y="5389563"/>
          <p14:tracePt t="26830" x="7577138" y="5249863"/>
          <p14:tracePt t="26848" x="8239125" y="5027613"/>
          <p14:tracePt t="26850" x="8661400" y="4846638"/>
          <p14:tracePt t="26863" x="9104313" y="46450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2" name="Picture 2" descr="http://www.senasa.gov.ar/indicadores/actual/2_Indicadores_Ganaderia_Ovina/Distribucion_Existencias_Ovinas.jpg">
            <a:extLst>
              <a:ext uri="{FF2B5EF4-FFF2-40B4-BE49-F238E27FC236}">
                <a16:creationId xmlns:a16="http://schemas.microsoft.com/office/drawing/2014/main" id="{C3A3F742-0BF9-55E3-30A9-FBB94D3D4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3" t="10812" r="20947" b="4836"/>
          <a:stretch>
            <a:fillRect/>
          </a:stretch>
        </p:blipFill>
        <p:spPr bwMode="auto">
          <a:xfrm>
            <a:off x="214313" y="1525663"/>
            <a:ext cx="2579970" cy="504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.senasa.gov.ar/indicadores/actual/4_Indicadores_Ganaderia_Caprina/Distribucion_de_Existencias_Caprinas.jpg">
            <a:extLst>
              <a:ext uri="{FF2B5EF4-FFF2-40B4-BE49-F238E27FC236}">
                <a16:creationId xmlns:a16="http://schemas.microsoft.com/office/drawing/2014/main" id="{901CA7E0-2029-5467-2875-B00E13963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2" t="11771" r="22539" b="3580"/>
          <a:stretch>
            <a:fillRect/>
          </a:stretch>
        </p:blipFill>
        <p:spPr bwMode="auto">
          <a:xfrm>
            <a:off x="6274625" y="1525966"/>
            <a:ext cx="2579970" cy="533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547F6A88-0713-9151-6858-CBAF92FA7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7728" r="38168" b="34444"/>
          <a:stretch>
            <a:fillRect/>
          </a:stretch>
        </p:blipFill>
        <p:spPr bwMode="auto">
          <a:xfrm>
            <a:off x="7205183" y="4853402"/>
            <a:ext cx="1649412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27" name="Picture 2" descr="Arreo">
            <a:extLst>
              <a:ext uri="{FF2B5EF4-FFF2-40B4-BE49-F238E27FC236}">
                <a16:creationId xmlns:a16="http://schemas.microsoft.com/office/drawing/2014/main" id="{5E7F43B0-ADCC-5572-D96F-0B84380EB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0" t="53435" r="22415" b="10242"/>
          <a:stretch>
            <a:fillRect/>
          </a:stretch>
        </p:blipFill>
        <p:spPr bwMode="auto">
          <a:xfrm>
            <a:off x="1401294" y="4758297"/>
            <a:ext cx="17875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6">
            <a:extLst>
              <a:ext uri="{FF2B5EF4-FFF2-40B4-BE49-F238E27FC236}">
                <a16:creationId xmlns:a16="http://schemas.microsoft.com/office/drawing/2014/main" id="{1367207A-031B-FD35-BB2A-EE52FDDD8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9663" y="352425"/>
            <a:ext cx="4224337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FOCOS ENDEMICOS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62BF418-5569-081F-2012-F61058DFEA9F}"/>
              </a:ext>
            </a:extLst>
          </p:cNvPr>
          <p:cNvSpPr/>
          <p:nvPr/>
        </p:nvSpPr>
        <p:spPr>
          <a:xfrm>
            <a:off x="0" y="0"/>
            <a:ext cx="9144000" cy="1171110"/>
          </a:xfrm>
          <a:prstGeom prst="rect">
            <a:avLst/>
          </a:prstGeom>
          <a:solidFill>
            <a:srgbClr val="009999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AC8E97B-D8B2-36F3-6A46-A1714950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412750"/>
            <a:ext cx="8715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 </a:t>
            </a:r>
            <a:endParaRPr kumimoji="0" lang="es-AR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33390EA-E20A-C858-AA58-8ED5E81B11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528" y="58197"/>
            <a:ext cx="1054716" cy="105471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A849659-43B7-F304-B7A7-8C0FB1FBA6D6}"/>
              </a:ext>
            </a:extLst>
          </p:cNvPr>
          <p:cNvSpPr txBox="1"/>
          <p:nvPr/>
        </p:nvSpPr>
        <p:spPr>
          <a:xfrm>
            <a:off x="1165244" y="169578"/>
            <a:ext cx="5811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altLang="es-AR" sz="2000" b="1" dirty="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Focos endémicos  en Argentina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altLang="es-AR" sz="2000" b="1" dirty="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Ovinos, Caprinos y Establecimientos</a:t>
            </a:r>
            <a:endParaRPr lang="es-ES" altLang="es-AR" sz="2000" b="1" dirty="0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253B542-87F0-B40E-6D26-0015495C05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22472" y="1525663"/>
            <a:ext cx="3223964" cy="463714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810B1E1-A826-6D47-B16E-751895A83E10}"/>
              </a:ext>
            </a:extLst>
          </p:cNvPr>
          <p:cNvSpPr txBox="1"/>
          <p:nvPr/>
        </p:nvSpPr>
        <p:spPr>
          <a:xfrm>
            <a:off x="1610894" y="4111966"/>
            <a:ext cx="1311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12.500.000</a:t>
            </a:r>
          </a:p>
          <a:p>
            <a:r>
              <a:rPr lang="es-AR" dirty="0"/>
              <a:t>90.000 EAP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EB9A1ED-8947-D174-5DEC-71EDBBAB96B1}"/>
              </a:ext>
            </a:extLst>
          </p:cNvPr>
          <p:cNvSpPr txBox="1"/>
          <p:nvPr/>
        </p:nvSpPr>
        <p:spPr>
          <a:xfrm>
            <a:off x="7533106" y="4191983"/>
            <a:ext cx="1311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4.000.000</a:t>
            </a:r>
          </a:p>
          <a:p>
            <a:r>
              <a:rPr lang="es-AR" dirty="0"/>
              <a:t>45.000 EAP</a:t>
            </a:r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F201413A-8514-EFC2-0F37-13C86B2C7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6</a:t>
            </a:fld>
            <a:endParaRPr lang="es-AR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EF15D48F-5A38-6422-69E4-9115A0C456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rcRect l="-228237" t="-228237" r="-228237" b="-228237"/>
          <a:stretch>
            <a:fillRect/>
          </a:stretch>
        </p:blipFill>
        <p:spPr>
          <a:xfrm>
            <a:off x="6882490" y="0"/>
            <a:ext cx="2261510" cy="2261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93"/>
    </mc:Choice>
    <mc:Fallback xmlns="">
      <p:transition spd="slow" advTm="71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</p:bldLst>
  </p:timing>
  <p:extLst>
    <p:ext uri="{3A86A75C-4F4B-4683-9AE1-C65F6400EC91}">
      <p14:laserTraceLst xmlns:p14="http://schemas.microsoft.com/office/powerpoint/2010/main">
        <p14:tracePtLst>
          <p14:tracePt t="2678" x="8440738" y="3921125"/>
          <p14:tracePt t="2691" x="8039100" y="3841750"/>
          <p14:tracePt t="2695" x="7677150" y="3740150"/>
          <p14:tracePt t="2699" x="7354888" y="3679825"/>
          <p14:tracePt t="2709" x="7073900" y="3640138"/>
          <p14:tracePt t="2724" x="6772275" y="3579813"/>
          <p14:tracePt t="2726" x="6530975" y="3559175"/>
          <p14:tracePt t="2741" x="5988050" y="3459163"/>
          <p14:tracePt t="2756" x="5707063" y="3438525"/>
          <p14:tracePt t="2774" x="5365750" y="3398838"/>
          <p14:tracePt t="2777" x="5164138" y="3378200"/>
          <p14:tracePt t="2790" x="4964113" y="3378200"/>
          <p14:tracePt t="2808" x="4783138" y="3378200"/>
          <p14:tracePt t="2824" x="4762500" y="3359150"/>
          <p14:tracePt t="2826" x="4743450" y="3317875"/>
          <p14:tracePt t="2845" x="4683125" y="3298825"/>
          <p14:tracePt t="2859" x="4641850" y="3298825"/>
          <p14:tracePt t="2874" x="4581525" y="3257550"/>
          <p14:tracePt t="2890" x="4460875" y="3238500"/>
          <p14:tracePt t="2908" x="4260850" y="3117850"/>
          <p14:tracePt t="2909" x="4219575" y="3097213"/>
          <p14:tracePt t="2924" x="4219575" y="3076575"/>
          <p14:tracePt t="2941" x="4159250" y="3016250"/>
          <p14:tracePt t="2943" x="4140200" y="2997200"/>
          <p14:tracePt t="2958" x="4079875" y="2895600"/>
          <p14:tracePt t="2974" x="4040188" y="2835275"/>
          <p14:tracePt t="2975" x="3959225" y="2816225"/>
          <p14:tracePt t="2989" x="3798888" y="2695575"/>
          <p14:tracePt t="3007" x="3536950" y="2635250"/>
          <p14:tracePt t="3025" x="3255963" y="2493963"/>
          <p14:tracePt t="3040" x="3014663" y="2393950"/>
          <p14:tracePt t="3058" x="2854325" y="2333625"/>
          <p14:tracePt t="3059" x="2692400" y="2252663"/>
          <p14:tracePt t="3074" x="2552700" y="2192338"/>
          <p14:tracePt t="3076" x="2432050" y="2192338"/>
          <p14:tracePt t="3092" x="2271713" y="2132013"/>
          <p14:tracePt t="3107" x="2151063" y="2051050"/>
          <p14:tracePt t="3108" x="2070100" y="2032000"/>
          <p14:tracePt t="3124" x="1889125" y="1951038"/>
          <p14:tracePt t="3141" x="1668463" y="1951038"/>
          <p14:tracePt t="3157" x="1506538" y="1930400"/>
          <p14:tracePt t="3175" x="1385888" y="1930400"/>
          <p14:tracePt t="3177" x="1366838" y="1930400"/>
          <p14:tracePt t="3191" x="1346200" y="1930400"/>
          <p14:tracePt t="3194" x="1327150" y="1930400"/>
          <p14:tracePt t="3233" x="1306513" y="1930400"/>
          <p14:tracePt t="3243" x="1246188" y="1930400"/>
          <p14:tracePt t="3250" x="1206500" y="1930400"/>
          <p14:tracePt t="3259" x="1104900" y="1990725"/>
          <p14:tracePt t="3274" x="884238" y="2092325"/>
          <p14:tracePt t="3292" x="742950" y="2152650"/>
          <p14:tracePt t="3296" x="642938" y="2212975"/>
          <p14:tracePt t="3307" x="603250" y="2273300"/>
          <p14:tracePt t="3325" x="482600" y="2393950"/>
          <p14:tracePt t="3341" x="442913" y="2493963"/>
          <p14:tracePt t="3343" x="422275" y="2493963"/>
          <p14:tracePt t="3358" x="382588" y="2674938"/>
          <p14:tracePt t="3374" x="382588" y="2774950"/>
          <p14:tracePt t="3376" x="361950" y="2876550"/>
          <p14:tracePt t="3391" x="361950" y="3136900"/>
          <p14:tracePt t="3407" x="361950" y="3479800"/>
          <p14:tracePt t="3425" x="461963" y="3860800"/>
          <p14:tracePt t="3441" x="642938" y="4183063"/>
          <p14:tracePt t="3458" x="763588" y="4324350"/>
          <p14:tracePt t="3459" x="863600" y="4403725"/>
          <p14:tracePt t="3474" x="965200" y="4484688"/>
          <p14:tracePt t="3492" x="1206500" y="4625975"/>
          <p14:tracePt t="3493" x="1306513" y="4665663"/>
          <p14:tracePt t="3508" x="1346200" y="4686300"/>
          <p14:tracePt t="3509" x="1385888" y="4725988"/>
          <p14:tracePt t="3524" x="1406525" y="4725988"/>
          <p14:tracePt t="3542" x="1427163" y="4765675"/>
          <p14:tracePt t="3603" x="1446213" y="4765675"/>
          <p14:tracePt t="3609" x="1487488" y="4765675"/>
          <p14:tracePt t="3880" x="1487488" y="4746625"/>
          <p14:tracePt t="3890" x="1487488" y="4725988"/>
          <p14:tracePt t="3902" x="1487488" y="4686300"/>
          <p14:tracePt t="3907" x="1487488" y="4665663"/>
          <p14:tracePt t="3925" x="1487488" y="4625975"/>
          <p14:tracePt t="3927" x="1527175" y="4584700"/>
          <p14:tracePt t="3942" x="1566863" y="4505325"/>
          <p14:tracePt t="3945" x="1587500" y="4505325"/>
          <p14:tracePt t="3958" x="1608138" y="4484688"/>
          <p14:tracePt t="3975" x="1627188" y="4445000"/>
          <p14:tracePt t="3993" x="1627188" y="4403725"/>
          <p14:tracePt t="4029" x="1627188" y="4384675"/>
          <p14:tracePt t="4036" x="1647825" y="4364038"/>
          <p14:tracePt t="4201" x="1627188" y="4384675"/>
          <p14:tracePt t="4210" x="1608138" y="4424363"/>
          <p14:tracePt t="4221" x="1587500" y="4445000"/>
          <p14:tracePt t="4228" x="1547813" y="4464050"/>
          <p14:tracePt t="4242" x="1547813" y="4484688"/>
          <p14:tracePt t="4260" x="1527175" y="4505325"/>
          <p14:tracePt t="4275" x="1506538" y="4505325"/>
          <p14:tracePt t="4292" x="1446213" y="4545013"/>
          <p14:tracePt t="4309" x="1406525" y="4605338"/>
          <p14:tracePt t="4325" x="1385888" y="4625975"/>
          <p14:tracePt t="4327" x="1385888" y="4645025"/>
          <p14:tracePt t="4344" x="1366838" y="4665663"/>
          <p14:tracePt t="4477" x="1385888" y="4665663"/>
          <p14:tracePt t="4485" x="1427163" y="4665663"/>
          <p14:tracePt t="4498" x="1446213" y="4645025"/>
          <p14:tracePt t="4515" x="1466850" y="4645025"/>
          <p14:tracePt t="4527" x="1506538" y="4605338"/>
          <p14:tracePt t="4543" x="1547813" y="4584700"/>
          <p14:tracePt t="4560" x="1566863" y="4565650"/>
          <p14:tracePt t="4711" x="1587500" y="4565650"/>
          <p14:tracePt t="4798" x="1587500" y="4545013"/>
          <p14:tracePt t="8289" x="1608138" y="4545013"/>
          <p14:tracePt t="8298" x="1627188" y="4584700"/>
          <p14:tracePt t="8314" x="1627188" y="4686300"/>
          <p14:tracePt t="8330" x="1647825" y="4826000"/>
          <p14:tracePt t="8346" x="1668463" y="4927600"/>
          <p14:tracePt t="8363" x="1708150" y="5087938"/>
          <p14:tracePt t="8378" x="1768475" y="5249863"/>
          <p14:tracePt t="8397" x="1828800" y="5389563"/>
          <p14:tracePt t="8399" x="1909763" y="5430838"/>
          <p14:tracePt t="8413" x="1928813" y="5470525"/>
          <p14:tracePt t="8415" x="1970088" y="5530850"/>
          <p14:tracePt t="8429" x="1989138" y="5570538"/>
          <p14:tracePt t="8431" x="1989138" y="5611813"/>
          <p14:tracePt t="8446" x="2030413" y="5651500"/>
          <p14:tracePt t="8448" x="2049463" y="5672138"/>
          <p14:tracePt t="8462" x="2070100" y="5691188"/>
          <p14:tracePt t="8497" x="2090738" y="5691188"/>
          <p14:tracePt t="8505" x="2109788" y="5691188"/>
          <p14:tracePt t="8517" x="2130425" y="5691188"/>
          <p14:tracePt t="8531" x="2130425" y="5672138"/>
          <p14:tracePt t="8546" x="2151063" y="5672138"/>
          <p14:tracePt t="8563" x="2151063" y="5651500"/>
          <p14:tracePt t="8579" x="2170113" y="5611813"/>
          <p14:tracePt t="8597" x="2230438" y="5570538"/>
          <p14:tracePt t="8648" x="2251075" y="5551488"/>
          <p14:tracePt t="8655" x="2271713" y="5530850"/>
          <p14:tracePt t="8668" x="2271713" y="5510213"/>
          <p14:tracePt t="8679" x="2290763" y="5510213"/>
          <p14:tracePt t="8696" x="2311400" y="5510213"/>
          <p14:tracePt t="8698" x="2330450" y="5510213"/>
          <p14:tracePt t="8713" x="2351088" y="5491163"/>
          <p14:tracePt t="8748" x="2371725" y="5449888"/>
          <p14:tracePt t="8764" x="2371725" y="5430838"/>
          <p14:tracePt t="8771" x="2371725" y="5389563"/>
          <p14:tracePt t="8779" x="2371725" y="5370513"/>
          <p14:tracePt t="8797" x="2371725" y="5349875"/>
          <p14:tracePt t="8813" x="2371725" y="5268913"/>
          <p14:tracePt t="8830" x="2371725" y="5229225"/>
          <p14:tracePt t="8846" x="2371725" y="5208588"/>
          <p14:tracePt t="8864" x="2390775" y="5189538"/>
          <p14:tracePt t="8889" x="2411413" y="5189538"/>
          <p14:tracePt t="8895" x="2411413" y="5168900"/>
          <p14:tracePt t="8913" x="2451100" y="5108575"/>
          <p14:tracePt t="8931" x="2532063" y="5067300"/>
          <p14:tracePt t="8948" x="2532063" y="5048250"/>
          <p14:tracePt t="8964" x="2552700" y="5027613"/>
          <p14:tracePt t="9034" x="2552700" y="5006975"/>
          <p14:tracePt t="9051" x="2552700" y="4967288"/>
          <p14:tracePt t="9059" x="2552700" y="4946650"/>
          <p14:tracePt t="9067" x="2552700" y="4906963"/>
          <p14:tracePt t="9082" x="2552700" y="4886325"/>
          <p14:tracePt t="9097" x="2552700" y="4867275"/>
          <p14:tracePt t="11784" x="2552700" y="4846638"/>
          <p14:tracePt t="11807" x="2592388" y="4806950"/>
          <p14:tracePt t="11823" x="2613025" y="4806950"/>
          <p14:tracePt t="11832" x="2632075" y="4786313"/>
          <p14:tracePt t="12241" x="2632075" y="4826000"/>
          <p14:tracePt t="12251" x="2632075" y="4886325"/>
          <p14:tracePt t="12259" x="2632075" y="4967288"/>
          <p14:tracePt t="12268" x="2632075" y="5006975"/>
          <p14:tracePt t="12283" x="2632075" y="5067300"/>
          <p14:tracePt t="12285" x="2632075" y="5108575"/>
          <p14:tracePt t="12301" x="2632075" y="5148263"/>
          <p14:tracePt t="12305" x="2632075" y="5168900"/>
          <p14:tracePt t="12316" x="2632075" y="5189538"/>
          <p14:tracePt t="12400" x="2632075" y="5208588"/>
          <p14:tracePt t="12465" x="2632075" y="5229225"/>
          <p14:tracePt t="12602" x="2613025" y="5208588"/>
          <p14:tracePt t="12609" x="2592388" y="5168900"/>
          <p14:tracePt t="12618" x="2552700" y="5127625"/>
          <p14:tracePt t="12634" x="2511425" y="4967288"/>
          <p14:tracePt t="12651" x="2432050" y="4867275"/>
          <p14:tracePt t="12666" x="2351088" y="4725988"/>
          <p14:tracePt t="12684" x="2290763" y="4665663"/>
          <p14:tracePt t="12686" x="2230438" y="4565650"/>
          <p14:tracePt t="12700" x="2151063" y="4524375"/>
          <p14:tracePt t="12718" x="2109788" y="4464050"/>
          <p14:tracePt t="12719" x="2109788" y="4445000"/>
          <p14:tracePt t="12734" x="2090738" y="4343400"/>
          <p14:tracePt t="12736" x="2090738" y="4243388"/>
          <p14:tracePt t="12751" x="2090738" y="4183063"/>
          <p14:tracePt t="12752" x="2090738" y="4143375"/>
          <p14:tracePt t="12766" x="2090738" y="4102100"/>
          <p14:tracePt t="12785" x="2090738" y="4083050"/>
          <p14:tracePt t="12786" x="2070100" y="4062413"/>
          <p14:tracePt t="12845" x="2049463" y="4022725"/>
          <p14:tracePt t="12861" x="2090738" y="3981450"/>
          <p14:tracePt t="12868" x="2109788" y="3962400"/>
          <p14:tracePt t="12884" x="2151063" y="3941763"/>
          <p14:tracePt t="12900" x="2170113" y="3921125"/>
          <p14:tracePt t="12921" x="2190750" y="3921125"/>
          <p14:tracePt t="12985" x="2151063" y="3902075"/>
          <p14:tracePt t="12993" x="2130425" y="3902075"/>
          <p14:tracePt t="13002" x="2049463" y="3902075"/>
          <p14:tracePt t="13017" x="1989138" y="3902075"/>
          <p14:tracePt t="13019" x="1909763" y="3841750"/>
          <p14:tracePt t="13034" x="1868488" y="3841750"/>
          <p14:tracePt t="13065" x="1828800" y="3821113"/>
          <p14:tracePt t="13086" x="1828800" y="3800475"/>
          <p14:tracePt t="13097" x="1828800" y="3781425"/>
          <p14:tracePt t="13104" x="1789113" y="3740150"/>
          <p14:tracePt t="13119" x="1768475" y="3721100"/>
          <p14:tracePt t="13135" x="1728788" y="3660775"/>
          <p14:tracePt t="13151" x="1708150" y="3660775"/>
          <p14:tracePt t="13167" x="1687513" y="3640138"/>
          <p14:tracePt t="13185" x="1687513" y="3619500"/>
          <p14:tracePt t="13213" x="1687513" y="3600450"/>
          <p14:tracePt t="13226" x="1687513" y="3579813"/>
          <p14:tracePt t="13236" x="1687513" y="3559175"/>
          <p14:tracePt t="13252" x="1687513" y="3519488"/>
          <p14:tracePt t="13275" x="1687513" y="3498850"/>
          <p14:tracePt t="13285" x="1687513" y="3479800"/>
          <p14:tracePt t="13300" x="1708150" y="3398838"/>
          <p14:tracePt t="13318" x="1768475" y="3217863"/>
          <p14:tracePt t="13333" x="1868488" y="3057525"/>
          <p14:tracePt t="13352" x="1909763" y="2795588"/>
          <p14:tracePt t="13368" x="1909763" y="2635250"/>
          <p14:tracePt t="13384" x="1909763" y="2593975"/>
          <p14:tracePt t="13386" x="1909763" y="2533650"/>
          <p14:tracePt t="13402" x="1928813" y="2454275"/>
          <p14:tracePt t="13418" x="1928813" y="2433638"/>
          <p14:tracePt t="13419" x="1928813" y="2413000"/>
          <p14:tracePt t="13479" x="1928813" y="2373313"/>
          <p14:tracePt t="13503" x="1868488" y="2413000"/>
          <p14:tracePt t="13519" x="1828800" y="2454275"/>
          <p14:tracePt t="13528" x="1808163" y="2473325"/>
          <p14:tracePt t="13536" x="1768475" y="2533650"/>
          <p14:tracePt t="13551" x="1728788" y="2574925"/>
          <p14:tracePt t="13553" x="1647825" y="2635250"/>
          <p14:tracePt t="13568" x="1608138" y="2674938"/>
          <p14:tracePt t="13570" x="1566863" y="2714625"/>
          <p14:tracePt t="13584" x="1427163" y="2795588"/>
          <p14:tracePt t="13601" x="1346200" y="2916238"/>
          <p14:tracePt t="13618" x="1246188" y="2976563"/>
          <p14:tracePt t="13636" x="1104900" y="3097213"/>
          <p14:tracePt t="13651" x="1104900" y="3117850"/>
          <p14:tracePt t="13668" x="1044575" y="3197225"/>
          <p14:tracePt t="13670" x="1025525" y="3238500"/>
          <p14:tracePt t="13684" x="1004888" y="3317875"/>
          <p14:tracePt t="13702" x="1004888" y="3419475"/>
          <p14:tracePt t="13718" x="1004888" y="3559175"/>
          <p14:tracePt t="13736" x="1004888" y="3760788"/>
          <p14:tracePt t="13751" x="1004888" y="3981450"/>
          <p14:tracePt t="13753" x="1004888" y="4041775"/>
          <p14:tracePt t="13769" x="1004888" y="4222750"/>
          <p14:tracePt t="13785" x="1004888" y="4384675"/>
          <p14:tracePt t="13801" x="1004888" y="4445000"/>
          <p14:tracePt t="13803" x="1004888" y="4505325"/>
          <p14:tracePt t="13819" x="1004888" y="4605338"/>
          <p14:tracePt t="13835" x="1004888" y="4686300"/>
          <p14:tracePt t="13852" x="1004888" y="4725988"/>
          <p14:tracePt t="13854" x="1004888" y="4746625"/>
          <p14:tracePt t="13868" x="1004888" y="4765675"/>
          <p14:tracePt t="13885" x="1004888" y="4806950"/>
          <p14:tracePt t="13901" x="1004888" y="4826000"/>
          <p14:tracePt t="13903" x="1004888" y="4867275"/>
          <p14:tracePt t="13919" x="1004888" y="4886325"/>
          <p14:tracePt t="13920" x="1004888" y="4927600"/>
          <p14:tracePt t="13935" x="1004888" y="5006975"/>
          <p14:tracePt t="13952" x="1004888" y="5067300"/>
          <p14:tracePt t="13968" x="1004888" y="5127625"/>
          <p14:tracePt t="13985" x="1004888" y="5208588"/>
          <p14:tracePt t="14001" x="984250" y="5268913"/>
          <p14:tracePt t="14019" x="944563" y="5370513"/>
          <p14:tracePt t="14035" x="923925" y="5389563"/>
          <p14:tracePt t="14037" x="904875" y="5430838"/>
          <p14:tracePt t="14053" x="884238" y="5449888"/>
          <p14:tracePt t="14068" x="863600" y="5470525"/>
          <p14:tracePt t="14086" x="863600" y="5530850"/>
          <p14:tracePt t="14101" x="844550" y="5551488"/>
          <p14:tracePt t="14119" x="823913" y="5611813"/>
          <p14:tracePt t="14134" x="823913" y="5630863"/>
          <p14:tracePt t="14151" x="823913" y="5651500"/>
          <p14:tracePt t="14169" x="803275" y="5691188"/>
          <p14:tracePt t="14170" x="803275" y="5711825"/>
          <p14:tracePt t="14186" x="803275" y="5732463"/>
          <p14:tracePt t="14201" x="803275" y="5751513"/>
          <p14:tracePt t="14204" x="803275" y="5792788"/>
          <p14:tracePt t="14220" x="803275" y="5853113"/>
          <p14:tracePt t="14235" x="803275" y="5892800"/>
          <p14:tracePt t="14237" x="803275" y="5913438"/>
          <p14:tracePt t="14253" x="803275" y="5973763"/>
          <p14:tracePt t="14268" x="803275" y="6034088"/>
          <p14:tracePt t="14286" x="803275" y="6073775"/>
          <p14:tracePt t="14302" x="803275" y="6094413"/>
          <p14:tracePt t="14320" x="803275" y="6113463"/>
          <p14:tracePt t="14475" x="803275" y="6134100"/>
          <p14:tracePt t="14483" x="823913" y="6134100"/>
          <p14:tracePt t="14499" x="823913" y="6113463"/>
          <p14:tracePt t="14507" x="863600" y="6073775"/>
          <p14:tracePt t="14518" x="884238" y="6013450"/>
          <p14:tracePt t="14536" x="944563" y="5932488"/>
          <p14:tracePt t="14552" x="984250" y="5872163"/>
          <p14:tracePt t="14569" x="1004888" y="5811838"/>
          <p14:tracePt t="14585" x="1065213" y="5772150"/>
          <p14:tracePt t="14603" x="1085850" y="5732463"/>
          <p14:tracePt t="14620" x="1185863" y="5630863"/>
          <p14:tracePt t="14636" x="1206500" y="5611813"/>
          <p14:tracePt t="14638" x="1225550" y="5591175"/>
          <p14:tracePt t="14654" x="1246188" y="5570538"/>
          <p14:tracePt t="14668" x="1285875" y="5491163"/>
          <p14:tracePt t="14686" x="1346200" y="5470525"/>
          <p14:tracePt t="14702" x="1506538" y="5389563"/>
          <p14:tracePt t="14720" x="1566863" y="5349875"/>
          <p14:tracePt t="14745" x="1587500" y="5310188"/>
          <p14:tracePt t="14757" x="1608138" y="5289550"/>
          <p14:tracePt t="17127" x="1627188" y="5289550"/>
          <p14:tracePt t="17136" x="1647825" y="5268913"/>
          <p14:tracePt t="17146" x="1687513" y="5249863"/>
          <p14:tracePt t="17155" x="1728788" y="5229225"/>
          <p14:tracePt t="17172" x="1849438" y="5208588"/>
          <p14:tracePt t="17190" x="2230438" y="5087938"/>
          <p14:tracePt t="17208" x="2813050" y="5027613"/>
          <p14:tracePt t="17211" x="3135313" y="4946650"/>
          <p14:tracePt t="17221" x="3376613" y="4927600"/>
          <p14:tracePt t="17239" x="4159250" y="4826000"/>
          <p14:tracePt t="17255" x="5526088" y="4686300"/>
          <p14:tracePt t="17273" x="7475538" y="4545013"/>
          <p14:tracePt t="17276" x="8280400" y="4545013"/>
          <p14:tracePt t="17287" x="9104313" y="4545013"/>
          <p14:tracePt t="21996" x="9104313" y="4403725"/>
          <p14:tracePt t="22016" x="9104313" y="4424363"/>
          <p14:tracePt t="22028" x="9104313" y="4445000"/>
          <p14:tracePt t="22044" x="9104313" y="4464050"/>
          <p14:tracePt t="22046" x="9104313" y="4484688"/>
          <p14:tracePt t="22062" x="9104313" y="4505325"/>
          <p14:tracePt t="22064" x="9104313" y="4524375"/>
          <p14:tracePt t="22077" x="9104313" y="4545013"/>
          <p14:tracePt t="22094" x="9083675" y="4565650"/>
          <p14:tracePt t="22109" x="9083675" y="4584700"/>
          <p14:tracePt t="22127" x="9063038" y="4605338"/>
          <p14:tracePt t="22128" x="9043988" y="4686300"/>
          <p14:tracePt t="22144" x="9043988" y="4725988"/>
          <p14:tracePt t="22159" x="9043988" y="4867275"/>
          <p14:tracePt t="22176" x="9043988" y="4946650"/>
          <p14:tracePt t="22193" x="9043988" y="5048250"/>
          <p14:tracePt t="22211" x="9043988" y="5168900"/>
          <p14:tracePt t="22226" x="9043988" y="5229225"/>
          <p14:tracePt t="22244" x="9043988" y="5268913"/>
          <p14:tracePt t="22260" x="9043988" y="5310188"/>
          <p14:tracePt t="22282" x="9043988" y="5329238"/>
          <p14:tracePt t="22311" x="9023350" y="5370513"/>
          <p14:tracePt t="22321" x="8983663" y="5389563"/>
          <p14:tracePt t="22357" x="8963025" y="5410200"/>
          <p14:tracePt t="22385" x="8942388" y="5410200"/>
          <p14:tracePt t="22398" x="8923338" y="5410200"/>
          <p14:tracePt t="22412" x="8902700" y="5410200"/>
          <p14:tracePt t="22419" x="8842375" y="5410200"/>
          <p14:tracePt t="22428" x="8782050" y="5410200"/>
          <p14:tracePt t="22443" x="8621713" y="5410200"/>
          <p14:tracePt t="22461" x="8521700" y="5410200"/>
          <p14:tracePt t="22463" x="8480425" y="5410200"/>
          <p14:tracePt t="22476" x="8380413" y="5389563"/>
          <p14:tracePt t="22493" x="8340725" y="5349875"/>
          <p14:tracePt t="22511" x="8220075" y="5310188"/>
          <p14:tracePt t="22526" x="8199438" y="5289550"/>
          <p14:tracePt t="22544" x="8199438" y="5268913"/>
          <p14:tracePt t="22561" x="8159750" y="5189538"/>
          <p14:tracePt t="22576" x="8139113" y="5189538"/>
          <p14:tracePt t="22594" x="8099425" y="5127625"/>
          <p14:tracePt t="22609" x="8099425" y="5108575"/>
          <p14:tracePt t="22627" x="8078788" y="5067300"/>
          <p14:tracePt t="22629" x="8039100" y="5006975"/>
          <p14:tracePt t="22647" x="8018463" y="4987925"/>
          <p14:tracePt t="22660" x="7978775" y="4967288"/>
          <p14:tracePt t="22677" x="7937500" y="4886325"/>
          <p14:tracePt t="22679" x="7897813" y="4826000"/>
          <p14:tracePt t="22693" x="7858125" y="4806950"/>
          <p14:tracePt t="22695" x="7777163" y="4786313"/>
          <p14:tracePt t="22711" x="7737475" y="4746625"/>
          <p14:tracePt t="22727" x="7716838" y="4665663"/>
          <p14:tracePt t="22753" x="7697788" y="4665663"/>
          <p14:tracePt t="22785" x="7697788" y="4645025"/>
          <p14:tracePt t="22801" x="7697788" y="4625975"/>
          <p14:tracePt t="22816" x="7697788" y="4605338"/>
          <p14:tracePt t="22825" x="7697788" y="4584700"/>
          <p14:tracePt t="22841" x="7697788" y="4565650"/>
          <p14:tracePt t="22869" x="7697788" y="4524375"/>
          <p14:tracePt t="22901" x="7716838" y="4524375"/>
          <p14:tracePt t="22912" x="7737475" y="4524375"/>
          <p14:tracePt t="22917" x="7758113" y="4524375"/>
          <p14:tracePt t="22927" x="7797800" y="4524375"/>
          <p14:tracePt t="22945" x="7837488" y="4505325"/>
          <p14:tracePt t="25102" x="7858125" y="4505325"/>
          <p14:tracePt t="25110" x="7978775" y="4505325"/>
          <p14:tracePt t="25121" x="8118475" y="4565650"/>
          <p14:tracePt t="25130" x="8239125" y="4645025"/>
          <p14:tracePt t="25145" x="8540750" y="4806950"/>
          <p14:tracePt t="25164" x="8721725" y="4967288"/>
          <p14:tracePt t="25180" x="8782050" y="5067300"/>
          <p14:tracePt t="25196" x="8863013" y="5127625"/>
          <p14:tracePt t="25198" x="8863013" y="5148263"/>
          <p14:tracePt t="25212" x="8863013" y="5189538"/>
          <p14:tracePt t="25230" x="8863013" y="5229225"/>
          <p14:tracePt t="25252" x="8842375" y="5249863"/>
          <p14:tracePt t="25291" x="8821738" y="5268913"/>
          <p14:tracePt t="25327" x="8802688" y="5289550"/>
          <p14:tracePt t="25397" x="8802688" y="5310188"/>
          <p14:tracePt t="25441" x="8782050" y="5310188"/>
          <p14:tracePt t="25453" x="8761413" y="5310188"/>
          <p14:tracePt t="25462" x="8742363" y="5310188"/>
          <p14:tracePt t="25480" x="8682038" y="5310188"/>
          <p14:tracePt t="25497" x="8601075" y="5310188"/>
          <p14:tracePt t="25514" x="8501063" y="5289550"/>
          <p14:tracePt t="25529" x="8461375" y="5249863"/>
          <p14:tracePt t="25546" x="8440738" y="5189538"/>
          <p14:tracePt t="25563" x="8401050" y="5168900"/>
          <p14:tracePt t="25580" x="8401050" y="5148263"/>
          <p14:tracePt t="25596" x="8380413" y="5108575"/>
          <p14:tracePt t="25598" x="8359775" y="5087938"/>
          <p14:tracePt t="25613" x="8340725" y="5027613"/>
          <p14:tracePt t="25629" x="8299450" y="4967288"/>
          <p14:tracePt t="25647" x="8299450" y="4946650"/>
          <p14:tracePt t="28320" x="8299450" y="4927600"/>
          <p14:tracePt t="28328" x="8259763" y="4846638"/>
          <p14:tracePt t="28335" x="8159750" y="4725988"/>
          <p14:tracePt t="28351" x="8058150" y="4524375"/>
          <p14:tracePt t="28353" x="7897813" y="4222750"/>
          <p14:tracePt t="28366" x="7737475" y="3881438"/>
          <p14:tracePt t="28384" x="7315200" y="3217863"/>
          <p14:tracePt t="28387" x="7094538" y="2835275"/>
          <p14:tracePt t="28401" x="6753225" y="2273300"/>
          <p14:tracePt t="28405" x="6410325" y="1709738"/>
          <p14:tracePt t="28416" x="6048375" y="1065213"/>
          <p14:tracePt t="30456" x="3778250" y="180975"/>
          <p14:tracePt t="30464" x="3898900" y="482600"/>
          <p14:tracePt t="30471" x="4040188" y="744538"/>
          <p14:tracePt t="30486" x="4119563" y="944563"/>
          <p14:tracePt t="30501" x="4340225" y="1306513"/>
          <p14:tracePt t="30519" x="4602163" y="1668463"/>
          <p14:tracePt t="30521" x="4662488" y="1770063"/>
          <p14:tracePt t="30535" x="4783138" y="1951038"/>
          <p14:tracePt t="30567" x="5284788" y="2574925"/>
          <p14:tracePt t="30571" x="5426075" y="2654300"/>
          <p14:tracePt t="30580" x="5607050" y="2755900"/>
          <p14:tracePt t="30587" x="5748338" y="2835275"/>
          <p14:tracePt t="30602" x="5827713" y="2895600"/>
          <p14:tracePt t="30618" x="6048375" y="2997200"/>
          <p14:tracePt t="30635" x="6089650" y="3076575"/>
          <p14:tracePt t="30638" x="6108700" y="3136900"/>
          <p14:tracePt t="30652" x="6108700" y="3257550"/>
          <p14:tracePt t="30670" x="6169025" y="3479800"/>
          <p14:tracePt t="30672" x="6229350" y="3660775"/>
          <p14:tracePt t="30685" x="6350000" y="3800475"/>
          <p14:tracePt t="30704" x="6651625" y="4303713"/>
          <p14:tracePt t="30719" x="6753225" y="4445000"/>
          <p14:tracePt t="30738" x="6973888" y="4786313"/>
          <p14:tracePt t="30751" x="7013575" y="4826000"/>
          <p14:tracePt t="30753" x="7053263" y="4867275"/>
          <p14:tracePt t="30770" x="7073900" y="4886325"/>
          <p14:tracePt t="30786" x="7094538" y="4927600"/>
          <p14:tracePt t="30802" x="7113588" y="4946650"/>
          <p14:tracePt t="30826" x="7154863" y="4946650"/>
          <p14:tracePt t="30837" x="7234238" y="4946650"/>
          <p14:tracePt t="30851" x="7335838" y="4967288"/>
          <p14:tracePt t="30869" x="7415213" y="5006975"/>
          <p14:tracePt t="30887" x="7577138" y="5087938"/>
          <p14:tracePt t="30902" x="7737475" y="5168900"/>
          <p14:tracePt t="30919" x="7797800" y="5189538"/>
          <p14:tracePt t="30935" x="7858125" y="5229225"/>
          <p14:tracePt t="30953" x="7918450" y="5268913"/>
          <p14:tracePt t="30955" x="7937500" y="5310188"/>
          <p14:tracePt t="30969" x="7958138" y="5329238"/>
          <p14:tracePt t="30987" x="7958138" y="5349875"/>
          <p14:tracePt t="31292" x="7978775" y="5349875"/>
          <p14:tracePt t="31304" x="7997825" y="5329238"/>
          <p14:tracePt t="31308" x="8018463" y="5310188"/>
          <p14:tracePt t="31320" x="8039100" y="5289550"/>
          <p14:tracePt t="31335" x="8058150" y="5289550"/>
          <p14:tracePt t="31353" x="8078788" y="5289550"/>
          <p14:tracePt t="31407" x="8099425" y="5268913"/>
          <p14:tracePt t="31643" x="8099425" y="5249863"/>
          <p14:tracePt t="31651" x="8099425" y="5229225"/>
          <p14:tracePt t="31672" x="8118475" y="5229225"/>
          <p14:tracePt t="31686" x="8139113" y="5229225"/>
          <p14:tracePt t="31696" x="8178800" y="5229225"/>
          <p14:tracePt t="31701" x="8220075" y="5208588"/>
          <p14:tracePt t="31710" x="8259763" y="5148263"/>
          <p14:tracePt t="31718" x="8280400" y="5148263"/>
          <p14:tracePt t="31737" x="8340725" y="5148263"/>
          <p14:tracePt t="31752" x="8359775" y="5148263"/>
          <p14:tracePt t="31753" x="8420100" y="5108575"/>
          <p14:tracePt t="31771" x="8521700" y="5067300"/>
          <p14:tracePt t="31786" x="8601075" y="5048250"/>
          <p14:tracePt t="31788" x="8682038" y="5027613"/>
          <p14:tracePt t="31803" x="8802688" y="5027613"/>
          <p14:tracePt t="31804" x="8923338" y="5006975"/>
          <p14:tracePt t="37932" x="9043988" y="4625975"/>
          <p14:tracePt t="37943" x="8983663" y="4565650"/>
          <p14:tracePt t="37945" x="8963025" y="4545013"/>
          <p14:tracePt t="37960" x="8942388" y="4484688"/>
          <p14:tracePt t="37975" x="8942388" y="4384675"/>
          <p14:tracePt t="37993" x="8942388" y="4203700"/>
          <p14:tracePt t="38010" x="9023350" y="4002088"/>
          <p14:tracePt t="38013" x="9043988" y="3921125"/>
          <p14:tracePt t="38026" x="9083675" y="3700463"/>
          <p14:tracePt t="38450" x="1668463" y="401638"/>
          <p14:tracePt t="38457" x="1446213" y="623888"/>
          <p14:tracePt t="38465" x="1246188" y="865188"/>
          <p14:tracePt t="38476" x="1065213" y="1046163"/>
          <p14:tracePt t="38495" x="763588" y="1568450"/>
          <p14:tracePt t="38498" x="642938" y="1809750"/>
          <p14:tracePt t="38509" x="482600" y="2071688"/>
          <p14:tracePt t="38526" x="220663" y="2593975"/>
          <p14:tracePt t="38528" x="120650" y="2835275"/>
          <p14:tracePt t="38695" x="120650" y="5872163"/>
          <p14:tracePt t="38709" x="220663" y="6013450"/>
          <p14:tracePt t="38711" x="280988" y="6113463"/>
          <p14:tracePt t="38715" x="401638" y="6234113"/>
          <p14:tracePt t="38726" x="482600" y="6335713"/>
          <p14:tracePt t="38743" x="622300" y="6475413"/>
          <p14:tracePt t="38760" x="742950" y="6596063"/>
          <p14:tracePt t="39099" x="6511925" y="6616700"/>
          <p14:tracePt t="39108" x="6591300" y="6516688"/>
          <p14:tracePt t="39115" x="6692900" y="6415088"/>
          <p14:tracePt t="39126" x="6753225" y="6234113"/>
          <p14:tracePt t="39145" x="7113588" y="5751513"/>
          <p14:tracePt t="39159" x="7154863" y="5630863"/>
          <p14:tracePt t="39178" x="7435850" y="5127625"/>
          <p14:tracePt t="39196" x="7596188" y="4846638"/>
          <p14:tracePt t="39211" x="7716838" y="4625975"/>
          <p14:tracePt t="39213" x="7837488" y="4445000"/>
          <p14:tracePt t="39227" x="8118475" y="4122738"/>
          <p14:tracePt t="39243" x="8420100" y="3781425"/>
          <p14:tracePt t="39261" x="8642350" y="3498850"/>
          <p14:tracePt t="39263" x="8761413" y="3359150"/>
          <p14:tracePt t="39277" x="8863013" y="3278188"/>
          <p14:tracePt t="39295" x="9063038" y="3097213"/>
          <p14:tracePt t="58819" x="8902700" y="5329238"/>
          <p14:tracePt t="58832" x="8761413" y="5370513"/>
          <p14:tracePt t="58846" x="8420100" y="5410200"/>
          <p14:tracePt t="58863" x="8199438" y="5491163"/>
          <p14:tracePt t="58879" x="7897813" y="5491163"/>
          <p14:tracePt t="58898" x="7535863" y="5510213"/>
          <p14:tracePt t="58914" x="7154863" y="5570538"/>
          <p14:tracePt t="58930" x="6792913" y="5570538"/>
          <p14:tracePt t="58947" x="6430963" y="5570538"/>
          <p14:tracePt t="58962" x="6069013" y="5570538"/>
          <p14:tracePt t="58981" x="5767388" y="5570538"/>
          <p14:tracePt t="58998" x="5405438" y="5530850"/>
          <p14:tracePt t="59013" x="4903788" y="5430838"/>
          <p14:tracePt t="59031" x="4441825" y="5329238"/>
          <p14:tracePt t="59046" x="3998913" y="5268913"/>
          <p14:tracePt t="59064" x="3757613" y="5208588"/>
          <p14:tracePt t="59080" x="3597275" y="5127625"/>
          <p14:tracePt t="59098" x="3455988" y="5067300"/>
          <p14:tracePt t="59100" x="3395663" y="5048250"/>
          <p14:tracePt t="59113" x="3376613" y="5027613"/>
          <p14:tracePt t="59130" x="3316288" y="4987925"/>
          <p14:tracePt t="59147" x="3235325" y="4927600"/>
          <p14:tracePt t="59149" x="3175000" y="4906963"/>
          <p14:tracePt t="59164" x="3135313" y="4886325"/>
          <p14:tracePt t="59165" x="3054350" y="4846638"/>
          <p14:tracePt t="59181" x="2994025" y="4846638"/>
          <p14:tracePt t="59183" x="2914650" y="4826000"/>
          <p14:tracePt t="59198" x="2773363" y="4786313"/>
          <p14:tracePt t="59199" x="2673350" y="4725988"/>
          <p14:tracePt t="59213" x="2592388" y="4686300"/>
          <p14:tracePt t="59215" x="2532063" y="4686300"/>
          <p14:tracePt t="59231" x="2451100" y="4665663"/>
          <p14:tracePt t="59233" x="2411413" y="4625975"/>
          <p14:tracePt t="59248" x="2271713" y="4565650"/>
          <p14:tracePt t="59264" x="2211388" y="4524375"/>
          <p14:tracePt t="59266" x="2190750" y="4524375"/>
          <p14:tracePt t="59282" x="2009775" y="4464050"/>
          <p14:tracePt t="59297" x="1970088" y="4464050"/>
          <p14:tracePt t="59299" x="1949450" y="4464050"/>
          <p14:tracePt t="59315" x="1889125" y="4445000"/>
          <p14:tracePt t="59318" x="1849438" y="4403725"/>
          <p14:tracePt t="59332" x="1828800" y="4403725"/>
          <p14:tracePt t="59347" x="1768475" y="4384675"/>
          <p14:tracePt t="59364" x="1687513" y="4324350"/>
          <p14:tracePt t="59366" x="1668463" y="4324350"/>
          <p14:tracePt t="59382" x="1627188" y="4324350"/>
          <p14:tracePt t="59397" x="1587500" y="4303713"/>
          <p14:tracePt t="59415" x="1527175" y="4283075"/>
          <p14:tracePt t="59417" x="1506538" y="4264025"/>
          <p14:tracePt t="59430" x="1487488" y="4264025"/>
          <p14:tracePt t="59448" x="1406525" y="4264025"/>
          <p14:tracePt t="59465" x="1385888" y="4264025"/>
          <p14:tracePt t="59525" x="1366838" y="4264025"/>
          <p14:tracePt t="59536" x="1346200" y="4264025"/>
          <p14:tracePt t="59546" x="1306513" y="4264025"/>
          <p14:tracePt t="59565" x="1285875" y="4264025"/>
          <p14:tracePt t="59582" x="1246188" y="4264025"/>
          <p14:tracePt t="59597" x="1185863" y="4283075"/>
          <p14:tracePt t="59615" x="1104900" y="4324350"/>
          <p14:tracePt t="59630" x="1025525" y="4343400"/>
          <p14:tracePt t="59648" x="1004888" y="4343400"/>
          <p14:tracePt t="59664" x="965200" y="4364038"/>
          <p14:tracePt t="59681" x="884238" y="4384675"/>
          <p14:tracePt t="59698" x="884238" y="4403725"/>
          <p14:tracePt t="59716" x="863600" y="4424363"/>
          <p14:tracePt t="59731" x="823913" y="4424363"/>
          <p14:tracePt t="59747" x="784225" y="4424363"/>
          <p14:tracePt t="59765" x="742950" y="4484688"/>
          <p14:tracePt t="59785" x="703263" y="4505325"/>
          <p14:tracePt t="59797" x="682625" y="4524375"/>
          <p14:tracePt t="59814" x="642938" y="4565650"/>
          <p14:tracePt t="59832" x="603250" y="4584700"/>
          <p14:tracePt t="59866" x="603250" y="4605338"/>
          <p14:tracePt t="59872" x="561975" y="4645025"/>
          <p14:tracePt t="59880" x="522288" y="4665663"/>
          <p14:tracePt t="59898" x="501650" y="4686300"/>
          <p14:tracePt t="59900" x="482600" y="4705350"/>
          <p14:tracePt t="59917" x="422275" y="4765675"/>
          <p14:tracePt t="59923" x="401638" y="4765675"/>
          <p14:tracePt t="59931" x="382588" y="4806950"/>
          <p14:tracePt t="59947" x="361950" y="4846638"/>
          <p14:tracePt t="59965" x="301625" y="4886325"/>
          <p14:tracePt t="59981" x="301625" y="4906963"/>
          <p14:tracePt t="59998" x="241300" y="4987925"/>
          <p14:tracePt t="60016" x="241300" y="5027613"/>
          <p14:tracePt t="60038" x="241300" y="5048250"/>
          <p14:tracePt t="60048" x="201613" y="5067300"/>
          <p14:tracePt t="60066" x="201613" y="5108575"/>
          <p14:tracePt t="60082" x="180975" y="5148263"/>
          <p14:tracePt t="60098" x="180975" y="5189538"/>
          <p14:tracePt t="60100" x="160338" y="5249863"/>
          <p14:tracePt t="60122" x="160338" y="5268913"/>
          <p14:tracePt t="60133" x="160338" y="5289550"/>
          <p14:tracePt t="60149" x="160338" y="5349875"/>
          <p14:tracePt t="60164" x="160338" y="5370513"/>
          <p14:tracePt t="60166" x="160338" y="5389563"/>
          <p14:tracePt t="60183" x="160338" y="5449888"/>
          <p14:tracePt t="60199" x="160338" y="5491163"/>
          <p14:tracePt t="60214" x="160338" y="5530850"/>
          <p14:tracePt t="60231" x="160338" y="5591175"/>
          <p14:tracePt t="60247" x="180975" y="5611813"/>
          <p14:tracePt t="60249" x="180975" y="5630863"/>
          <p14:tracePt t="60264" x="241300" y="5711825"/>
          <p14:tracePt t="60281" x="261938" y="5732463"/>
          <p14:tracePt t="60283" x="301625" y="5751513"/>
          <p14:tracePt t="60298" x="322263" y="5792788"/>
          <p14:tracePt t="60314" x="422275" y="5932488"/>
          <p14:tracePt t="60400" x="442913" y="5953125"/>
          <p14:tracePt t="60434" x="461963" y="5953125"/>
          <p14:tracePt t="60441" x="522288" y="5953125"/>
          <p14:tracePt t="60449" x="542925" y="5953125"/>
          <p14:tracePt t="60465" x="603250" y="5953125"/>
          <p14:tracePt t="60481" x="642938" y="5953125"/>
          <p14:tracePt t="60484" x="682625" y="5932488"/>
          <p14:tracePt t="60499" x="723900" y="5932488"/>
          <p14:tracePt t="60515" x="763588" y="5932488"/>
          <p14:tracePt t="60517" x="784225" y="5932488"/>
          <p14:tracePt t="60532" x="844550" y="5932488"/>
          <p14:tracePt t="60548" x="904875" y="5932488"/>
          <p14:tracePt t="60550" x="923925" y="5932488"/>
          <p14:tracePt t="60566" x="965200" y="5932488"/>
          <p14:tracePt t="60567" x="984250" y="5913438"/>
          <p14:tracePt t="60581" x="1004888" y="5872163"/>
          <p14:tracePt t="60599" x="1025525" y="5832475"/>
          <p14:tracePt t="60615" x="1044575" y="5832475"/>
          <p14:tracePt t="60617" x="1065213" y="5811838"/>
          <p14:tracePt t="60632" x="1085850" y="5792788"/>
          <p14:tracePt t="60634" x="1104900" y="5772150"/>
          <p14:tracePt t="60647" x="1146175" y="5751513"/>
          <p14:tracePt t="60665" x="1185863" y="5672138"/>
          <p14:tracePt t="60681" x="1206500" y="5651500"/>
          <p14:tracePt t="60700" x="1225550" y="5651500"/>
          <p14:tracePt t="60739" x="1225550" y="5630863"/>
          <p14:tracePt t="60745" x="1225550" y="5591175"/>
          <p14:tracePt t="60754" x="1246188" y="5530850"/>
          <p14:tracePt t="60765" x="1246188" y="5491163"/>
          <p14:tracePt t="60782" x="1246188" y="5349875"/>
          <p14:tracePt t="60784" x="1246188" y="5329238"/>
          <p14:tracePt t="60798" x="1246188" y="5310188"/>
          <p14:tracePt t="60800" x="1246188" y="5268913"/>
          <p14:tracePt t="60815" x="1246188" y="5249863"/>
          <p14:tracePt t="60817" x="1246188" y="5189538"/>
          <p14:tracePt t="60833" x="1246188" y="5168900"/>
          <p14:tracePt t="60847" x="1246188" y="5108575"/>
          <p14:tracePt t="60865" x="1246188" y="5067300"/>
          <p14:tracePt t="60882" x="1246188" y="4967288"/>
          <p14:tracePt t="60884" x="1246188" y="4946650"/>
          <p14:tracePt t="60898" x="1246188" y="4906963"/>
          <p14:tracePt t="60916" x="1246188" y="4765675"/>
          <p14:tracePt t="60932" x="1246188" y="4725988"/>
          <p14:tracePt t="60934" x="1246188" y="4625975"/>
          <p14:tracePt t="60948" x="1246188" y="4545013"/>
          <p14:tracePt t="60965" x="1246188" y="4445000"/>
          <p14:tracePt t="60981" x="1246188" y="4343400"/>
          <p14:tracePt t="60999" x="1246188" y="4264025"/>
          <p14:tracePt t="61015" x="1246188" y="4243388"/>
          <p14:tracePt t="61017" x="1225550" y="4222750"/>
          <p14:tracePt t="61032" x="1225550" y="4122738"/>
          <p14:tracePt t="61048" x="1206500" y="4062413"/>
          <p14:tracePt t="61065" x="1185863" y="4002088"/>
          <p14:tracePt t="61081" x="1125538" y="3921125"/>
          <p14:tracePt t="61100" x="1104900" y="3860800"/>
          <p14:tracePt t="61115" x="1065213" y="3821113"/>
          <p14:tracePt t="61132" x="1004888" y="3740150"/>
          <p14:tracePt t="61150" x="984250" y="3740150"/>
          <p14:tracePt t="61166" x="904875" y="3700463"/>
          <p14:tracePt t="61182" x="884238" y="3700463"/>
          <p14:tracePt t="61199" x="823913" y="3700463"/>
          <p14:tracePt t="61201" x="784225" y="3700463"/>
          <p14:tracePt t="61217" x="723900" y="3700463"/>
          <p14:tracePt t="61233" x="642938" y="3700463"/>
          <p14:tracePt t="61248" x="603250" y="3700463"/>
          <p14:tracePt t="61251" x="482600" y="3700463"/>
          <p14:tracePt t="61267" x="361950" y="3781425"/>
          <p14:tracePt t="61282" x="341313" y="3800475"/>
          <p14:tracePt t="61284" x="261938" y="3841750"/>
          <p14:tracePt t="61299" x="201613" y="3881438"/>
          <p14:tracePt t="61315" x="160338" y="4002088"/>
          <p14:tracePt t="61317" x="120650" y="4022725"/>
          <p14:tracePt t="61333" x="80963" y="4062413"/>
          <p14:tracePt t="61350" x="60325" y="4122738"/>
          <p14:tracePt t="61366" x="20638" y="4264025"/>
          <p14:tracePt t="61382" x="20638" y="4343400"/>
          <p14:tracePt t="61384" x="20638" y="4384675"/>
          <p14:tracePt t="61400" x="0" y="4524375"/>
          <p14:tracePt t="61566" x="120650" y="5530850"/>
          <p14:tracePt t="61581" x="120650" y="5570538"/>
          <p14:tracePt t="61617" x="160338" y="5651500"/>
          <p14:tracePt t="61630" x="180975" y="5672138"/>
          <p14:tracePt t="61646" x="201613" y="5691188"/>
          <p14:tracePt t="61667" x="241300" y="5732463"/>
          <p14:tracePt t="61678" x="261938" y="5732463"/>
          <p14:tracePt t="61686" x="280988" y="5732463"/>
          <p14:tracePt t="61702" x="301625" y="5732463"/>
          <p14:tracePt t="61718" x="341313" y="5732463"/>
          <p14:tracePt t="61732" x="382588" y="5711825"/>
          <p14:tracePt t="61749" x="482600" y="5651500"/>
          <p14:tracePt t="61766" x="561975" y="5591175"/>
          <p14:tracePt t="61784" x="682625" y="5530850"/>
          <p14:tracePt t="61799" x="703263" y="5530850"/>
          <p14:tracePt t="61817" x="742950" y="5470525"/>
          <p14:tracePt t="61819" x="784225" y="5430838"/>
          <p14:tracePt t="61832" x="823913" y="5410200"/>
          <p14:tracePt t="61849" x="863600" y="5389563"/>
          <p14:tracePt t="61851" x="884238" y="5370513"/>
          <p14:tracePt t="61867" x="884238" y="5349875"/>
          <p14:tracePt t="61869" x="923925" y="5289550"/>
          <p14:tracePt t="61882" x="944563" y="5268913"/>
          <p14:tracePt t="61900" x="1004888" y="5208588"/>
          <p14:tracePt t="61917" x="1044575" y="5108575"/>
          <p14:tracePt t="61919" x="1065213" y="5108575"/>
          <p14:tracePt t="61933" x="1125538" y="5067300"/>
          <p14:tracePt t="61935" x="1146175" y="5027613"/>
          <p14:tracePt t="61951" x="1185863" y="4927600"/>
          <p14:tracePt t="61966" x="1206500" y="4927600"/>
          <p14:tracePt t="61984" x="1246188" y="4846638"/>
          <p14:tracePt t="61986" x="1266825" y="4826000"/>
          <p14:tracePt t="61999" x="1285875" y="4765675"/>
          <p14:tracePt t="62001" x="1327150" y="4746625"/>
          <p14:tracePt t="62018" x="1385888" y="4665663"/>
          <p14:tracePt t="62032" x="1446213" y="4625975"/>
          <p14:tracePt t="62050" x="1466850" y="4505325"/>
          <p14:tracePt t="62066" x="1466850" y="4484688"/>
          <p14:tracePt t="62084" x="1487488" y="4445000"/>
          <p14:tracePt t="62099" x="1506538" y="4384675"/>
          <p14:tracePt t="62116" x="1547813" y="4324350"/>
          <p14:tracePt t="62132" x="1566863" y="4283075"/>
          <p14:tracePt t="62150" x="1627188" y="4143375"/>
          <p14:tracePt t="62166" x="1647825" y="4122738"/>
          <p14:tracePt t="62168" x="1687513" y="4002088"/>
          <p14:tracePt t="62184" x="1728788" y="3941763"/>
          <p14:tracePt t="62200" x="1747838" y="3921125"/>
          <p14:tracePt t="62201" x="1747838" y="3860800"/>
          <p14:tracePt t="62216" x="1789113" y="3800475"/>
          <p14:tracePt t="62234" x="1789113" y="3740150"/>
          <p14:tracePt t="62249" x="1789113" y="3679825"/>
          <p14:tracePt t="62268" x="1828800" y="3559175"/>
          <p14:tracePt t="62283" x="1828800" y="3498850"/>
          <p14:tracePt t="62301" x="1849438" y="3419475"/>
          <p14:tracePt t="62316" x="1849438" y="3398838"/>
          <p14:tracePt t="62318" x="1849438" y="3338513"/>
          <p14:tracePt t="62335" x="1849438" y="3278188"/>
          <p14:tracePt t="62350" x="1849438" y="3257550"/>
          <p14:tracePt t="62352" x="1868488" y="3238500"/>
          <p14:tracePt t="62366" x="1909763" y="3157538"/>
          <p14:tracePt t="62384" x="1928813" y="3117850"/>
          <p14:tracePt t="62386" x="1949450" y="3076575"/>
          <p14:tracePt t="62402" x="1949450" y="3057525"/>
          <p14:tracePt t="62423" x="1970088" y="3016250"/>
          <p14:tracePt t="62468" x="1989138" y="2997200"/>
          <p14:tracePt t="62485" x="1989138" y="2976563"/>
          <p14:tracePt t="62494" x="2009775" y="2955925"/>
          <p14:tracePt t="62529" x="2009775" y="2936875"/>
          <p14:tracePt t="62543" x="2030413" y="2916238"/>
          <p14:tracePt t="62553" x="2049463" y="2916238"/>
          <p14:tracePt t="62565" x="2090738" y="2895600"/>
          <p14:tracePt t="62583" x="2109788" y="2835275"/>
          <p14:tracePt t="62600" x="2109788" y="2774950"/>
          <p14:tracePt t="62616" x="2130425" y="2714625"/>
          <p14:tracePt t="62634" x="2151063" y="2674938"/>
          <p14:tracePt t="62650" x="2151063" y="2614613"/>
          <p14:tracePt t="62666" x="2170113" y="2554288"/>
          <p14:tracePt t="62685" x="2170113" y="2473325"/>
          <p14:tracePt t="62686" x="2170113" y="2433638"/>
          <p14:tracePt t="62700" x="2170113" y="2413000"/>
          <p14:tracePt t="62718" x="2170113" y="2333625"/>
          <p14:tracePt t="62734" x="2170113" y="2312988"/>
          <p14:tracePt t="62750" x="2170113" y="2292350"/>
          <p14:tracePt t="62878" x="2151063" y="2292350"/>
          <p14:tracePt t="62886" x="2090738" y="2292350"/>
          <p14:tracePt t="62900" x="2070100" y="2292350"/>
          <p14:tracePt t="62918" x="1889125" y="2292350"/>
          <p14:tracePt t="62934" x="1728788" y="2292350"/>
          <p14:tracePt t="62935" x="1647825" y="2292350"/>
          <p14:tracePt t="62950" x="1506538" y="2292350"/>
          <p14:tracePt t="62966" x="1466850" y="2292350"/>
          <p14:tracePt t="62997" x="1446213" y="2292350"/>
          <p14:tracePt t="63005" x="1385888" y="2292350"/>
          <p14:tracePt t="63016" x="1366838" y="2292350"/>
          <p14:tracePt t="63035" x="1306513" y="2352675"/>
          <p14:tracePt t="63050" x="1246188" y="2413000"/>
          <p14:tracePt t="63067" x="1125538" y="2593975"/>
          <p14:tracePt t="63083" x="1125538" y="2654300"/>
          <p14:tracePt t="63085" x="1085850" y="2755900"/>
          <p14:tracePt t="63101" x="944563" y="2997200"/>
          <p14:tracePt t="63116" x="823913" y="3298825"/>
          <p14:tracePt t="63134" x="784225" y="3359150"/>
          <p14:tracePt t="63136" x="742950" y="3519488"/>
          <p14:tracePt t="63151" x="663575" y="3800475"/>
          <p14:tracePt t="63167" x="603250" y="4022725"/>
          <p14:tracePt t="63185" x="561975" y="4243388"/>
          <p14:tracePt t="63201" x="542925" y="4384675"/>
          <p14:tracePt t="63217" x="501650" y="4524375"/>
          <p14:tracePt t="63235" x="482600" y="4705350"/>
          <p14:tracePt t="63251" x="442913" y="4927600"/>
          <p14:tracePt t="63267" x="442913" y="5148263"/>
          <p14:tracePt t="63285" x="442913" y="5349875"/>
          <p14:tracePt t="63301" x="442913" y="5570538"/>
          <p14:tracePt t="63317" x="442913" y="5772150"/>
          <p14:tracePt t="63335" x="542925" y="5992813"/>
          <p14:tracePt t="63350" x="784225" y="6254750"/>
          <p14:tracePt t="63368" x="1025525" y="6435725"/>
          <p14:tracePt t="63384" x="1306513" y="6516688"/>
          <p14:tracePt t="63401" x="1647825" y="6596063"/>
          <p14:tracePt t="63417" x="1970088" y="6616700"/>
          <p14:tracePt t="63436" x="2290763" y="6616700"/>
          <p14:tracePt t="63438" x="2471738" y="6616700"/>
          <p14:tracePt t="63451" x="2673350" y="6616700"/>
          <p14:tracePt t="63468" x="3074988" y="6616700"/>
          <p14:tracePt t="63484" x="3516313" y="6616700"/>
          <p14:tracePt t="63502" x="4019550" y="6556375"/>
          <p14:tracePt t="63505" x="4300538" y="6516688"/>
          <p14:tracePt t="63517" x="4502150" y="6496050"/>
          <p14:tracePt t="63534" x="5124450" y="6335713"/>
          <p14:tracePt t="63552" x="5446713" y="6254750"/>
          <p14:tracePt t="63554" x="5507038" y="6254750"/>
          <p14:tracePt t="63567" x="5526088" y="6234113"/>
          <p14:tracePt t="63586" x="5607050" y="6154738"/>
          <p14:tracePt t="63602" x="5727700" y="6073775"/>
          <p14:tracePt t="63617" x="5748338" y="6034088"/>
          <p14:tracePt t="63635" x="5827713" y="5853113"/>
          <p14:tracePt t="63637" x="5868988" y="5811838"/>
          <p14:tracePt t="63651" x="5929313" y="5651500"/>
          <p14:tracePt t="63668" x="6008688" y="5510213"/>
          <p14:tracePt t="63669" x="6089650" y="5410200"/>
          <p14:tracePt t="63685" x="6169025" y="5370513"/>
          <p14:tracePt t="63687" x="6210300" y="5268913"/>
          <p14:tracePt t="63702" x="6270625" y="5148263"/>
          <p14:tracePt t="63717" x="6330950" y="5048250"/>
          <p14:tracePt t="63719" x="6350000" y="4967288"/>
          <p14:tracePt t="63736" x="6430963" y="4806950"/>
          <p14:tracePt t="63751" x="6551613" y="4725988"/>
          <p14:tracePt t="63753" x="6651625" y="4584700"/>
          <p14:tracePt t="63768" x="6872288" y="4403725"/>
          <p14:tracePt t="63784" x="7013575" y="4303713"/>
          <p14:tracePt t="63786" x="7134225" y="4203700"/>
          <p14:tracePt t="63802" x="7335838" y="4022725"/>
          <p14:tracePt t="63818" x="7354888" y="4002088"/>
          <p14:tracePt t="63820" x="7396163" y="3941763"/>
          <p14:tracePt t="63834" x="7516813" y="3881438"/>
          <p14:tracePt t="63851" x="7556500" y="3841750"/>
          <p14:tracePt t="63853" x="7596188" y="3821113"/>
          <p14:tracePt t="63868" x="7656513" y="3740150"/>
          <p14:tracePt t="63869" x="7697788" y="3700463"/>
          <p14:tracePt t="63884" x="7858125" y="3459163"/>
          <p14:tracePt t="63902" x="7958138" y="3217863"/>
          <p14:tracePt t="63918" x="7978775" y="3157538"/>
          <p14:tracePt t="63919" x="8018463" y="2997200"/>
          <p14:tracePt t="63936" x="8099425" y="2774950"/>
          <p14:tracePt t="63951" x="8118475" y="2614613"/>
          <p14:tracePt t="63968" x="8139113" y="2514600"/>
          <p14:tracePt t="63984" x="8139113" y="2352675"/>
          <p14:tracePt t="64003" x="8139113" y="2312988"/>
          <p14:tracePt t="64019" x="8078788" y="2171700"/>
          <p14:tracePt t="64034" x="8039100" y="2111375"/>
          <p14:tracePt t="64052" x="7997825" y="2051050"/>
          <p14:tracePt t="64067" x="7978775" y="2032000"/>
          <p14:tracePt t="64086" x="7918450" y="2011363"/>
          <p14:tracePt t="64102" x="7897813" y="2011363"/>
          <p14:tracePt t="64118" x="7858125" y="1990725"/>
          <p14:tracePt t="64136" x="7858125" y="1971675"/>
          <p14:tracePt t="64236" x="7858125" y="1951038"/>
          <p14:tracePt t="64242" x="7837488" y="1951038"/>
          <p14:tracePt t="64254" x="7816850" y="1971675"/>
          <p14:tracePt t="64270" x="7758113" y="2071688"/>
          <p14:tracePt t="64285" x="7737475" y="2071688"/>
          <p14:tracePt t="64303" x="7677150" y="2132013"/>
          <p14:tracePt t="64318" x="7656513" y="2152650"/>
          <p14:tracePt t="64358" x="7637463" y="2171700"/>
          <p14:tracePt t="64367" x="7596188" y="2192338"/>
          <p14:tracePt t="64374" x="7556500" y="2252663"/>
          <p14:tracePt t="64385" x="7535863" y="2273300"/>
          <p14:tracePt t="64402" x="7475538" y="2333625"/>
          <p14:tracePt t="64419" x="7435850" y="2454275"/>
          <p14:tracePt t="64436" x="7415213" y="2514600"/>
          <p14:tracePt t="64438" x="7415213" y="2533650"/>
          <p14:tracePt t="64451" x="7415213" y="2554288"/>
          <p14:tracePt t="64468" x="7396163" y="2674938"/>
          <p14:tracePt t="64470" x="7375525" y="2714625"/>
          <p14:tracePt t="64485" x="7354888" y="2774950"/>
          <p14:tracePt t="64503" x="7335838" y="2855913"/>
          <p14:tracePt t="64518" x="7315200" y="2955925"/>
          <p14:tracePt t="64520" x="7315200" y="2997200"/>
          <p14:tracePt t="64536" x="7234238" y="3117850"/>
          <p14:tracePt t="64553" x="7234238" y="3197225"/>
          <p14:tracePt t="64569" x="7215188" y="3238500"/>
          <p14:tracePt t="64586" x="7194550" y="3317875"/>
          <p14:tracePt t="64602" x="7173913" y="3398838"/>
          <p14:tracePt t="64604" x="7173913" y="3438525"/>
          <p14:tracePt t="64620" x="7173913" y="3519488"/>
          <p14:tracePt t="64635" x="7173913" y="3540125"/>
          <p14:tracePt t="64637" x="7173913" y="3579813"/>
          <p14:tracePt t="64652" x="7173913" y="3700463"/>
          <p14:tracePt t="64668" x="7134225" y="3821113"/>
          <p14:tracePt t="64686" x="7113588" y="3941763"/>
          <p14:tracePt t="64702" x="7113588" y="4002088"/>
          <p14:tracePt t="64704" x="7113588" y="4083050"/>
          <p14:tracePt t="64718" x="7113588" y="4122738"/>
          <p14:tracePt t="64736" x="7113588" y="4143375"/>
          <p14:tracePt t="64753" x="7113588" y="4162425"/>
          <p14:tracePt t="64769" x="7113588" y="4183063"/>
          <p14:tracePt t="64771" x="7113588" y="4203700"/>
          <p14:tracePt t="64792" x="7113588" y="4243388"/>
          <p14:tracePt t="65545" x="7113588" y="4264025"/>
          <p14:tracePt t="65556" x="7094538" y="4264025"/>
          <p14:tracePt t="65562" x="7094538" y="4243388"/>
          <p14:tracePt t="65571" x="7073900" y="4183063"/>
          <p14:tracePt t="65586" x="7034213" y="4122738"/>
          <p14:tracePt t="65603" x="6932613" y="4041775"/>
          <p14:tracePt t="65619" x="6753225" y="4002088"/>
          <p14:tracePt t="65636" x="6611938" y="3921125"/>
          <p14:tracePt t="65652" x="6430963" y="3821113"/>
          <p14:tracePt t="65669" x="6391275" y="3781425"/>
          <p14:tracePt t="65671" x="6370638" y="3760788"/>
          <p14:tracePt t="65685" x="6330950" y="3679825"/>
          <p14:tracePt t="65703" x="6289675" y="3640138"/>
          <p14:tracePt t="65720" x="6249988" y="3600450"/>
          <p14:tracePt t="65736" x="6229350" y="3579813"/>
          <p14:tracePt t="65753" x="6229350" y="3559175"/>
          <p14:tracePt t="65769" x="6210300" y="3498850"/>
          <p14:tracePt t="65787" x="6149975" y="3398838"/>
          <p14:tracePt t="65803" x="6129338" y="3317875"/>
          <p14:tracePt t="65820" x="6069013" y="3257550"/>
          <p14:tracePt t="65822" x="6048375" y="3217863"/>
          <p14:tracePt t="65836" x="5969000" y="3097213"/>
          <p14:tracePt t="65853" x="5868988" y="2976563"/>
          <p14:tracePt t="65870" x="5748338" y="2835275"/>
          <p14:tracePt t="65886" x="5667375" y="2735263"/>
          <p14:tracePt t="65903" x="5586413" y="2674938"/>
          <p14:tracePt t="65905" x="5546725" y="2614613"/>
          <p14:tracePt t="65921" x="5526088" y="2614613"/>
          <p14:tracePt t="65936" x="5486400" y="2554288"/>
          <p14:tracePt t="65953" x="5465763" y="2533650"/>
          <p14:tracePt t="65955" x="5426075" y="2514600"/>
          <p14:tracePt t="65969" x="5386388" y="2493963"/>
          <p14:tracePt t="65972" x="5326063" y="2493963"/>
          <p14:tracePt t="65986" x="5164138" y="2413000"/>
          <p14:tracePt t="66003" x="5003800" y="2333625"/>
          <p14:tracePt t="66020" x="4964113" y="2312988"/>
          <p14:tracePt t="66022" x="4943475" y="2292350"/>
          <p14:tracePt t="66036" x="4924425" y="2273300"/>
          <p14:tracePt t="66039" x="4903788" y="2252663"/>
          <p14:tracePt t="66053" x="4864100" y="2212975"/>
          <p14:tracePt t="66070" x="4803775" y="2171700"/>
          <p14:tracePt t="66072" x="4743450" y="2152650"/>
          <p14:tracePt t="66086" x="4683125" y="2132013"/>
          <p14:tracePt t="66088" x="4602163" y="2132013"/>
          <p14:tracePt t="66103" x="4581525" y="2132013"/>
          <p14:tracePt t="66106" x="4541838" y="2132013"/>
          <p14:tracePt t="66120" x="4502150" y="2132013"/>
          <p14:tracePt t="66122" x="4421188" y="2111375"/>
          <p14:tracePt t="66136" x="4400550" y="2111375"/>
          <p14:tracePt t="66138" x="4279900" y="2111375"/>
          <p14:tracePt t="66153" x="4200525" y="2111375"/>
          <p14:tracePt t="66155" x="4079875" y="2111375"/>
          <p14:tracePt t="66170" x="4019550" y="2111375"/>
          <p14:tracePt t="66172" x="3878263" y="2111375"/>
          <p14:tracePt t="66186" x="3738563" y="2111375"/>
          <p14:tracePt t="66188" x="3657600" y="2111375"/>
          <p14:tracePt t="66204" x="3516313" y="2111375"/>
          <p14:tracePt t="66220" x="3436938" y="2111375"/>
          <p14:tracePt t="66222" x="3355975" y="2192338"/>
          <p14:tracePt t="66236" x="3135313" y="2273300"/>
          <p14:tracePt t="66254" x="2954338" y="2413000"/>
          <p14:tracePt t="66270" x="2813050" y="2533650"/>
          <p14:tracePt t="66286" x="2652713" y="2735263"/>
          <p14:tracePt t="66304" x="2571750" y="2916238"/>
          <p14:tracePt t="66319" x="2571750" y="3097213"/>
          <p14:tracePt t="66337" x="2571750" y="3298825"/>
          <p14:tracePt t="66353" x="2571750" y="3600450"/>
          <p14:tracePt t="66370" x="2571750" y="3921125"/>
          <p14:tracePt t="66386" x="2571750" y="4243388"/>
          <p14:tracePt t="66404" x="2571750" y="4645025"/>
          <p14:tracePt t="66420" x="2571750" y="4906963"/>
          <p14:tracePt t="66437" x="2592388" y="5208588"/>
          <p14:tracePt t="66454" x="2692400" y="5329238"/>
          <p14:tracePt t="66470" x="2773363" y="5530850"/>
          <p14:tracePt t="66487" x="2813050" y="5672138"/>
          <p14:tracePt t="66504" x="2873375" y="5792788"/>
          <p14:tracePt t="66506" x="2894013" y="5832475"/>
          <p14:tracePt t="66520" x="2914650" y="5872163"/>
          <p14:tracePt t="66537" x="2974975" y="5913438"/>
          <p14:tracePt t="66539" x="2974975" y="5932488"/>
          <p14:tracePt t="66554" x="3135313" y="6013450"/>
          <p14:tracePt t="66570" x="3295650" y="6034088"/>
          <p14:tracePt t="66587" x="3455988" y="6053138"/>
          <p14:tracePt t="66604" x="3597275" y="6053138"/>
          <p14:tracePt t="66620" x="3738563" y="6053138"/>
          <p14:tracePt t="66637" x="3878263" y="6053138"/>
          <p14:tracePt t="66654" x="4040188" y="5811838"/>
          <p14:tracePt t="66655" x="4119563" y="5711825"/>
          <p14:tracePt t="66670" x="4321175" y="5530850"/>
          <p14:tracePt t="66686" x="4602163" y="5329238"/>
          <p14:tracePt t="66704" x="4864100" y="5108575"/>
          <p14:tracePt t="66720" x="5003800" y="4927600"/>
          <p14:tracePt t="66737" x="5164138" y="4665663"/>
          <p14:tracePt t="66739" x="5284788" y="4464050"/>
          <p14:tracePt t="66754" x="5326063" y="4403725"/>
          <p14:tracePt t="66756" x="5386388" y="4243388"/>
          <p14:tracePt t="66770" x="5405438" y="4162425"/>
          <p14:tracePt t="66772" x="5426075" y="3981450"/>
          <p14:tracePt t="66787" x="5465763" y="3821113"/>
          <p14:tracePt t="66789" x="5486400" y="3679825"/>
          <p14:tracePt t="66804" x="5486400" y="3438525"/>
          <p14:tracePt t="66821" x="5507038" y="3036888"/>
          <p14:tracePt t="66837" x="5507038" y="2795588"/>
          <p14:tracePt t="66854" x="5507038" y="2554288"/>
          <p14:tracePt t="66871" x="5507038" y="2373313"/>
          <p14:tracePt t="66887" x="5507038" y="2132013"/>
          <p14:tracePt t="66889" x="5507038" y="2051050"/>
          <p14:tracePt t="66904" x="5507038" y="1951038"/>
          <p14:tracePt t="66906" x="5507038" y="1870075"/>
          <p14:tracePt t="66920" x="5507038" y="1649413"/>
          <p14:tracePt t="66937" x="5365750" y="1487488"/>
          <p14:tracePt t="66954" x="5145088" y="1347788"/>
          <p14:tracePt t="66971" x="4964113" y="1206500"/>
          <p14:tracePt t="66987" x="4864100" y="1085850"/>
          <p14:tracePt t="66989" x="4822825" y="1065213"/>
          <p14:tracePt t="67005" x="4803775" y="1065213"/>
          <p14:tracePt t="67021" x="4783138" y="1065213"/>
          <p14:tracePt t="67023" x="4743450" y="1065213"/>
          <p14:tracePt t="67038" x="4702175" y="1065213"/>
          <p14:tracePt t="67040" x="4641850" y="1065213"/>
          <p14:tracePt t="67054" x="4581525" y="1065213"/>
          <p14:tracePt t="67056" x="4460875" y="1085850"/>
          <p14:tracePt t="67071" x="4321175" y="1227138"/>
          <p14:tracePt t="67088" x="4159250" y="1408113"/>
          <p14:tracePt t="67104" x="3959225" y="1649413"/>
          <p14:tracePt t="67121" x="3798888" y="1890713"/>
          <p14:tracePt t="67138" x="3678238" y="2152650"/>
          <p14:tracePt t="67140" x="3576638" y="2273300"/>
          <p14:tracePt t="67155" x="3455988" y="2454275"/>
          <p14:tracePt t="67157" x="3355975" y="2593975"/>
          <p14:tracePt t="67171" x="3275013" y="2774950"/>
          <p14:tracePt t="67173" x="3255963" y="2936875"/>
          <p14:tracePt t="67188" x="3155950" y="3238500"/>
          <p14:tracePt t="67204" x="3135313" y="3619500"/>
          <p14:tracePt t="67221" x="3135313" y="3981450"/>
          <p14:tracePt t="67237" x="3135313" y="4384675"/>
          <p14:tracePt t="67255" x="3074988" y="4765675"/>
          <p14:tracePt t="67257" x="3074988" y="4886325"/>
          <p14:tracePt t="67272" x="3074988" y="5048250"/>
          <p14:tracePt t="67274" x="3074988" y="5249863"/>
          <p14:tracePt t="67288" x="3074988" y="5430838"/>
          <p14:tracePt t="67290" x="3195638" y="5570538"/>
          <p14:tracePt t="67304" x="3355975" y="5811838"/>
          <p14:tracePt t="67321" x="3678238" y="6013450"/>
          <p14:tracePt t="67338" x="4119563" y="6173788"/>
          <p14:tracePt t="67354" x="4641850" y="6234113"/>
          <p14:tracePt t="67371" x="5284788" y="6234113"/>
          <p14:tracePt t="67373" x="5627688" y="6094413"/>
          <p14:tracePt t="67388" x="5988050" y="5992813"/>
          <p14:tracePt t="67391" x="6350000" y="5853113"/>
          <p14:tracePt t="67405" x="6611938" y="5732463"/>
          <p14:tracePt t="67407" x="6832600" y="5591175"/>
          <p14:tracePt t="67421" x="7013575" y="5510213"/>
          <p14:tracePt t="67424" x="7194550" y="5410200"/>
          <p14:tracePt t="67437" x="7435850" y="5289550"/>
          <p14:tracePt t="67439" x="7656513" y="5127625"/>
          <p14:tracePt t="67454" x="8178800" y="4886325"/>
          <p14:tracePt t="67471" x="8682038" y="46259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6F869455-2FF9-AAF3-C6CC-C6B4984D7C79}"/>
              </a:ext>
            </a:extLst>
          </p:cNvPr>
          <p:cNvSpPr/>
          <p:nvPr/>
        </p:nvSpPr>
        <p:spPr>
          <a:xfrm>
            <a:off x="-41028" y="35038"/>
            <a:ext cx="9155574" cy="1233721"/>
          </a:xfrm>
          <a:prstGeom prst="rect">
            <a:avLst/>
          </a:prstGeom>
          <a:solidFill>
            <a:srgbClr val="009999"/>
          </a:solidFill>
          <a:ln w="25400" cap="flat" cmpd="sng" algn="ctr">
            <a:solidFill>
              <a:srgbClr val="009999"/>
            </a:solidFill>
            <a:prstDash val="solid"/>
          </a:ln>
          <a:effectLst>
            <a:glow rad="101600">
              <a:srgbClr val="AAE2CA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C447EF5-0253-59AD-9723-1E43D662856E}"/>
              </a:ext>
            </a:extLst>
          </p:cNvPr>
          <p:cNvSpPr txBox="1"/>
          <p:nvPr/>
        </p:nvSpPr>
        <p:spPr>
          <a:xfrm>
            <a:off x="1165244" y="30480"/>
            <a:ext cx="34067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 en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Argentina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3586A12-C9F3-56D3-8C32-2DCEBA9A2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0905" y="139108"/>
            <a:ext cx="2598910" cy="102557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69553CE-3946-EC6A-0DFA-CA54DAA19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030" y="1427415"/>
            <a:ext cx="3808517" cy="524117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09DBF73-0031-2976-EE6C-4D973466F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9222" y="1499559"/>
            <a:ext cx="2962275" cy="43053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76DC006-4C0B-112F-6C69-D1ACEE773F4E}"/>
              </a:ext>
            </a:extLst>
          </p:cNvPr>
          <p:cNvSpPr txBox="1"/>
          <p:nvPr/>
        </p:nvSpPr>
        <p:spPr>
          <a:xfrm>
            <a:off x="4572000" y="5804859"/>
            <a:ext cx="45425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Hallazgos compatibles con EQ en ovinos en establecimientos </a:t>
            </a:r>
            <a:r>
              <a:rPr lang="es-ES" dirty="0" err="1"/>
              <a:t>faenadores</a:t>
            </a:r>
            <a:r>
              <a:rPr lang="es-ES" dirty="0"/>
              <a:t>. </a:t>
            </a:r>
          </a:p>
          <a:p>
            <a:pPr algn="ctr"/>
            <a:r>
              <a:rPr lang="es-ES" dirty="0"/>
              <a:t>Periodo 2019- 2021 (n=18.637) </a:t>
            </a:r>
            <a:endParaRPr lang="es-AR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70B93D8-E257-F8B7-99C0-49BB1853FD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528" y="124539"/>
            <a:ext cx="1054716" cy="1054716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6EC81E3-A03B-3208-3343-B005CD8D7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7</a:t>
            </a:fld>
            <a:endParaRPr lang="es-AR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25C57AD-D66A-52C9-F5AF-98ADCE768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3759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9"/>
    </mc:Choice>
    <mc:Fallback xmlns="">
      <p:transition spd="slow" advTm="32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512" x="2787650" y="6242050"/>
          <p14:tracePt t="21680" x="1587500" y="6577013"/>
          <p14:tracePt t="21688" x="1708150" y="6396038"/>
          <p14:tracePt t="21704" x="1889125" y="6234113"/>
          <p14:tracePt t="21705" x="1989138" y="6194425"/>
          <p14:tracePt t="21723" x="2290763" y="5913438"/>
          <p14:tracePt t="21737" x="2511425" y="5691188"/>
          <p14:tracePt t="21753" x="2673350" y="5591175"/>
          <p14:tracePt t="21771" x="2813050" y="5470525"/>
          <p14:tracePt t="21788" x="2954338" y="5389563"/>
          <p14:tracePt t="21789" x="3014663" y="5349875"/>
          <p14:tracePt t="21803" x="3074988" y="5268913"/>
          <p14:tracePt t="21821" x="3195638" y="5168900"/>
          <p14:tracePt t="21837" x="3195638" y="5148263"/>
          <p14:tracePt t="21839" x="3255963" y="5067300"/>
          <p14:tracePt t="21854" x="3497263" y="4846638"/>
          <p14:tracePt t="21870" x="3717925" y="4786313"/>
          <p14:tracePt t="21872" x="3938588" y="4686300"/>
          <p14:tracePt t="21887" x="4219575" y="4565650"/>
          <p14:tracePt t="21904" x="4340225" y="4524375"/>
          <p14:tracePt t="21906" x="4340225" y="4505325"/>
          <p14:tracePt t="21920" x="4381500" y="4505325"/>
          <p14:tracePt t="21938" x="4641850" y="4424363"/>
          <p14:tracePt t="21953" x="4683125" y="4384675"/>
          <p14:tracePt t="21955" x="4762500" y="4303713"/>
          <p14:tracePt t="21971" x="5003800" y="4264025"/>
          <p14:tracePt t="21986" x="5386388" y="4222750"/>
          <p14:tracePt t="22005" x="5868988" y="4083050"/>
          <p14:tracePt t="22021" x="6210300" y="3981450"/>
          <p14:tracePt t="22038" x="6470650" y="3841750"/>
          <p14:tracePt t="22053" x="6953250" y="3700463"/>
          <p14:tracePt t="22071" x="7173913" y="3579813"/>
          <p14:tracePt t="22095" x="7173913" y="3559175"/>
          <p14:tracePt t="22107" x="7173913" y="3519488"/>
          <p14:tracePt t="22122" x="7173913" y="3498850"/>
          <p14:tracePt t="22137" x="7173913" y="3398838"/>
          <p14:tracePt t="22154" x="7173913" y="3317875"/>
          <p14:tracePt t="22170" x="7275513" y="3238500"/>
          <p14:tracePt t="22188" x="7335838" y="3238500"/>
          <p14:tracePt t="22189" x="7354888" y="3217863"/>
          <p14:tracePt t="22203" x="7375525" y="3217863"/>
          <p14:tracePt t="22205" x="7415213" y="3197225"/>
          <p14:tracePt t="22222" x="7596188" y="3178175"/>
          <p14:tracePt t="22237" x="7937500" y="3178175"/>
          <p14:tracePt t="22254" x="8078788" y="3157538"/>
          <p14:tracePt t="22271" x="8159750" y="3157538"/>
          <p14:tracePt t="22290" x="8178800" y="3117850"/>
          <p14:tracePt t="22306" x="8099425" y="3117850"/>
          <p14:tracePt t="22320" x="8039100" y="3117850"/>
          <p14:tracePt t="22338" x="7997825" y="3117850"/>
          <p14:tracePt t="22363" x="7978775" y="3076575"/>
          <p14:tracePt t="22372" x="7958138" y="3057525"/>
          <p14:tracePt t="22387" x="7877175" y="2997200"/>
          <p14:tracePt t="22404" x="7858125" y="2997200"/>
          <p14:tracePt t="22406" x="7797800" y="2976563"/>
          <p14:tracePt t="22422" x="7677150" y="2976563"/>
          <p14:tracePt t="22438" x="7577138" y="2955925"/>
          <p14:tracePt t="22440" x="7535863" y="2955925"/>
          <p14:tracePt t="22455" x="7234238" y="2955925"/>
          <p14:tracePt t="22471" x="7134225" y="2955925"/>
          <p14:tracePt t="22472" x="6973888" y="2955925"/>
          <p14:tracePt t="22488" x="6913563" y="2955925"/>
          <p14:tracePt t="22489" x="6853238" y="2976563"/>
          <p14:tracePt t="22504" x="6832600" y="2976563"/>
          <p14:tracePt t="22506" x="6813550" y="2997200"/>
          <p14:tracePt t="22521" x="6772275" y="2997200"/>
          <p14:tracePt t="22523" x="6732588" y="3016250"/>
          <p14:tracePt t="22538" x="6692900" y="3076575"/>
          <p14:tracePt t="22540" x="6632575" y="3117850"/>
          <p14:tracePt t="22554" x="6530975" y="3157538"/>
          <p14:tracePt t="22570" x="6370638" y="3217863"/>
          <p14:tracePt t="22572" x="6289675" y="3298825"/>
          <p14:tracePt t="22587" x="6210300" y="3317875"/>
          <p14:tracePt t="22588" x="6169025" y="3359150"/>
          <p14:tracePt t="22604" x="6029325" y="3438525"/>
          <p14:tracePt t="22622" x="5868988" y="3519488"/>
          <p14:tracePt t="22637" x="5788025" y="3579813"/>
          <p14:tracePt t="22654" x="5748338" y="3619500"/>
          <p14:tracePt t="22656" x="5727700" y="3679825"/>
          <p14:tracePt t="22672" x="5688013" y="3721100"/>
          <p14:tracePt t="22687" x="5667375" y="3740150"/>
          <p14:tracePt t="22689" x="5646738" y="3740150"/>
          <p14:tracePt t="22705" x="5627688" y="3760788"/>
          <p14:tracePt t="22721" x="5586413" y="3841750"/>
          <p14:tracePt t="22738" x="5567363" y="3921125"/>
          <p14:tracePt t="22740" x="5465763" y="3981450"/>
          <p14:tracePt t="22754" x="5446713" y="4022725"/>
          <p14:tracePt t="22771" x="5386388" y="4143375"/>
          <p14:tracePt t="22787" x="5305425" y="4283075"/>
          <p14:tracePt t="22805" x="5245100" y="4343400"/>
          <p14:tracePt t="22807" x="5224463" y="4424363"/>
          <p14:tracePt t="22821" x="5205413" y="4464050"/>
          <p14:tracePt t="22823" x="5124450" y="4545013"/>
          <p14:tracePt t="22838" x="5124450" y="4665663"/>
          <p14:tracePt t="22854" x="5124450" y="4725988"/>
          <p14:tracePt t="22871" x="5124450" y="4846638"/>
          <p14:tracePt t="22887" x="5124450" y="4946650"/>
          <p14:tracePt t="22905" x="5205413" y="5048250"/>
          <p14:tracePt t="22923" x="5224463" y="5087938"/>
          <p14:tracePt t="22938" x="5224463" y="5108575"/>
          <p14:tracePt t="22940" x="5265738" y="5127625"/>
          <p14:tracePt t="22954" x="5284788" y="5148263"/>
          <p14:tracePt t="22974" x="5326063" y="5148263"/>
          <p14:tracePt t="22990" x="5345113" y="5148263"/>
          <p14:tracePt t="23005" x="5386388" y="5148263"/>
          <p14:tracePt t="23007" x="5405438" y="5189538"/>
          <p14:tracePt t="23021" x="5526088" y="5208588"/>
          <p14:tracePt t="23023" x="5546725" y="5229225"/>
          <p14:tracePt t="23039" x="5646738" y="5249863"/>
          <p14:tracePt t="23054" x="5767388" y="5268913"/>
          <p14:tracePt t="23056" x="5848350" y="5310188"/>
          <p14:tracePt t="23072" x="6029325" y="5349875"/>
          <p14:tracePt t="23089" x="6330950" y="5410200"/>
          <p14:tracePt t="23105" x="6451600" y="5410200"/>
          <p14:tracePt t="23106" x="6530975" y="5410200"/>
          <p14:tracePt t="23122" x="6753225" y="5430838"/>
          <p14:tracePt t="23138" x="6792913" y="5430838"/>
          <p14:tracePt t="23140" x="6832600" y="5430838"/>
          <p14:tracePt t="23156" x="6913563" y="5389563"/>
          <p14:tracePt t="23172" x="6973888" y="5349875"/>
          <p14:tracePt t="23188" x="6973888" y="5329238"/>
          <p14:tracePt t="23190" x="7073900" y="5249863"/>
          <p14:tracePt t="23206" x="7134225" y="5168900"/>
          <p14:tracePt t="23221" x="7173913" y="5127625"/>
          <p14:tracePt t="23238" x="7315200" y="5006975"/>
          <p14:tracePt t="23255" x="7354888" y="4967288"/>
          <p14:tracePt t="23272" x="7375525" y="4927600"/>
          <p14:tracePt t="23274" x="7435850" y="4846638"/>
          <p14:tracePt t="23288" x="7475538" y="4786313"/>
          <p14:tracePt t="23306" x="7535863" y="4625975"/>
          <p14:tracePt t="23321" x="7535863" y="4584700"/>
          <p14:tracePt t="23323" x="7535863" y="4565650"/>
          <p14:tracePt t="23338" x="7535863" y="4464050"/>
          <p14:tracePt t="23354" x="7535863" y="4384675"/>
          <p14:tracePt t="23373" x="7535863" y="4303713"/>
          <p14:tracePt t="23407" x="7535863" y="4283075"/>
          <p14:tracePt t="23413" x="7535863" y="4243388"/>
          <p14:tracePt t="23423" x="7516813" y="4222750"/>
          <p14:tracePt t="23714" x="7496175" y="4222750"/>
          <p14:tracePt t="23722" x="7456488" y="4222750"/>
          <p14:tracePt t="23739" x="7396163" y="4222750"/>
          <p14:tracePt t="23756" x="7375525" y="4222750"/>
          <p14:tracePt t="23771" x="7294563" y="4222750"/>
          <p14:tracePt t="23790" x="7194550" y="4222750"/>
          <p14:tracePt t="23805" x="7113588" y="4222750"/>
          <p14:tracePt t="23823" x="7034213" y="4243388"/>
          <p14:tracePt t="23825" x="6932613" y="4324350"/>
          <p14:tracePt t="23839" x="6832600" y="4343400"/>
          <p14:tracePt t="23856" x="6410325" y="4424363"/>
          <p14:tracePt t="23872" x="6370638" y="4424363"/>
          <p14:tracePt t="23874" x="6249988" y="4424363"/>
          <p14:tracePt t="23889" x="6229350" y="4424363"/>
          <p14:tracePt t="23913" x="6210300" y="4424363"/>
          <p14:tracePt t="23924" x="6169025" y="4424363"/>
          <p14:tracePt t="23940" x="6089650" y="4424363"/>
          <p14:tracePt t="23956" x="6029325" y="4424363"/>
          <p14:tracePt t="23957" x="5888038" y="4424363"/>
          <p14:tracePt t="23972" x="5808663" y="4424363"/>
          <p14:tracePt t="23974" x="5727700" y="4424363"/>
          <p14:tracePt t="23990" x="5607050" y="4424363"/>
          <p14:tracePt t="24005" x="5526088" y="4424363"/>
          <p14:tracePt t="24023" x="5486400" y="4424363"/>
          <p14:tracePt t="24039" x="5386388" y="4424363"/>
          <p14:tracePt t="24057" x="5265738" y="4424363"/>
          <p14:tracePt t="24072" x="5124450" y="4424363"/>
          <p14:tracePt t="24089" x="5064125" y="4424363"/>
          <p14:tracePt t="24105" x="4964113" y="4424363"/>
          <p14:tracePt t="24123" x="4803775" y="4424363"/>
          <p14:tracePt t="24139" x="4722813" y="4424363"/>
          <p14:tracePt t="24156" x="4602163" y="4403725"/>
          <p14:tracePt t="24159" x="4581525" y="4403725"/>
          <p14:tracePt t="24173" x="4541838" y="4384675"/>
          <p14:tracePt t="24190" x="4441825" y="4343400"/>
          <p14:tracePt t="24205" x="4400550" y="4324350"/>
          <p14:tracePt t="24223" x="4381500" y="4324350"/>
          <p14:tracePt t="24240" x="4360863" y="4324350"/>
          <p14:tracePt t="24242" x="4260850" y="4283075"/>
          <p14:tracePt t="24259" x="4219575" y="4283075"/>
          <p14:tracePt t="24272" x="4140200" y="4243388"/>
          <p14:tracePt t="24274" x="4059238" y="4243388"/>
          <p14:tracePt t="24290" x="3898900" y="4162425"/>
          <p14:tracePt t="24306" x="3817938" y="4143375"/>
          <p14:tracePt t="24323" x="3738563" y="4102100"/>
          <p14:tracePt t="24339" x="3697288" y="4083050"/>
          <p14:tracePt t="24356" x="3678238" y="4041775"/>
          <p14:tracePt t="24372" x="3657600" y="4041775"/>
          <p14:tracePt t="24390" x="3557588" y="3981450"/>
          <p14:tracePt t="24406" x="3416300" y="3962400"/>
          <p14:tracePt t="24408" x="3355975" y="3921125"/>
          <p14:tracePt t="24423" x="3255963" y="3860800"/>
          <p14:tracePt t="24425" x="3235325" y="3860800"/>
          <p14:tracePt t="24439" x="3175000" y="3821113"/>
          <p14:tracePt t="24442" x="3155950" y="3821113"/>
          <p14:tracePt t="24458" x="3135313" y="3821113"/>
          <p14:tracePt t="24472" x="3095625" y="3821113"/>
          <p14:tracePt t="24491" x="3035300" y="3821113"/>
          <p14:tracePt t="24507" x="2954338" y="3821113"/>
          <p14:tracePt t="24509" x="2894013" y="3821113"/>
          <p14:tracePt t="24523" x="2813050" y="3821113"/>
          <p14:tracePt t="24525" x="2773363" y="3821113"/>
          <p14:tracePt t="24543" x="2752725" y="3821113"/>
          <p14:tracePt t="24558" x="2733675" y="3821113"/>
          <p14:tracePt t="24597" x="2713038" y="3821113"/>
          <p14:tracePt t="24607" x="2673350" y="3821113"/>
          <p14:tracePt t="24615" x="2632075" y="3821113"/>
          <p14:tracePt t="24622" x="2592388" y="3821113"/>
          <p14:tracePt t="24640" x="2571750" y="3821113"/>
          <p14:tracePt t="24697" x="2532063" y="3781425"/>
          <p14:tracePt t="24717" x="2511425" y="3760788"/>
          <p14:tracePt t="24729" x="2492375" y="3740150"/>
          <p14:tracePt t="24740" x="2471738" y="3740150"/>
          <p14:tracePt t="24757" x="2390775" y="3700463"/>
          <p14:tracePt t="24774" x="2371725" y="3679825"/>
          <p14:tracePt t="24790" x="2351088" y="3679825"/>
          <p14:tracePt t="24807" x="2330450" y="3660775"/>
          <p14:tracePt t="24808" x="2311400" y="3619500"/>
          <p14:tracePt t="24822" x="2251075" y="3579813"/>
          <p14:tracePt t="24840" x="2151063" y="3559175"/>
          <p14:tracePt t="24856" x="2030413" y="3559175"/>
          <p14:tracePt t="24873" x="1909763" y="3559175"/>
          <p14:tracePt t="24889" x="1768475" y="3540125"/>
          <p14:tracePt t="24907" x="1687513" y="3519488"/>
          <p14:tracePt t="24923" x="1647825" y="3519488"/>
          <p14:tracePt t="24940" x="1627188" y="3519488"/>
          <p14:tracePt t="24978" x="1587500" y="3519488"/>
          <p14:tracePt t="24986" x="1566863" y="3519488"/>
          <p14:tracePt t="24994" x="1547813" y="3540125"/>
          <p14:tracePt t="25006" x="1506538" y="3600450"/>
          <p14:tracePt t="25024" x="1385888" y="3660775"/>
          <p14:tracePt t="25026" x="1327150" y="3679825"/>
          <p14:tracePt t="25040" x="1225550" y="3700463"/>
          <p14:tracePt t="25042" x="1165225" y="3760788"/>
          <p14:tracePt t="25056" x="1146175" y="3800475"/>
          <p14:tracePt t="25058" x="1104900" y="3821113"/>
          <p14:tracePt t="25073" x="1065213" y="3860800"/>
          <p14:tracePt t="25075" x="1004888" y="3881438"/>
          <p14:tracePt t="25090" x="1004888" y="3902075"/>
          <p14:tracePt t="25092" x="965200" y="3941763"/>
          <p14:tracePt t="25107" x="944563" y="4002088"/>
          <p14:tracePt t="25122" x="944563" y="4022725"/>
          <p14:tracePt t="25141" x="923925" y="4041775"/>
          <p14:tracePt t="25142" x="884238" y="4102100"/>
          <p14:tracePt t="25157" x="863600" y="4243388"/>
          <p14:tracePt t="25173" x="803275" y="4303713"/>
          <p14:tracePt t="25175" x="803275" y="4403725"/>
          <p14:tracePt t="25191" x="784225" y="4484688"/>
          <p14:tracePt t="25192" x="763588" y="4625975"/>
          <p14:tracePt t="25207" x="742950" y="4686300"/>
          <p14:tracePt t="25209" x="742950" y="4846638"/>
          <p14:tracePt t="25224" x="642938" y="5006975"/>
          <p14:tracePt t="25240" x="622300" y="5048250"/>
          <p14:tracePt t="25257" x="582613" y="5208588"/>
          <p14:tracePt t="25273" x="582613" y="5268913"/>
          <p14:tracePt t="25291" x="582613" y="5449888"/>
          <p14:tracePt t="25307" x="582613" y="5470525"/>
          <p14:tracePt t="25324" x="663575" y="5611813"/>
          <p14:tracePt t="25340" x="682625" y="5630863"/>
          <p14:tracePt t="25357" x="742950" y="5672138"/>
          <p14:tracePt t="25374" x="823913" y="5711825"/>
          <p14:tracePt t="25391" x="923925" y="5792788"/>
          <p14:tracePt t="25407" x="984250" y="5792788"/>
          <p14:tracePt t="25423" x="1044575" y="5792788"/>
          <p14:tracePt t="25442" x="1085850" y="5772150"/>
          <p14:tracePt t="25444" x="1146175" y="5732463"/>
          <p14:tracePt t="25457" x="1165225" y="5711825"/>
          <p14:tracePt t="25459" x="1185863" y="5691188"/>
          <p14:tracePt t="25473" x="1206500" y="5691188"/>
          <p14:tracePt t="25475" x="1346200" y="5591175"/>
          <p14:tracePt t="25491" x="1385888" y="5570538"/>
          <p14:tracePt t="25492" x="1547813" y="5551488"/>
          <p14:tracePt t="25507" x="1768475" y="5491163"/>
          <p14:tracePt t="25524" x="2130425" y="5349875"/>
          <p14:tracePt t="25541" x="2190750" y="5349875"/>
          <p14:tracePt t="25543" x="2290763" y="5329238"/>
          <p14:tracePt t="25558" x="2330450" y="5310188"/>
          <p14:tracePt t="25560" x="2390775" y="5289550"/>
          <p14:tracePt t="25573" x="2492375" y="5249863"/>
          <p14:tracePt t="25575" x="2511425" y="5229225"/>
          <p14:tracePt t="25591" x="2592388" y="5127625"/>
          <p14:tracePt t="25607" x="2652713" y="5048250"/>
          <p14:tracePt t="25609" x="2652713" y="4967288"/>
          <p14:tracePt t="25624" x="2733675" y="4867275"/>
          <p14:tracePt t="25626" x="2752725" y="4806950"/>
          <p14:tracePt t="25641" x="2773363" y="4705350"/>
          <p14:tracePt t="25643" x="2794000" y="4645025"/>
          <p14:tracePt t="25658" x="2873375" y="4484688"/>
          <p14:tracePt t="25674" x="2873375" y="4424363"/>
          <p14:tracePt t="25691" x="2954338" y="4122738"/>
          <p14:tracePt t="25707" x="2974975" y="4022725"/>
          <p14:tracePt t="25709" x="2974975" y="3981450"/>
          <p14:tracePt t="25724" x="2974975" y="3902075"/>
          <p14:tracePt t="25726" x="2974975" y="3841750"/>
          <p14:tracePt t="25742" x="2974975" y="3700463"/>
          <p14:tracePt t="25758" x="2974975" y="3660775"/>
          <p14:tracePt t="25774" x="2974975" y="3559175"/>
          <p14:tracePt t="25792" x="2974975" y="3519488"/>
          <p14:tracePt t="25807" x="2933700" y="3479800"/>
          <p14:tracePt t="25825" x="2794000" y="3398838"/>
          <p14:tracePt t="25840" x="2733675" y="3338513"/>
          <p14:tracePt t="25857" x="2632075" y="3317875"/>
          <p14:tracePt t="25874" x="2571750" y="3278188"/>
          <p14:tracePt t="25891" x="2532063" y="3278188"/>
          <p14:tracePt t="25893" x="2511425" y="3278188"/>
          <p14:tracePt t="25907" x="2471738" y="3278188"/>
          <p14:tracePt t="25909" x="2432050" y="3278188"/>
          <p14:tracePt t="25925" x="2371725" y="3278188"/>
          <p14:tracePt t="25959" x="2351088" y="3278188"/>
          <p14:tracePt t="25964" x="2330450" y="3278188"/>
          <p14:tracePt t="25975" x="2251075" y="3278188"/>
          <p14:tracePt t="25991" x="2130425" y="3278188"/>
          <p14:tracePt t="26007" x="2030413" y="3278188"/>
          <p14:tracePt t="26024" x="1808163" y="3278188"/>
          <p14:tracePt t="26040" x="1768475" y="3278188"/>
          <p14:tracePt t="26522" x="1768475" y="3298825"/>
          <p14:tracePt t="26529" x="1728788" y="3438525"/>
          <p14:tracePt t="26542" x="1647825" y="3579813"/>
          <p14:tracePt t="26545" x="1608138" y="3619500"/>
          <p14:tracePt t="26561" x="1506538" y="3881438"/>
          <p14:tracePt t="26574" x="1406525" y="4062413"/>
          <p14:tracePt t="26576" x="1366838" y="4143375"/>
          <p14:tracePt t="26592" x="1346200" y="4222750"/>
          <p14:tracePt t="26594" x="1266825" y="4343400"/>
          <p14:tracePt t="26610" x="1246188" y="4484688"/>
          <p14:tracePt t="26625" x="1225550" y="4584700"/>
          <p14:tracePt t="26642" x="1206500" y="4765675"/>
          <p14:tracePt t="26644" x="1206500" y="4826000"/>
          <p14:tracePt t="26658" x="1206500" y="4946650"/>
          <p14:tracePt t="26676" x="1206500" y="5087938"/>
          <p14:tracePt t="26691" x="1206500" y="5127625"/>
          <p14:tracePt t="26693" x="1206500" y="5168900"/>
          <p14:tracePt t="26708" x="1206500" y="5208588"/>
          <p14:tracePt t="26711" x="1206500" y="5268913"/>
          <p14:tracePt t="26725" x="1185863" y="5349875"/>
          <p14:tracePt t="26743" x="1185863" y="5389563"/>
          <p14:tracePt t="26759" x="1185863" y="5430838"/>
          <p14:tracePt t="26761" x="1185863" y="5470525"/>
          <p14:tracePt t="26775" x="1185863" y="5491163"/>
          <p14:tracePt t="26792" x="1185863" y="5510213"/>
          <p14:tracePt t="26810" x="1185863" y="5530850"/>
          <p14:tracePt t="26824" x="1185863" y="5591175"/>
          <p14:tracePt t="26841" x="1185863" y="5630863"/>
          <p14:tracePt t="26858" x="1185863" y="5651500"/>
          <p14:tracePt t="26876" x="1206500" y="5651500"/>
          <p14:tracePt t="26995" x="1225550" y="5651500"/>
          <p14:tracePt t="27005" x="1246188" y="5651500"/>
          <p14:tracePt t="27018" x="1266825" y="5651500"/>
          <p14:tracePt t="27029" x="1306513" y="5651500"/>
          <p14:tracePt t="27042" x="1327150" y="5651500"/>
          <p14:tracePt t="27045" x="1346200" y="5651500"/>
          <p14:tracePt t="27058" x="1366838" y="5611813"/>
          <p14:tracePt t="27061" x="1385888" y="5611813"/>
          <p14:tracePt t="27075" x="1446213" y="5570538"/>
          <p14:tracePt t="27092" x="1487488" y="5551488"/>
          <p14:tracePt t="27094" x="1566863" y="5510213"/>
          <p14:tracePt t="27096" x="1668463" y="5449888"/>
          <p14:tracePt t="27108" x="1747838" y="5410200"/>
          <p14:tracePt t="27125" x="1889125" y="5349875"/>
          <p14:tracePt t="27215" x="1928813" y="5329238"/>
          <p14:tracePt t="27228" x="1949450" y="5329238"/>
          <p14:tracePt t="27236" x="1970088" y="5329238"/>
          <p14:tracePt t="27302" x="1970088" y="5310188"/>
          <p14:tracePt t="27338" x="1989138" y="5289550"/>
          <p14:tracePt t="27370" x="2009775" y="5268913"/>
          <p14:tracePt t="27402" x="2030413" y="5268913"/>
          <p14:tracePt t="27421" x="2049463" y="5229225"/>
          <p14:tracePt t="27430" x="2090738" y="5208588"/>
          <p14:tracePt t="27450" x="2109788" y="5189538"/>
          <p14:tracePt t="27459" x="2151063" y="5168900"/>
          <p14:tracePt t="27476" x="2230438" y="5108575"/>
          <p14:tracePt t="27492" x="2351088" y="5048250"/>
          <p14:tracePt t="27510" x="2471738" y="5048250"/>
          <p14:tracePt t="27525" x="2511425" y="5027613"/>
          <p14:tracePt t="27561" x="2532063" y="5006975"/>
          <p14:tracePt t="27571" x="2552700" y="5006975"/>
          <p14:tracePt t="27579" x="2592388" y="4967288"/>
          <p14:tracePt t="27593" x="2613025" y="4967288"/>
          <p14:tracePt t="27595" x="2632075" y="4946650"/>
          <p14:tracePt t="27609" x="2652713" y="4946650"/>
          <p14:tracePt t="27694" x="2652713" y="4927600"/>
          <p14:tracePt t="27701" x="2673350" y="4886325"/>
          <p14:tracePt t="28163" x="2752725" y="4867275"/>
          <p14:tracePt t="28173" x="2773363" y="4826000"/>
          <p14:tracePt t="28243" x="2794000" y="4806950"/>
          <p14:tracePt t="28252" x="2794000" y="4765675"/>
          <p14:tracePt t="28260" x="2794000" y="4605338"/>
          <p14:tracePt t="28280" x="2794000" y="4343400"/>
          <p14:tracePt t="28284" x="2794000" y="4283075"/>
          <p14:tracePt t="28293" x="2752725" y="4222750"/>
          <p14:tracePt t="28310" x="2713038" y="4143375"/>
          <p14:tracePt t="28367" x="2692400" y="4122738"/>
          <p14:tracePt t="28375" x="2652713" y="4122738"/>
          <p14:tracePt t="28382" x="2613025" y="4102100"/>
          <p14:tracePt t="28394" x="2571750" y="4083050"/>
          <p14:tracePt t="28411" x="2552700" y="4041775"/>
          <p14:tracePt t="28413" x="2432050" y="4022725"/>
          <p14:tracePt t="28428" x="2251075" y="4022725"/>
          <p14:tracePt t="28444" x="1970088" y="4022725"/>
          <p14:tracePt t="28461" x="1868488" y="4022725"/>
          <p14:tracePt t="28463" x="1789113" y="4022725"/>
          <p14:tracePt t="28479" x="1627188" y="4002088"/>
          <p14:tracePt t="28494" x="1587500" y="4002088"/>
          <p14:tracePt t="28497" x="1566863" y="4002088"/>
          <p14:tracePt t="28521" x="1527175" y="4002088"/>
          <p14:tracePt t="28536" x="1506538" y="4002088"/>
          <p14:tracePt t="28543" x="1466850" y="4022725"/>
          <p14:tracePt t="28560" x="1366838" y="4102100"/>
          <p14:tracePt t="28578" x="1285875" y="4143375"/>
          <p14:tracePt t="28580" x="1225550" y="4222750"/>
          <p14:tracePt t="28595" x="1185863" y="4264025"/>
          <p14:tracePt t="28610" x="1165225" y="4283075"/>
          <p14:tracePt t="28628" x="1104900" y="4343400"/>
          <p14:tracePt t="28644" x="1004888" y="4484688"/>
          <p14:tracePt t="28661" x="944563" y="4545013"/>
          <p14:tracePt t="28663" x="923925" y="4605338"/>
          <p14:tracePt t="28677" x="923925" y="4665663"/>
          <p14:tracePt t="28693" x="904875" y="4725988"/>
          <p14:tracePt t="28712" x="904875" y="4786313"/>
          <p14:tracePt t="28801" x="904875" y="4826000"/>
          <p14:tracePt t="28821" x="944563" y="4826000"/>
          <p14:tracePt t="28829" x="965200" y="4826000"/>
          <p14:tracePt t="28844" x="984250" y="4826000"/>
          <p14:tracePt t="28862" x="1025525" y="4826000"/>
          <p14:tracePt t="28879" x="1065213" y="4826000"/>
          <p14:tracePt t="28895" x="1125538" y="4826000"/>
          <p14:tracePt t="28911" x="1165225" y="4826000"/>
          <p14:tracePt t="28913" x="1246188" y="4806950"/>
          <p14:tracePt t="28917" x="1306513" y="4765675"/>
          <p14:tracePt t="28927" x="1406525" y="4725988"/>
          <p14:tracePt t="28944" x="1487488" y="4686300"/>
          <p14:tracePt t="28962" x="1587500" y="4645025"/>
          <p14:tracePt t="28978" x="1728788" y="4545013"/>
          <p14:tracePt t="28994" x="1747838" y="4545013"/>
          <p14:tracePt t="28996" x="1808163" y="4505325"/>
          <p14:tracePt t="29012" x="1928813" y="4445000"/>
          <p14:tracePt t="29029" x="1949450" y="4445000"/>
          <p14:tracePt t="29031" x="1989138" y="4424363"/>
          <p14:tracePt t="29044" x="2009775" y="4424363"/>
          <p14:tracePt t="29046" x="2090738" y="4384675"/>
          <p14:tracePt t="29061" x="2151063" y="4364038"/>
          <p14:tracePt t="29079" x="2190750" y="4343400"/>
          <p14:tracePt t="29095" x="2230438" y="4343400"/>
          <p14:tracePt t="29111" x="2271713" y="4343400"/>
          <p14:tracePt t="29113" x="2351088" y="4324350"/>
          <p14:tracePt t="29128" x="2371725" y="4303713"/>
          <p14:tracePt t="29131" x="2390775" y="4283075"/>
          <p14:tracePt t="29144" x="2451100" y="4264025"/>
          <p14:tracePt t="29162" x="2613025" y="4143375"/>
          <p14:tracePt t="29178" x="2652713" y="4122738"/>
          <p14:tracePt t="29195" x="2733675" y="4083050"/>
          <p14:tracePt t="29211" x="2752725" y="4062413"/>
          <p14:tracePt t="29214" x="2773363" y="4022725"/>
          <p14:tracePt t="29227" x="2794000" y="3981450"/>
          <p14:tracePt t="29244" x="2833688" y="3962400"/>
          <p14:tracePt t="29262" x="2873375" y="3921125"/>
          <p14:tracePt t="29264" x="2894013" y="3902075"/>
          <p14:tracePt t="29279" x="2914650" y="3860800"/>
          <p14:tracePt t="29294" x="2933700" y="3821113"/>
          <p14:tracePt t="29313" x="2994025" y="3760788"/>
          <p14:tracePt t="29328" x="3035300" y="3679825"/>
          <p14:tracePt t="29344" x="3054350" y="3679825"/>
          <p14:tracePt t="29346" x="3095625" y="3640138"/>
          <p14:tracePt t="29362" x="3135313" y="3579813"/>
          <p14:tracePt t="29377" x="3195638" y="3459163"/>
          <p14:tracePt t="29395" x="3235325" y="3359150"/>
          <p14:tracePt t="29411" x="3275013" y="3257550"/>
          <p14:tracePt t="29429" x="3295650" y="3117850"/>
          <p14:tracePt t="29445" x="3376613" y="3016250"/>
          <p14:tracePt t="29462" x="3436938" y="2816225"/>
          <p14:tracePt t="29477" x="3516313" y="2635250"/>
          <p14:tracePt t="29496" x="3557588" y="2473325"/>
          <p14:tracePt t="29512" x="3576638" y="2393950"/>
          <p14:tracePt t="29528" x="3597275" y="2352675"/>
          <p14:tracePt t="29531" x="3636963" y="2292350"/>
          <p14:tracePt t="29558" x="3657600" y="2273300"/>
          <p14:tracePt t="29620" x="3678238" y="2252663"/>
          <p14:tracePt t="29632" x="3717925" y="2252663"/>
          <p14:tracePt t="29640" x="3757613" y="2252663"/>
          <p14:tracePt t="29647" x="3798888" y="2252663"/>
          <p14:tracePt t="29662" x="3838575" y="2252663"/>
          <p14:tracePt t="29677" x="3979863" y="2333625"/>
          <p14:tracePt t="29680" x="3998913" y="2373313"/>
          <p14:tracePt t="29695" x="4040188" y="2413000"/>
          <p14:tracePt t="29696" x="4140200" y="2514600"/>
          <p14:tracePt t="29711" x="4200525" y="2674938"/>
          <p14:tracePt t="29728" x="4219575" y="2816225"/>
          <p14:tracePt t="29744" x="4300538" y="3076575"/>
          <p14:tracePt t="29762" x="4421188" y="3257550"/>
          <p14:tracePt t="29764" x="4521200" y="3317875"/>
          <p14:tracePt t="29777" x="4641850" y="3419475"/>
          <p14:tracePt t="29779" x="4683125" y="3459163"/>
          <p14:tracePt t="29795" x="4843463" y="3740150"/>
          <p14:tracePt t="29811" x="4864100" y="3841750"/>
          <p14:tracePt t="29813" x="4924425" y="4041775"/>
          <p14:tracePt t="29828" x="4984750" y="4183063"/>
          <p14:tracePt t="29830" x="5024438" y="4283075"/>
          <p14:tracePt t="29846" x="5064125" y="4364038"/>
          <p14:tracePt t="29861" x="5084763" y="4384675"/>
          <p14:tracePt t="29878" x="5103813" y="4384675"/>
          <p14:tracePt t="29880" x="5124450" y="4384675"/>
          <p14:tracePt t="29894" x="5224463" y="4384675"/>
          <p14:tracePt t="29896" x="5265738" y="4384675"/>
          <p14:tracePt t="29912" x="5386388" y="4384675"/>
          <p14:tracePt t="29914" x="5426075" y="4384675"/>
          <p14:tracePt t="29928" x="5486400" y="4384675"/>
          <p14:tracePt t="29930" x="5526088" y="4384675"/>
          <p14:tracePt t="29945" x="5627688" y="4384675"/>
          <p14:tracePt t="29962" x="5848350" y="4384675"/>
          <p14:tracePt t="29978" x="6029325" y="4384675"/>
          <p14:tracePt t="29980" x="6169025" y="4364038"/>
          <p14:tracePt t="29995" x="6330950" y="4343400"/>
          <p14:tracePt t="30030" x="6350000" y="4324350"/>
          <p14:tracePt t="30037" x="6370638" y="4324350"/>
          <p14:tracePt t="30044" x="6430963" y="4303713"/>
          <p14:tracePt t="30061" x="6591300" y="4283075"/>
          <p14:tracePt t="30079" x="6832600" y="4264025"/>
          <p14:tracePt t="30095" x="7173913" y="4222750"/>
          <p14:tracePt t="30113" x="7375525" y="4222750"/>
          <p14:tracePt t="30166" x="7396163" y="4222750"/>
          <p14:tracePt t="30180" x="7415213" y="4222750"/>
          <p14:tracePt t="30187" x="7435850" y="4222750"/>
          <p14:tracePt t="30194" x="7456488" y="4203700"/>
          <p14:tracePt t="30213" x="7456488" y="4162425"/>
          <p14:tracePt t="30229" x="7456488" y="4122738"/>
          <p14:tracePt t="30245" x="7456488" y="4062413"/>
          <p14:tracePt t="30263" x="7456488" y="3941763"/>
          <p14:tracePt t="30278" x="7456488" y="3902075"/>
          <p14:tracePt t="30280" x="7456488" y="3881438"/>
          <p14:tracePt t="30295" x="7456488" y="3800475"/>
          <p14:tracePt t="30297" x="7435850" y="3781425"/>
          <p14:tracePt t="30311" x="7415213" y="3781425"/>
          <p14:tracePt t="30313" x="7396163" y="3760788"/>
          <p14:tracePt t="30329" x="7294563" y="3679825"/>
          <p14:tracePt t="30331" x="7234238" y="3619500"/>
          <p14:tracePt t="30344" x="7194550" y="3600450"/>
          <p14:tracePt t="30361" x="7173913" y="3559175"/>
          <p14:tracePt t="30379" x="7154863" y="3540125"/>
          <p14:tracePt t="30394" x="7134225" y="3540125"/>
          <p14:tracePt t="30427" x="7113588" y="3540125"/>
          <p14:tracePt t="30435" x="7094538" y="3540125"/>
          <p14:tracePt t="30445" x="7073900" y="3540125"/>
          <p14:tracePt t="30462" x="6932613" y="3540125"/>
          <p14:tracePt t="30479" x="6813550" y="3540125"/>
          <p14:tracePt t="30495" x="6651625" y="3540125"/>
          <p14:tracePt t="30513" x="6551613" y="3498850"/>
          <p14:tracePt t="30529" x="6410325" y="3459163"/>
          <p14:tracePt t="30559" x="6391275" y="3459163"/>
          <p14:tracePt t="30684" x="6370638" y="3438525"/>
          <p14:tracePt t="30716" x="6370638" y="3419475"/>
          <p14:tracePt t="30731" x="6410325" y="3398838"/>
          <p14:tracePt t="30740" x="6470650" y="3317875"/>
          <p14:tracePt t="30748" x="6572250" y="3217863"/>
          <p14:tracePt t="30764" x="6672263" y="3117850"/>
          <p14:tracePt t="30767" x="6753225" y="2976563"/>
          <p14:tracePt t="30780" x="6832600" y="2876550"/>
          <p14:tracePt t="30782" x="6853238" y="2735263"/>
          <p14:tracePt t="30795" x="6892925" y="2674938"/>
          <p14:tracePt t="30797" x="6892925" y="2574925"/>
          <p14:tracePt t="30814" x="6892925" y="2373313"/>
          <p14:tracePt t="30830" x="6892925" y="2333625"/>
          <p14:tracePt t="30831" x="6853238" y="2232025"/>
          <p14:tracePt t="30846" x="6853238" y="2071688"/>
          <p14:tracePt t="30848" x="6792913" y="1851025"/>
          <p14:tracePt t="30862" x="6692900" y="1749425"/>
          <p14:tracePt t="30864" x="6551613" y="1487488"/>
          <p14:tracePt t="30880" x="6430963" y="1266825"/>
          <p14:tracePt t="30881" x="6310313" y="1046163"/>
          <p14:tracePt t="30895" x="6149975" y="823913"/>
          <p14:tracePt t="30897" x="5888038" y="603250"/>
          <p14:tracePt t="30913" x="5688013" y="301625"/>
          <p14:tracePt t="30915" x="5507038" y="1206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F9F1325-BA2B-8771-F982-147F977FB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0905" y="1565142"/>
            <a:ext cx="2971800" cy="42672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36E6190-6950-1F6A-DCE6-26F5A15DE4F5}"/>
              </a:ext>
            </a:extLst>
          </p:cNvPr>
          <p:cNvSpPr txBox="1"/>
          <p:nvPr/>
        </p:nvSpPr>
        <p:spPr>
          <a:xfrm>
            <a:off x="4572000" y="5832342"/>
            <a:ext cx="45425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Hallazgos compatibles con EQ en bovinos en establecimientos </a:t>
            </a:r>
            <a:r>
              <a:rPr lang="es-ES" dirty="0" err="1"/>
              <a:t>faenadores</a:t>
            </a:r>
            <a:r>
              <a:rPr lang="es-ES" dirty="0"/>
              <a:t>.</a:t>
            </a:r>
          </a:p>
          <a:p>
            <a:pPr algn="ctr"/>
            <a:r>
              <a:rPr lang="es-ES" dirty="0"/>
              <a:t> Periodo 2019- 2021 (n=611.682)</a:t>
            </a:r>
            <a:endParaRPr lang="es-AR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F869455-2FF9-AAF3-C6CC-C6B4984D7C79}"/>
              </a:ext>
            </a:extLst>
          </p:cNvPr>
          <p:cNvSpPr/>
          <p:nvPr/>
        </p:nvSpPr>
        <p:spPr>
          <a:xfrm>
            <a:off x="-41028" y="35038"/>
            <a:ext cx="9155574" cy="1233721"/>
          </a:xfrm>
          <a:prstGeom prst="rect">
            <a:avLst/>
          </a:prstGeom>
          <a:solidFill>
            <a:srgbClr val="009999"/>
          </a:solidFill>
          <a:ln w="25400" cap="flat" cmpd="sng" algn="ctr">
            <a:solidFill>
              <a:srgbClr val="009999"/>
            </a:solidFill>
            <a:prstDash val="solid"/>
          </a:ln>
          <a:effectLst>
            <a:glow rad="101600">
              <a:srgbClr val="AAE2CA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3586A12-C9F3-56D3-8C32-2DCEBA9A2C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580" y="163504"/>
            <a:ext cx="2598910" cy="102557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69553CE-3946-EC6A-0DFA-CA54DAA19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030" y="1427415"/>
            <a:ext cx="3808517" cy="524117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582367A-1788-AA6D-1010-1DA26C09FFC1}"/>
              </a:ext>
            </a:extLst>
          </p:cNvPr>
          <p:cNvSpPr txBox="1"/>
          <p:nvPr/>
        </p:nvSpPr>
        <p:spPr>
          <a:xfrm>
            <a:off x="1165244" y="30480"/>
            <a:ext cx="34067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 en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Argentina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C2D0D25-7DAB-7BFC-C0E0-83DA0BF8BD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528" y="124539"/>
            <a:ext cx="1054716" cy="1054716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CAB78B-0646-4F67-DB07-4E6F87648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8</a:t>
            </a:fld>
            <a:endParaRPr lang="es-AR"/>
          </a:p>
        </p:txBody>
      </p:sp>
      <p:pic>
        <p:nvPicPr>
          <p:cNvPr id="11" name="Vídeo 10">
            <a:hlinkClick r:id="" action="ppaction://media"/>
            <a:extLst>
              <a:ext uri="{FF2B5EF4-FFF2-40B4-BE49-F238E27FC236}">
                <a16:creationId xmlns:a16="http://schemas.microsoft.com/office/drawing/2014/main" id="{916BECB1-96C0-B8E3-09DD-94D787F070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rcRect l="21875" r="21875"/>
          <a:stretch>
            <a:fillRect/>
          </a:stretch>
        </p:blipFill>
        <p:spPr>
          <a:xfrm>
            <a:off x="6882490" y="0"/>
            <a:ext cx="2261510" cy="2261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296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39"/>
    </mc:Choice>
    <mc:Fallback xmlns="">
      <p:transition spd="slow" advTm="37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55" x="8821738" y="2614613"/>
          <p14:tracePt t="2963" x="8761413" y="2614613"/>
          <p14:tracePt t="2976" x="8420100" y="2614613"/>
          <p14:tracePt t="2992" x="8320088" y="2614613"/>
          <p14:tracePt t="2994" x="8178800" y="2614613"/>
          <p14:tracePt t="3010" x="7997825" y="2654300"/>
          <p14:tracePt t="3012" x="7816850" y="2695575"/>
          <p14:tracePt t="3027" x="7577138" y="2774950"/>
          <p14:tracePt t="3029" x="7354888" y="2835275"/>
          <p14:tracePt t="3042" x="6853238" y="2976563"/>
          <p14:tracePt t="3059" x="6551613" y="3097213"/>
          <p14:tracePt t="3061" x="6330950" y="3197225"/>
          <p14:tracePt t="3076" x="6129338" y="3217863"/>
          <p14:tracePt t="3094" x="5326063" y="3600450"/>
          <p14:tracePt t="3109" x="4803775" y="3860800"/>
          <p14:tracePt t="3125" x="4562475" y="3962400"/>
          <p14:tracePt t="3128" x="4300538" y="4083050"/>
          <p14:tracePt t="3143" x="3979863" y="4364038"/>
          <p14:tracePt t="3160" x="3798888" y="4505325"/>
          <p14:tracePt t="3176" x="3416300" y="4786313"/>
          <p14:tracePt t="3192" x="3155950" y="5006975"/>
          <p14:tracePt t="3209" x="3014663" y="5189538"/>
          <p14:tracePt t="3211" x="2914650" y="5329238"/>
          <p14:tracePt t="3225" x="2873375" y="5430838"/>
          <p14:tracePt t="3227" x="2794000" y="5611813"/>
          <p14:tracePt t="3242" x="2713038" y="5711825"/>
          <p14:tracePt t="3244" x="2592388" y="5811838"/>
          <p14:tracePt t="3258" x="2351088" y="5953125"/>
          <p14:tracePt t="3260" x="2170113" y="6034088"/>
          <p14:tracePt t="3275" x="1949450" y="6154738"/>
          <p14:tracePt t="3277" x="1808163" y="6234113"/>
          <p14:tracePt t="3293" x="1647825" y="6396038"/>
          <p14:tracePt t="3309" x="1385888" y="6656388"/>
          <p14:tracePt t="3325" x="1185863" y="6757988"/>
          <p14:tracePt t="3804" x="3859213" y="6656388"/>
          <p14:tracePt t="3813" x="4562475" y="6556375"/>
          <p14:tracePt t="3826" x="5124450" y="6435725"/>
          <p14:tracePt t="3843" x="5988050" y="6435725"/>
          <p14:tracePt t="3860" x="6753225" y="6415088"/>
          <p14:tracePt t="3862" x="6892925" y="6375400"/>
          <p14:tracePt t="3877" x="7094538" y="6375400"/>
          <p14:tracePt t="3895" x="7415213" y="6335713"/>
          <p14:tracePt t="3896" x="7556500" y="6234113"/>
          <p14:tracePt t="3909" x="7737475" y="6173788"/>
          <p14:tracePt t="3927" x="8078788" y="6094413"/>
          <p14:tracePt t="3942" x="8621713" y="5913438"/>
          <p14:tracePt t="18081" x="8661400" y="4786313"/>
          <p14:tracePt t="18086" x="8440738" y="4906963"/>
          <p14:tracePt t="18099" x="8039100" y="5189538"/>
          <p14:tracePt t="18105" x="7897813" y="5229225"/>
          <p14:tracePt t="18118" x="7816850" y="5349875"/>
          <p14:tracePt t="18127" x="7797800" y="5349875"/>
          <p14:tracePt t="18130" x="7777163" y="5370513"/>
          <p14:tracePt t="18146" x="7777163" y="5389563"/>
          <p14:tracePt t="18160" x="7777163" y="5410200"/>
          <p14:tracePt t="18178" x="7758113" y="5570538"/>
          <p14:tracePt t="18192" x="7697788" y="5630863"/>
          <p14:tracePt t="18194" x="7616825" y="5751513"/>
          <p14:tracePt t="18212" x="7456488" y="5872163"/>
          <p14:tracePt t="18215" x="7415213" y="5913438"/>
          <p14:tracePt t="18242" x="7275513" y="6013450"/>
          <p14:tracePt t="18243" x="7254875" y="6034088"/>
          <p14:tracePt t="18259" x="7215188" y="6034088"/>
          <p14:tracePt t="18278" x="7194550" y="6034088"/>
          <p14:tracePt t="18293" x="7194550" y="6053138"/>
          <p14:tracePt t="18294" x="7154863" y="6113463"/>
          <p14:tracePt t="18395" x="7154863" y="6094413"/>
          <p14:tracePt t="18403" x="7154863" y="6073775"/>
          <p14:tracePt t="18411" x="7154863" y="6053138"/>
          <p14:tracePt t="18427" x="7154863" y="6034088"/>
          <p14:tracePt t="18442" x="7154863" y="5992813"/>
          <p14:tracePt t="18461" x="7173913" y="5932488"/>
          <p14:tracePt t="18476" x="7173913" y="5913438"/>
          <p14:tracePt t="18491" x="7194550" y="5892800"/>
          <p14:tracePt t="18511" x="7234238" y="5772150"/>
          <p14:tracePt t="18527" x="7275513" y="5751513"/>
          <p14:tracePt t="18528" x="7294563" y="5711825"/>
          <p14:tracePt t="18543" x="7335838" y="5651500"/>
          <p14:tracePt t="18545" x="7375525" y="5570538"/>
          <p14:tracePt t="18559" x="7375525" y="5551488"/>
          <p14:tracePt t="18561" x="7375525" y="5491163"/>
          <p14:tracePt t="18574" x="7375525" y="5449888"/>
          <p14:tracePt t="18593" x="7375525" y="5410200"/>
          <p14:tracePt t="18612" x="7375525" y="5349875"/>
          <p14:tracePt t="18625" x="7375525" y="5310188"/>
          <p14:tracePt t="18642" x="7375525" y="5268913"/>
          <p14:tracePt t="18643" x="7396163" y="5208588"/>
          <p14:tracePt t="18660" x="7396163" y="5168900"/>
          <p14:tracePt t="18661" x="7415213" y="5127625"/>
          <p14:tracePt t="18676" x="7415213" y="5108575"/>
          <p14:tracePt t="18678" x="7415213" y="5048250"/>
          <p14:tracePt t="18693" x="7415213" y="5027613"/>
          <p14:tracePt t="18710" x="7415213" y="4987925"/>
          <p14:tracePt t="18712" x="7415213" y="4946650"/>
          <p14:tracePt t="18728" x="7435850" y="4806950"/>
          <p14:tracePt t="18743" x="7435850" y="4765675"/>
          <p14:tracePt t="18763" x="7496175" y="4464050"/>
          <p14:tracePt t="18776" x="7496175" y="4424363"/>
          <p14:tracePt t="18795" x="7496175" y="4303713"/>
          <p14:tracePt t="18811" x="7496175" y="4264025"/>
          <p14:tracePt t="18814" x="7496175" y="4243388"/>
          <p14:tracePt t="18829" x="7496175" y="4183063"/>
          <p14:tracePt t="18843" x="7496175" y="4143375"/>
          <p14:tracePt t="18845" x="7496175" y="4102100"/>
          <p14:tracePt t="18860" x="7496175" y="4062413"/>
          <p14:tracePt t="18862" x="7496175" y="4022725"/>
          <p14:tracePt t="18866" x="7496175" y="3921125"/>
          <p14:tracePt t="18878" x="7496175" y="3860800"/>
          <p14:tracePt t="18895" x="7456488" y="3740150"/>
          <p14:tracePt t="18898" x="7435850" y="3660775"/>
          <p14:tracePt t="18926" x="7415213" y="3619500"/>
          <p14:tracePt t="18947" x="7415213" y="3600450"/>
          <p14:tracePt t="18962" x="7396163" y="3540125"/>
          <p14:tracePt t="18965" x="7375525" y="3519488"/>
          <p14:tracePt t="18974" x="7315200" y="3479800"/>
          <p14:tracePt t="18992" x="7294563" y="3438525"/>
          <p14:tracePt t="19012" x="7234238" y="3298825"/>
          <p14:tracePt t="19042" x="7215188" y="3217863"/>
          <p14:tracePt t="19060" x="7154863" y="3157538"/>
          <p14:tracePt t="19061" x="7154863" y="3136900"/>
          <p14:tracePt t="19075" x="7113588" y="3097213"/>
          <p14:tracePt t="19094" x="7094538" y="2976563"/>
          <p14:tracePt t="19109" x="7094538" y="2936875"/>
          <p14:tracePt t="19111" x="7094538" y="2916238"/>
          <p14:tracePt t="19128" x="7094538" y="2855913"/>
          <p14:tracePt t="19203" x="7073900" y="2835275"/>
          <p14:tracePt t="19215" x="7053263" y="2816225"/>
          <p14:tracePt t="19226" x="6992938" y="2795588"/>
          <p14:tracePt t="19244" x="6973888" y="2774950"/>
          <p14:tracePt t="19246" x="6892925" y="2774950"/>
          <p14:tracePt t="19261" x="6753225" y="2774950"/>
          <p14:tracePt t="19277" x="6530975" y="2774950"/>
          <p14:tracePt t="19281" x="6008688" y="2755900"/>
          <p14:tracePt t="19290" x="5688013" y="2755900"/>
          <p14:tracePt t="19300" x="5365750" y="2755900"/>
          <p14:tracePt t="19306" x="5084763" y="2755900"/>
          <p14:tracePt t="19316" x="4883150" y="2755900"/>
          <p14:tracePt t="19327" x="4602163" y="2755900"/>
          <p14:tracePt t="19329" x="4340225" y="2714625"/>
          <p14:tracePt t="19345" x="3979863" y="2674938"/>
          <p14:tracePt t="19348" x="3738563" y="2674938"/>
          <p14:tracePt t="19362" x="3416300" y="2654300"/>
          <p14:tracePt t="19365" x="3175000" y="2614613"/>
          <p14:tracePt t="19378" x="2974975" y="2614613"/>
          <p14:tracePt t="19380" x="2813050" y="2614613"/>
          <p14:tracePt t="19394" x="2692400" y="2614613"/>
          <p14:tracePt t="19397" x="2511425" y="2614613"/>
          <p14:tracePt t="19400" x="2432050" y="2654300"/>
          <p14:tracePt t="19412" x="2351088" y="2674938"/>
          <p14:tracePt t="19431" x="2190750" y="2714625"/>
          <p14:tracePt t="19444" x="2109788" y="2735263"/>
          <p14:tracePt t="19446" x="2109788" y="2755900"/>
          <p14:tracePt t="19467" x="2090738" y="2774950"/>
          <p14:tracePt t="19655" x="2109788" y="2774950"/>
          <p14:tracePt t="19688" x="2109788" y="2755900"/>
          <p14:tracePt t="19712" x="2109788" y="2714625"/>
          <p14:tracePt t="19729" x="2109788" y="2674938"/>
          <p14:tracePt t="19749" x="2090738" y="2674938"/>
          <p14:tracePt t="19759" x="2070100" y="2654300"/>
          <p14:tracePt t="19798" x="2030413" y="2654300"/>
          <p14:tracePt t="19806" x="2009775" y="2654300"/>
          <p14:tracePt t="19818" x="1989138" y="2695575"/>
          <p14:tracePt t="19832" x="1970088" y="2916238"/>
          <p14:tracePt t="19844" x="1949450" y="2976563"/>
          <p14:tracePt t="19861" x="1949450" y="3217863"/>
          <p14:tracePt t="19863" x="1889125" y="3317875"/>
          <p14:tracePt t="19880" x="1889125" y="3398838"/>
          <p14:tracePt t="19882" x="1808163" y="3559175"/>
          <p14:tracePt t="19897" x="1808163" y="3679825"/>
          <p14:tracePt t="19911" x="1789113" y="3781425"/>
          <p14:tracePt t="19913" x="1789113" y="3902075"/>
          <p14:tracePt t="19927" x="1789113" y="3962400"/>
          <p14:tracePt t="19929" x="1789113" y="4022725"/>
          <p14:tracePt t="19946" x="1789113" y="4041775"/>
          <p14:tracePt t="19948" x="1808163" y="4162425"/>
          <p14:tracePt t="19964" x="1828800" y="4183063"/>
          <p14:tracePt t="19977" x="1868488" y="4264025"/>
          <p14:tracePt t="19996" x="1889125" y="4303713"/>
          <p14:tracePt t="20012" x="1889125" y="4324350"/>
          <p14:tracePt t="20015" x="1928813" y="4364038"/>
          <p14:tracePt t="20031" x="1989138" y="4445000"/>
          <p14:tracePt t="20046" x="2030413" y="4484688"/>
          <p14:tracePt t="20060" x="2049463" y="4505325"/>
          <p14:tracePt t="20080" x="2070100" y="4524375"/>
          <p14:tracePt t="20094" x="2130425" y="4545013"/>
          <p14:tracePt t="20096" x="2170113" y="4545013"/>
          <p14:tracePt t="20111" x="2230438" y="4545013"/>
          <p14:tracePt t="20129" x="2290763" y="4545013"/>
          <p14:tracePt t="20194" x="2330450" y="4545013"/>
          <p14:tracePt t="20206" x="2351088" y="4545013"/>
          <p14:tracePt t="20221" x="2390775" y="4545013"/>
          <p14:tracePt t="20227" x="2492375" y="4545013"/>
          <p14:tracePt t="20244" x="2511425" y="4545013"/>
          <p14:tracePt t="20246" x="2511425" y="4505325"/>
          <p14:tracePt t="20261" x="2571750" y="4484688"/>
          <p14:tracePt t="20277" x="2632075" y="4464050"/>
          <p14:tracePt t="20279" x="2692400" y="4445000"/>
          <p14:tracePt t="20295" x="2773363" y="4384675"/>
          <p14:tracePt t="20310" x="2894013" y="4364038"/>
          <p14:tracePt t="20311" x="2914650" y="4324350"/>
          <p14:tracePt t="20328" x="3035300" y="4264025"/>
          <p14:tracePt t="20330" x="3074988" y="4222750"/>
          <p14:tracePt t="20347" x="3235325" y="4022725"/>
          <p14:tracePt t="20363" x="3295650" y="3941763"/>
          <p14:tracePt t="20365" x="3376613" y="3841750"/>
          <p14:tracePt t="20378" x="3455988" y="3781425"/>
          <p14:tracePt t="20381" x="3476625" y="3740150"/>
          <p14:tracePt t="20396" x="3536950" y="3600450"/>
          <p14:tracePt t="20412" x="3536950" y="3559175"/>
          <p14:tracePt t="20415" x="3576638" y="3459163"/>
          <p14:tracePt t="20429" x="3576638" y="3398838"/>
          <p14:tracePt t="20432" x="3636963" y="3338513"/>
          <p14:tracePt t="20436" x="3657600" y="3197225"/>
          <p14:tracePt t="20453" x="3657600" y="3136900"/>
          <p14:tracePt t="20463" x="3657600" y="3057525"/>
          <p14:tracePt t="20478" x="3657600" y="3036888"/>
          <p14:tracePt t="20482" x="3657600" y="2955925"/>
          <p14:tracePt t="20498" x="3636963" y="2895600"/>
          <p14:tracePt t="20529" x="3516313" y="2695575"/>
          <p14:tracePt t="20546" x="3497263" y="2674938"/>
          <p14:tracePt t="20550" x="3455988" y="2654300"/>
          <p14:tracePt t="20553" x="3355975" y="2593975"/>
          <p14:tracePt t="20566" x="3355975" y="2574925"/>
          <p14:tracePt t="20578" x="3255963" y="2514600"/>
          <p14:tracePt t="20580" x="3235325" y="2493963"/>
          <p14:tracePt t="20583" x="3175000" y="2433638"/>
          <p14:tracePt t="20593" x="3135313" y="2413000"/>
          <p14:tracePt t="20612" x="2974975" y="2292350"/>
          <p14:tracePt t="20628" x="2794000" y="2252663"/>
          <p14:tracePt t="20644" x="2571750" y="2232025"/>
          <p14:tracePt t="20661" x="2371725" y="2192338"/>
          <p14:tracePt t="20677" x="2251075" y="2171700"/>
          <p14:tracePt t="20695" x="2151063" y="2171700"/>
          <p14:tracePt t="20711" x="2030413" y="2171700"/>
          <p14:tracePt t="20729" x="1989138" y="2171700"/>
          <p14:tracePt t="20730" x="1970088" y="2171700"/>
          <p14:tracePt t="20743" x="1949450" y="2171700"/>
          <p14:tracePt t="20762" x="1868488" y="2232025"/>
          <p14:tracePt t="20764" x="1808163" y="2273300"/>
          <p14:tracePt t="20778" x="1728788" y="2373313"/>
          <p14:tracePt t="20795" x="1687513" y="2433638"/>
          <p14:tracePt t="20796" x="1687513" y="2493963"/>
          <p14:tracePt t="20813" x="1668463" y="2614613"/>
          <p14:tracePt t="20826" x="1668463" y="2714625"/>
          <p14:tracePt t="20847" x="1808163" y="2997200"/>
          <p14:tracePt t="20861" x="1909763" y="3036888"/>
          <p14:tracePt t="20863" x="2090738" y="3217863"/>
          <p14:tracePt t="20878" x="2351088" y="3317875"/>
          <p14:tracePt t="20880" x="2673350" y="3459163"/>
          <p14:tracePt t="20895" x="3175000" y="3619500"/>
          <p14:tracePt t="20912" x="3697288" y="3721100"/>
          <p14:tracePt t="20913" x="4140200" y="3760788"/>
          <p14:tracePt t="20930" x="5245100" y="3841750"/>
          <p14:tracePt t="20945" x="5748338" y="3841750"/>
          <p14:tracePt t="20947" x="6108700" y="3841750"/>
          <p14:tracePt t="20962" x="6530975" y="3841750"/>
          <p14:tracePt t="20963" x="6932613" y="3841750"/>
          <p14:tracePt t="20976" x="7335838" y="3841750"/>
          <p14:tracePt t="20996" x="8601075" y="3679825"/>
          <p14:tracePt t="20998" x="9123363" y="3660775"/>
          <p14:tracePt t="27007" x="8902700" y="2514600"/>
          <p14:tracePt t="27016" x="8701088" y="2433638"/>
          <p14:tracePt t="27034" x="8359775" y="2152650"/>
          <p14:tracePt t="27036" x="8220075" y="2032000"/>
          <p14:tracePt t="27050" x="8159750" y="1971675"/>
          <p14:tracePt t="27067" x="7777163" y="1689100"/>
          <p14:tracePt t="27085" x="7335838" y="1387475"/>
          <p14:tracePt t="27087" x="7113588" y="1146175"/>
          <p14:tracePt t="27099" x="6892925" y="1025525"/>
          <p14:tracePt t="27119" x="6551613" y="623888"/>
          <p14:tracePt t="27120" x="6451600" y="401638"/>
          <p14:tracePt t="27136" x="6330950" y="22066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6F869455-2FF9-AAF3-C6CC-C6B4984D7C79}"/>
              </a:ext>
            </a:extLst>
          </p:cNvPr>
          <p:cNvSpPr/>
          <p:nvPr/>
        </p:nvSpPr>
        <p:spPr>
          <a:xfrm>
            <a:off x="-41028" y="35038"/>
            <a:ext cx="9155574" cy="1233721"/>
          </a:xfrm>
          <a:prstGeom prst="rect">
            <a:avLst/>
          </a:prstGeom>
          <a:solidFill>
            <a:srgbClr val="009999"/>
          </a:solidFill>
          <a:ln w="25400" cap="flat" cmpd="sng" algn="ctr">
            <a:solidFill>
              <a:srgbClr val="009999"/>
            </a:solidFill>
            <a:prstDash val="solid"/>
          </a:ln>
          <a:effectLst>
            <a:glow rad="101600">
              <a:srgbClr val="AAE2CA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3586A12-C9F3-56D3-8C32-2DCEBA9A2C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0905" y="139108"/>
            <a:ext cx="2598910" cy="102557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69553CE-3946-EC6A-0DFA-CA54DAA19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946" y="1668593"/>
            <a:ext cx="3090937" cy="425365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76DC006-4C0B-112F-6C69-D1ACEE773F4E}"/>
              </a:ext>
            </a:extLst>
          </p:cNvPr>
          <p:cNvSpPr txBox="1"/>
          <p:nvPr/>
        </p:nvSpPr>
        <p:spPr>
          <a:xfrm>
            <a:off x="5053264" y="5499798"/>
            <a:ext cx="33477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Casos EQ Humanos </a:t>
            </a:r>
          </a:p>
          <a:p>
            <a:pPr algn="ctr"/>
            <a:r>
              <a:rPr lang="es-ES" dirty="0"/>
              <a:t>Periodo 2019- 2023 (n=2.368) </a:t>
            </a:r>
            <a:endParaRPr lang="es-AR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B859FB7-F223-3BCC-A588-4600383660C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8185" t="12385" r="30096" b="2365"/>
          <a:stretch/>
        </p:blipFill>
        <p:spPr>
          <a:xfrm>
            <a:off x="5310119" y="1668593"/>
            <a:ext cx="2701158" cy="392802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E2AC039-D709-8DFB-2BE9-FEED127D9ED0}"/>
              </a:ext>
            </a:extLst>
          </p:cNvPr>
          <p:cNvSpPr txBox="1"/>
          <p:nvPr/>
        </p:nvSpPr>
        <p:spPr>
          <a:xfrm>
            <a:off x="492112" y="6168184"/>
            <a:ext cx="86224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dirty="0">
                <a:solidFill>
                  <a:srgbClr val="FF0000"/>
                </a:solidFill>
              </a:rPr>
              <a:t>https://hidatidosis.ar/wp-content/uploads/2024/09/Hidatidosis-SOLO-ben_694_se_9-Abril-2024.pdf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8CD9FB0-BF1E-6E85-9636-956B5D1CB306}"/>
              </a:ext>
            </a:extLst>
          </p:cNvPr>
          <p:cNvSpPr txBox="1"/>
          <p:nvPr/>
        </p:nvSpPr>
        <p:spPr>
          <a:xfrm>
            <a:off x="1165244" y="30480"/>
            <a:ext cx="34067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 en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Argentina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5920630-7DD0-6F4F-84FD-35CD6EA83B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528" y="124539"/>
            <a:ext cx="1054716" cy="1054716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F02C21E-6691-3171-379E-307EEA63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6DFE-DA9E-4DCA-B7C2-8347574A5A8D}" type="slidenum">
              <a:rPr lang="es-AR" smtClean="0"/>
              <a:t>9</a:t>
            </a:fld>
            <a:endParaRPr lang="es-AR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4A5095A1-84EB-15BB-65FC-A3ABD3E3F2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543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66"/>
    </mc:Choice>
    <mc:Fallback xmlns="">
      <p:transition spd="slow" advTm="48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4215" x="2679700" y="6235700"/>
          <p14:tracePt t="4606" x="4521200" y="6777038"/>
          <p14:tracePt t="4620" x="4843463" y="6737350"/>
          <p14:tracePt t="4638" x="5727700" y="6637338"/>
          <p14:tracePt t="4640" x="6310313" y="6637338"/>
          <p14:tracePt t="4655" x="7616825" y="6456363"/>
          <p14:tracePt t="4670" x="8320088" y="6375400"/>
          <p14:tracePt t="6961" x="8521700" y="4243388"/>
          <p14:tracePt t="6965" x="8118475" y="4162425"/>
          <p14:tracePt t="6975" x="7716838" y="4102100"/>
          <p14:tracePt t="6993" x="7094538" y="3981450"/>
          <p14:tracePt t="7009" x="6892925" y="3841750"/>
          <p14:tracePt t="7023" x="6872288" y="3841750"/>
          <p14:tracePt t="7026" x="6853238" y="3821113"/>
          <p14:tracePt t="7040" x="6832600" y="3760788"/>
          <p14:tracePt t="7057" x="6813550" y="3740150"/>
          <p14:tracePt t="7073" x="6792913" y="3721100"/>
          <p14:tracePt t="7075" x="6772275" y="3721100"/>
          <p14:tracePt t="7091" x="6692900" y="3721100"/>
          <p14:tracePt t="7106" x="6611938" y="3721100"/>
          <p14:tracePt t="7159" x="6591300" y="3721100"/>
          <p14:tracePt t="7166" x="6511925" y="3760788"/>
          <p14:tracePt t="7174" x="6410325" y="3841750"/>
          <p14:tracePt t="7191" x="6129338" y="4041775"/>
          <p14:tracePt t="7207" x="5827713" y="4283075"/>
          <p14:tracePt t="7223" x="5688013" y="4403725"/>
          <p14:tracePt t="7227" x="5567363" y="4545013"/>
          <p14:tracePt t="7241" x="5465763" y="4705350"/>
          <p14:tracePt t="7257" x="5446713" y="4786313"/>
          <p14:tracePt t="7259" x="5446713" y="4826000"/>
          <p14:tracePt t="7274" x="5446713" y="4906963"/>
          <p14:tracePt t="7290" x="5465763" y="4906963"/>
          <p14:tracePt t="7292" x="5486400" y="4906963"/>
          <p14:tracePt t="7308" x="5567363" y="4906963"/>
          <p14:tracePt t="7323" x="5727700" y="4906963"/>
          <p14:tracePt t="7341" x="5888038" y="4867275"/>
          <p14:tracePt t="7357" x="5929313" y="4846638"/>
          <p14:tracePt t="7359" x="5948363" y="4826000"/>
          <p14:tracePt t="7373" x="5988050" y="4806950"/>
          <p14:tracePt t="7390" x="6029325" y="4725988"/>
          <p14:tracePt t="7392" x="6048375" y="4725988"/>
          <p14:tracePt t="7406" x="6069013" y="4686300"/>
          <p14:tracePt t="7423" x="6149975" y="4505325"/>
          <p14:tracePt t="7441" x="6249988" y="4343400"/>
          <p14:tracePt t="7443" x="6330950" y="4243388"/>
          <p14:tracePt t="7457" x="6410325" y="4143375"/>
          <p14:tracePt t="7459" x="6451600" y="4062413"/>
          <p14:tracePt t="7473" x="6530975" y="4002088"/>
          <p14:tracePt t="7491" x="6853238" y="3721100"/>
          <p14:tracePt t="7493" x="7013575" y="3579813"/>
          <p14:tracePt t="7507" x="7215188" y="3459163"/>
          <p14:tracePt t="7509" x="7516813" y="3298825"/>
          <p14:tracePt t="7523" x="7777163" y="3157538"/>
          <p14:tracePt t="7541" x="8139113" y="2855913"/>
          <p14:tracePt t="7543" x="8199438" y="2714625"/>
          <p14:tracePt t="7557" x="8220075" y="2614613"/>
          <p14:tracePt t="7573" x="8320088" y="2232025"/>
          <p14:tracePt t="7590" x="8420100" y="1971675"/>
          <p14:tracePt t="7592" x="8420100" y="1870075"/>
          <p14:tracePt t="7607" x="8420100" y="1730375"/>
          <p14:tracePt t="7609" x="8420100" y="1608138"/>
          <p14:tracePt t="7624" x="8420100" y="1447800"/>
          <p14:tracePt t="7640" x="8380413" y="1347788"/>
          <p14:tracePt t="7642" x="8299450" y="1287463"/>
          <p14:tracePt t="7658" x="8220075" y="1166813"/>
          <p14:tracePt t="7660" x="8178800" y="1125538"/>
          <p14:tracePt t="7675" x="7978775" y="1085850"/>
          <p14:tracePt t="7691" x="7858125" y="1065213"/>
          <p14:tracePt t="7692" x="7777163" y="1065213"/>
          <p14:tracePt t="7709" x="7415213" y="1025525"/>
          <p14:tracePt t="7723" x="7173913" y="1025525"/>
          <p14:tracePt t="7741" x="6591300" y="1025525"/>
          <p14:tracePt t="7758" x="6470650" y="1025525"/>
          <p14:tracePt t="7760" x="6391275" y="1025525"/>
          <p14:tracePt t="7775" x="6189663" y="1085850"/>
          <p14:tracePt t="7790" x="6129338" y="1166813"/>
          <p14:tracePt t="7792" x="6089650" y="1185863"/>
          <p14:tracePt t="7809" x="5929313" y="1246188"/>
          <p14:tracePt t="7825" x="5788025" y="1306513"/>
          <p14:tracePt t="7841" x="5688013" y="1408113"/>
          <p14:tracePt t="7842" x="5627688" y="1468438"/>
          <p14:tracePt t="7857" x="5526088" y="1508125"/>
          <p14:tracePt t="7860" x="5365750" y="1649413"/>
          <p14:tracePt t="7873" x="5265738" y="1730375"/>
          <p14:tracePt t="7891" x="5043488" y="1930400"/>
          <p14:tracePt t="7892" x="4883150" y="2011363"/>
          <p14:tracePt t="7909" x="4762500" y="2132013"/>
          <p14:tracePt t="7925" x="4662488" y="2292350"/>
          <p14:tracePt t="7940" x="4662488" y="2413000"/>
          <p14:tracePt t="7942" x="4622800" y="2514600"/>
          <p14:tracePt t="7959" x="4481513" y="2835275"/>
          <p14:tracePt t="7974" x="4421188" y="2976563"/>
          <p14:tracePt t="7976" x="4421188" y="3178175"/>
          <p14:tracePt t="7990" x="4421188" y="3378200"/>
          <p14:tracePt t="7993" x="4421188" y="3619500"/>
          <p14:tracePt t="8009" x="4421188" y="3941763"/>
          <p14:tracePt t="8024" x="4421188" y="4143375"/>
          <p14:tracePt t="8026" x="4421188" y="4324350"/>
          <p14:tracePt t="8041" x="4521200" y="4464050"/>
          <p14:tracePt t="8043" x="4581525" y="4665663"/>
          <p14:tracePt t="8057" x="4641850" y="4846638"/>
          <p14:tracePt t="8059" x="4662488" y="5006975"/>
          <p14:tracePt t="8074" x="4762500" y="5470525"/>
          <p14:tracePt t="8090" x="4843463" y="5691188"/>
          <p14:tracePt t="8093" x="5064125" y="5892800"/>
          <p14:tracePt t="8107" x="5164138" y="6053138"/>
          <p14:tracePt t="8110" x="5245100" y="6275388"/>
          <p14:tracePt t="8125" x="5365750" y="6396038"/>
          <p14:tracePt t="8127" x="5507038" y="6535738"/>
          <p14:tracePt t="8140" x="5586413" y="6596063"/>
          <p14:tracePt t="8142" x="5688013" y="6656388"/>
          <p14:tracePt t="8159" x="5808663" y="6737350"/>
          <p14:tracePt t="8175" x="6008688" y="6818313"/>
          <p14:tracePt t="8299" x="7816850" y="6716713"/>
          <p14:tracePt t="8307" x="7877175" y="6677025"/>
          <p14:tracePt t="8325" x="7937500" y="6596063"/>
          <p14:tracePt t="8341" x="7997825" y="6496050"/>
          <p14:tracePt t="8343" x="8058150" y="6456363"/>
          <p14:tracePt t="8357" x="8159750" y="6254750"/>
          <p14:tracePt t="8375" x="8299450" y="5992813"/>
          <p14:tracePt t="8391" x="8420100" y="5732463"/>
          <p14:tracePt t="8408" x="8501063" y="5510213"/>
          <p14:tracePt t="8425" x="8582025" y="5208588"/>
          <p14:tracePt t="8440" x="8642350" y="4906963"/>
          <p14:tracePt t="8458" x="8661400" y="4746625"/>
          <p14:tracePt t="8475" x="8661400" y="4584700"/>
          <p14:tracePt t="8491" x="8661400" y="4445000"/>
          <p14:tracePt t="8509" x="8661400" y="4384675"/>
          <p14:tracePt t="8512" x="8661400" y="4324350"/>
          <p14:tracePt t="8524" x="8661400" y="4243388"/>
          <p14:tracePt t="8541" x="8661400" y="4083050"/>
          <p14:tracePt t="8559" x="8661400" y="3962400"/>
          <p14:tracePt t="8562" x="8642350" y="3881438"/>
          <p14:tracePt t="8574" x="8621713" y="3841750"/>
          <p14:tracePt t="8591" x="8601075" y="3800475"/>
          <p14:tracePt t="8610" x="8540750" y="3760788"/>
          <p14:tracePt t="8625" x="8540750" y="3700463"/>
          <p14:tracePt t="8643" x="8540750" y="3679825"/>
          <p14:tracePt t="8659" x="8521700" y="3640138"/>
          <p14:tracePt t="9996" x="8521700" y="3619500"/>
          <p14:tracePt t="10012" x="8521700" y="3700463"/>
          <p14:tracePt t="10022" x="8521700" y="3740150"/>
          <p14:tracePt t="10030" x="8480425" y="3841750"/>
          <p14:tracePt t="10042" x="8480425" y="3962400"/>
          <p14:tracePt t="10061" x="8420100" y="4283075"/>
          <p14:tracePt t="10076" x="8380413" y="4403725"/>
          <p14:tracePt t="10092" x="8359775" y="4665663"/>
          <p14:tracePt t="10109" x="8320088" y="4826000"/>
          <p14:tracePt t="10125" x="8259763" y="4967288"/>
          <p14:tracePt t="10143" x="8139113" y="5087938"/>
          <p14:tracePt t="10145" x="8099425" y="5168900"/>
          <p14:tracePt t="10159" x="8039100" y="5249863"/>
          <p14:tracePt t="10175" x="7837488" y="5510213"/>
          <p14:tracePt t="10194" x="7716838" y="5591175"/>
          <p14:tracePt t="10210" x="7697788" y="5611813"/>
          <p14:tracePt t="10212" x="7677150" y="5651500"/>
          <p14:tracePt t="10227" x="7677150" y="5691188"/>
          <p14:tracePt t="10242" x="7677150" y="5711825"/>
          <p14:tracePt t="10260" x="7656513" y="5772150"/>
          <p14:tracePt t="10262" x="7637463" y="5811838"/>
          <p14:tracePt t="10275" x="7637463" y="5832475"/>
          <p14:tracePt t="10293" x="7596188" y="5892800"/>
          <p14:tracePt t="10309" x="7577138" y="5892800"/>
          <p14:tracePt t="10311" x="7556500" y="5913438"/>
          <p14:tracePt t="10327" x="7556500" y="5932488"/>
          <p14:tracePt t="10342" x="7535863" y="5973763"/>
          <p14:tracePt t="10360" x="7516813" y="5992813"/>
          <p14:tracePt t="10362" x="7516813" y="6013450"/>
          <p14:tracePt t="10376" x="7496175" y="6034088"/>
          <p14:tracePt t="10393" x="7475538" y="6053138"/>
          <p14:tracePt t="10410" x="7435850" y="6094413"/>
          <p14:tracePt t="10496" x="7415213" y="6134100"/>
          <p14:tracePt t="10509" x="7396163" y="6134100"/>
          <p14:tracePt t="10515" x="7335838" y="6094413"/>
          <p14:tracePt t="10526" x="7294563" y="6053138"/>
          <p14:tracePt t="10543" x="7215188" y="5913438"/>
          <p14:tracePt t="10561" x="7013575" y="5732463"/>
          <p14:tracePt t="10577" x="6992938" y="5711825"/>
          <p14:tracePt t="10578" x="6953250" y="5651500"/>
          <p14:tracePt t="10594" x="6892925" y="5491163"/>
          <p14:tracePt t="10610" x="6892925" y="5449888"/>
          <p14:tracePt t="10612" x="6872288" y="5349875"/>
          <p14:tracePt t="10626" x="6853238" y="5310188"/>
          <p14:tracePt t="10628" x="6853238" y="5268913"/>
          <p14:tracePt t="10644" x="6832600" y="5208588"/>
          <p14:tracePt t="10661" x="6832600" y="5168900"/>
          <p14:tracePt t="10678" x="6832600" y="5127625"/>
          <p14:tracePt t="10694" x="6832600" y="5108575"/>
          <p14:tracePt t="10696" x="6832600" y="5048250"/>
          <p14:tracePt t="10710" x="6813550" y="4967288"/>
          <p14:tracePt t="10726" x="6772275" y="4906963"/>
          <p14:tracePt t="10744" x="6772275" y="4826000"/>
          <p14:tracePt t="10760" x="6772275" y="4786313"/>
          <p14:tracePt t="10776" x="6772275" y="4746625"/>
          <p14:tracePt t="10793" x="6692900" y="4625975"/>
          <p14:tracePt t="10810" x="6651625" y="4524375"/>
          <p14:tracePt t="10826" x="6611938" y="4424363"/>
          <p14:tracePt t="10844" x="6572250" y="4343400"/>
          <p14:tracePt t="10860" x="6530975" y="4203700"/>
          <p14:tracePt t="10877" x="6491288" y="4143375"/>
          <p14:tracePt t="10893" x="6491288" y="4102100"/>
          <p14:tracePt t="10910" x="6451600" y="4062413"/>
          <p14:tracePt t="10934" x="6430963" y="4062413"/>
          <p14:tracePt t="10951" x="6410325" y="4062413"/>
          <p14:tracePt t="11131" x="6370638" y="4062413"/>
          <p14:tracePt t="11139" x="6370638" y="4083050"/>
          <p14:tracePt t="11149" x="6370638" y="4102100"/>
          <p14:tracePt t="11162" x="6370638" y="4122738"/>
          <p14:tracePt t="11178" x="6370638" y="4143375"/>
          <p14:tracePt t="11193" x="6370638" y="4203700"/>
          <p14:tracePt t="11210" x="6370638" y="4303713"/>
          <p14:tracePt t="11227" x="6410325" y="4384675"/>
          <p14:tracePt t="11244" x="6451600" y="4505325"/>
          <p14:tracePt t="11260" x="6470650" y="4565650"/>
          <p14:tracePt t="11262" x="6470650" y="4605338"/>
          <p14:tracePt t="11278" x="6470650" y="4625975"/>
          <p14:tracePt t="11293" x="6491288" y="4625975"/>
          <p14:tracePt t="11424" x="6491288" y="4645025"/>
          <p14:tracePt t="11431" x="6530975" y="4686300"/>
          <p14:tracePt t="11443" x="6530975" y="4705350"/>
          <p14:tracePt t="11460" x="6591300" y="4786313"/>
          <p14:tracePt t="11462" x="6611938" y="4806950"/>
          <p14:tracePt t="11484" x="6632575" y="4826000"/>
          <p14:tracePt t="11501" x="6651625" y="4846638"/>
          <p14:tracePt t="11512" x="6651625" y="4867275"/>
          <p14:tracePt t="11528" x="6651625" y="4886325"/>
          <p14:tracePt t="11545" x="6672263" y="4927600"/>
          <p14:tracePt t="11563" x="6692900" y="4927600"/>
          <p14:tracePt t="11579" x="6711950" y="4946650"/>
          <p14:tracePt t="11595" x="6753225" y="4946650"/>
          <p14:tracePt t="11689" x="6772275" y="4946650"/>
          <p14:tracePt t="11765" x="6772275" y="4927600"/>
          <p14:tracePt t="11779" x="6772275" y="4906963"/>
          <p14:tracePt t="11791" x="6772275" y="4886325"/>
          <p14:tracePt t="11798" x="6772275" y="4867275"/>
          <p14:tracePt t="11810" x="6772275" y="4846638"/>
          <p14:tracePt t="11828" x="6772275" y="4786313"/>
          <p14:tracePt t="11844" x="6792913" y="4765675"/>
          <p14:tracePt t="11861" x="6813550" y="4705350"/>
          <p14:tracePt t="11879" x="6832600" y="4686300"/>
          <p14:tracePt t="11895" x="6913563" y="4645025"/>
          <p14:tracePt t="11910" x="7073900" y="4605338"/>
          <p14:tracePt t="11928" x="7194550" y="4545013"/>
          <p14:tracePt t="11944" x="7315200" y="4484688"/>
          <p14:tracePt t="11961" x="7535863" y="4464050"/>
          <p14:tracePt t="11963" x="7656513" y="4464050"/>
          <p14:tracePt t="11977" x="7758113" y="4464050"/>
          <p14:tracePt t="11995" x="8159750" y="4384675"/>
          <p14:tracePt t="12011" x="8280400" y="4384675"/>
          <p14:tracePt t="12013" x="8359775" y="4384675"/>
          <p14:tracePt t="12069" x="8259763" y="4384675"/>
          <p14:tracePt t="12079" x="8178800" y="4384675"/>
          <p14:tracePt t="12088" x="8118475" y="4384675"/>
          <p14:tracePt t="12094" x="8039100" y="4384675"/>
          <p14:tracePt t="12111" x="7858125" y="4384675"/>
          <p14:tracePt t="12113" x="7777163" y="4384675"/>
          <p14:tracePt t="12128" x="7656513" y="4384675"/>
          <p14:tracePt t="12130" x="7496175" y="4384675"/>
          <p14:tracePt t="12145" x="7315200" y="4384675"/>
          <p14:tracePt t="12146" x="7234238" y="4384675"/>
          <p14:tracePt t="12161" x="7154863" y="4384675"/>
          <p14:tracePt t="12162" x="7073900" y="4384675"/>
          <p14:tracePt t="12179" x="6892925" y="4384675"/>
          <p14:tracePt t="12195" x="6832600" y="4384675"/>
          <p14:tracePt t="12196" x="6732588" y="4384675"/>
          <p14:tracePt t="12212" x="6651625" y="4424363"/>
          <p14:tracePt t="12213" x="6551613" y="4445000"/>
          <p14:tracePt t="12229" x="6370638" y="4445000"/>
          <p14:tracePt t="12244" x="6330950" y="4445000"/>
          <p14:tracePt t="12246" x="6310313" y="4445000"/>
          <p14:tracePt t="12515" x="6270625" y="4445000"/>
          <p14:tracePt t="12620" x="6289675" y="4403725"/>
          <p14:tracePt t="12631" x="6310313" y="4403725"/>
          <p14:tracePt t="12640" x="6330950" y="4384675"/>
          <p14:tracePt t="12669" x="6350000" y="4384675"/>
          <p14:tracePt t="12676" x="6391275" y="4384675"/>
          <p14:tracePt t="12686" x="6430963" y="4384675"/>
          <p14:tracePt t="12695" x="6470650" y="4384675"/>
          <p14:tracePt t="12712" x="6651625" y="4384675"/>
          <p14:tracePt t="12729" x="6892925" y="4384675"/>
          <p14:tracePt t="12745" x="7154863" y="4384675"/>
          <p14:tracePt t="12763" x="7275513" y="4384675"/>
          <p14:tracePt t="12765" x="7315200" y="4384675"/>
          <p14:tracePt t="12881" x="7294563" y="4403725"/>
          <p14:tracePt t="12887" x="7275513" y="4403725"/>
          <p14:tracePt t="12895" x="7254875" y="4403725"/>
          <p14:tracePt t="12911" x="7154863" y="4424363"/>
          <p14:tracePt t="12929" x="7053263" y="4445000"/>
          <p14:tracePt t="12946" x="6992938" y="4445000"/>
          <p14:tracePt t="12949" x="6973888" y="4445000"/>
          <p14:tracePt t="12962" x="6953250" y="4445000"/>
          <p14:tracePt t="12978" x="6913563" y="4445000"/>
          <p14:tracePt t="12997" x="6832600" y="4445000"/>
          <p14:tracePt t="13013" x="6813550" y="4445000"/>
          <p14:tracePt t="13029" x="6732588" y="4445000"/>
          <p14:tracePt t="13031" x="6711950" y="4445000"/>
          <p14:tracePt t="13046" x="6651625" y="4403725"/>
          <p14:tracePt t="13062" x="6591300" y="4343400"/>
          <p14:tracePt t="13064" x="6551613" y="4303713"/>
          <p14:tracePt t="13080" x="6470650" y="4264025"/>
          <p14:tracePt t="13096" x="6410325" y="4203700"/>
          <p14:tracePt t="13113" x="6391275" y="4203700"/>
          <p14:tracePt t="13169" x="6370638" y="4203700"/>
          <p14:tracePt t="13181" x="6310313" y="4203700"/>
          <p14:tracePt t="13187" x="6289675" y="4243388"/>
          <p14:tracePt t="13198" x="6249988" y="4283075"/>
          <p14:tracePt t="13213" x="6229350" y="4303713"/>
          <p14:tracePt t="13215" x="6189663" y="4403725"/>
          <p14:tracePt t="13231" x="6169025" y="4484688"/>
          <p14:tracePt t="13245" x="6149975" y="4725988"/>
          <p14:tracePt t="13263" x="6149975" y="4826000"/>
          <p14:tracePt t="13264" x="6149975" y="4906963"/>
          <p14:tracePt t="13279" x="6149975" y="5027613"/>
          <p14:tracePt t="13280" x="6149975" y="5127625"/>
          <p14:tracePt t="13295" x="6149975" y="5289550"/>
          <p14:tracePt t="13313" x="6149975" y="5329238"/>
          <p14:tracePt t="13330" x="6149975" y="5389563"/>
          <p14:tracePt t="13527" x="6149975" y="5410200"/>
          <p14:tracePt t="13566" x="6169025" y="5410200"/>
          <p14:tracePt t="13573" x="6189663" y="5389563"/>
          <p14:tracePt t="13581" x="6210300" y="5370513"/>
          <p14:tracePt t="13598" x="6229350" y="5349875"/>
          <p14:tracePt t="13613" x="6249988" y="5310188"/>
          <p14:tracePt t="13615" x="6249988" y="5208588"/>
          <p14:tracePt t="13631" x="6249988" y="5108575"/>
          <p14:tracePt t="13647" x="6249988" y="5006975"/>
          <p14:tracePt t="13663" x="6249988" y="4927600"/>
          <p14:tracePt t="13680" x="6249988" y="4786313"/>
          <p14:tracePt t="13698" x="6249988" y="4686300"/>
          <p14:tracePt t="13702" x="6270625" y="4645025"/>
          <p14:tracePt t="13713" x="6270625" y="4625975"/>
          <p14:tracePt t="13731" x="6270625" y="4584700"/>
          <p14:tracePt t="13734" x="6270625" y="4565650"/>
          <p14:tracePt t="13746" x="6270625" y="4545013"/>
          <p14:tracePt t="13764" x="6270625" y="4505325"/>
          <p14:tracePt t="13781" x="6270625" y="4484688"/>
          <p14:tracePt t="13797" x="6270625" y="4464050"/>
          <p14:tracePt t="13813" x="6249988" y="4403725"/>
          <p14:tracePt t="13834" x="6229350" y="4384675"/>
          <p14:tracePt t="13848" x="6210300" y="4343400"/>
          <p14:tracePt t="13865" x="6189663" y="4343400"/>
          <p14:tracePt t="13881" x="6189663" y="4303713"/>
          <p14:tracePt t="13897" x="6189663" y="4243388"/>
          <p14:tracePt t="13899" x="6189663" y="4222750"/>
          <p14:tracePt t="13914" x="6169025" y="4122738"/>
          <p14:tracePt t="13930" x="6149975" y="4083050"/>
          <p14:tracePt t="13947" x="6149975" y="4022725"/>
          <p14:tracePt t="13963" x="6149975" y="3981450"/>
          <p14:tracePt t="13966" x="6149975" y="3962400"/>
          <p14:tracePt t="13979" x="6149975" y="3941763"/>
          <p14:tracePt t="13982" x="6149975" y="3921125"/>
          <p14:tracePt t="14276" x="6149975" y="3962400"/>
          <p14:tracePt t="14292" x="6149975" y="4002088"/>
          <p14:tracePt t="14299" x="6149975" y="4022725"/>
          <p14:tracePt t="14314" x="6149975" y="4041775"/>
          <p14:tracePt t="14317" x="6149975" y="4083050"/>
          <p14:tracePt t="14336" x="6149975" y="4102100"/>
          <p14:tracePt t="14346" x="6149975" y="4162425"/>
          <p14:tracePt t="14363" x="6149975" y="4203700"/>
          <p14:tracePt t="14381" x="6149975" y="4243388"/>
          <p14:tracePt t="14397" x="6149975" y="4264025"/>
          <p14:tracePt t="14534" x="6149975" y="4243388"/>
          <p14:tracePt t="14542" x="6149975" y="4222750"/>
          <p14:tracePt t="14549" x="6149975" y="4143375"/>
          <p14:tracePt t="14564" x="6069013" y="4062413"/>
          <p14:tracePt t="14566" x="6029325" y="4022725"/>
          <p14:tracePt t="14581" x="5988050" y="3962400"/>
          <p14:tracePt t="14583" x="5948363" y="3881438"/>
          <p14:tracePt t="14597" x="5888038" y="3821113"/>
          <p14:tracePt t="14599" x="5888038" y="3781425"/>
          <p14:tracePt t="14615" x="5868988" y="3721100"/>
          <p14:tracePt t="14631" x="5868988" y="3679825"/>
          <p14:tracePt t="14633" x="5868988" y="3660775"/>
          <p14:tracePt t="14647" x="5848350" y="3640138"/>
          <p14:tracePt t="14664" x="5848350" y="3600450"/>
          <p14:tracePt t="14680" x="5848350" y="3559175"/>
          <p14:tracePt t="14699" x="5848350" y="3540125"/>
          <p14:tracePt t="14739" x="5848350" y="3519488"/>
          <p14:tracePt t="14749" x="5848350" y="3498850"/>
          <p14:tracePt t="14765" x="5848350" y="3459163"/>
          <p14:tracePt t="14773" x="5808663" y="3419475"/>
          <p14:tracePt t="14781" x="5808663" y="3398838"/>
          <p14:tracePt t="14797" x="5788025" y="3359150"/>
          <p14:tracePt t="14814" x="5788025" y="3338513"/>
          <p14:tracePt t="14831" x="5767388" y="3278188"/>
          <p14:tracePt t="15132" x="5767388" y="3257550"/>
          <p14:tracePt t="15149" x="5767388" y="3298825"/>
          <p14:tracePt t="15157" x="5808663" y="3317875"/>
          <p14:tracePt t="15170" x="5827713" y="3338513"/>
          <p14:tracePt t="15180" x="5827713" y="3359150"/>
          <p14:tracePt t="15199" x="5888038" y="3378200"/>
          <p14:tracePt t="15214" x="5988050" y="3438525"/>
          <p14:tracePt t="15218" x="6008688" y="3438525"/>
          <p14:tracePt t="15221" x="6108700" y="3479800"/>
          <p14:tracePt t="15230" x="6210300" y="3498850"/>
          <p14:tracePt t="15247" x="6270625" y="3519488"/>
          <p14:tracePt t="15249" x="6370638" y="3519488"/>
          <p14:tracePt t="15265" x="6530975" y="3540125"/>
          <p14:tracePt t="15267" x="6651625" y="3559175"/>
          <p14:tracePt t="15280" x="6753225" y="3559175"/>
          <p14:tracePt t="15282" x="6953250" y="3600450"/>
          <p14:tracePt t="15299" x="7475538" y="3600450"/>
          <p14:tracePt t="15315" x="7837488" y="3600450"/>
          <p14:tracePt t="15317" x="8118475" y="3600450"/>
          <p14:tracePt t="24162" x="8942388" y="4041775"/>
          <p14:tracePt t="24172" x="8802688" y="3981450"/>
          <p14:tracePt t="24182" x="8661400" y="3881438"/>
          <p14:tracePt t="24190" x="8521700" y="3821113"/>
          <p14:tracePt t="24207" x="8440738" y="3760788"/>
          <p14:tracePt t="24210" x="8380413" y="3679825"/>
          <p14:tracePt t="24224" x="8359775" y="3660775"/>
          <p14:tracePt t="24227" x="8320088" y="3619500"/>
          <p14:tracePt t="24238" x="8299450" y="3619500"/>
          <p14:tracePt t="24256" x="8220075" y="3498850"/>
          <p14:tracePt t="24273" x="8058150" y="3398838"/>
          <p14:tracePt t="24275" x="7958138" y="3359150"/>
          <p14:tracePt t="24290" x="7877175" y="3257550"/>
          <p14:tracePt t="24308" x="7777163" y="3197225"/>
          <p14:tracePt t="24310" x="7697788" y="3117850"/>
          <p14:tracePt t="24323" x="7656513" y="3057525"/>
          <p14:tracePt t="24341" x="7496175" y="2955925"/>
          <p14:tracePt t="24357" x="7456488" y="2955925"/>
          <p14:tracePt t="24358" x="7415213" y="2936875"/>
          <p14:tracePt t="24373" x="7375525" y="2936875"/>
          <p14:tracePt t="24390" x="7354888" y="2936875"/>
          <p14:tracePt t="24407" x="7315200" y="2936875"/>
          <p14:tracePt t="24409" x="7254875" y="2936875"/>
          <p14:tracePt t="24423" x="7173913" y="2976563"/>
          <p14:tracePt t="24440" x="7034213" y="3157538"/>
          <p14:tracePt t="24442" x="7013575" y="3217863"/>
          <p14:tracePt t="24457" x="6973888" y="3298825"/>
          <p14:tracePt t="24458" x="6953250" y="3378200"/>
          <p14:tracePt t="24474" x="6913563" y="3519488"/>
          <p14:tracePt t="24475" x="6872288" y="3619500"/>
          <p14:tracePt t="24489" x="6872288" y="3760788"/>
          <p14:tracePt t="24508" x="6872288" y="3781425"/>
          <p14:tracePt t="24524" x="6872288" y="3821113"/>
          <p14:tracePt t="25015" x="6872288" y="3841750"/>
          <p14:tracePt t="25022" x="6813550" y="3841750"/>
          <p14:tracePt t="25033" x="6732588" y="3781425"/>
          <p14:tracePt t="25038" x="6551613" y="3559175"/>
          <p14:tracePt t="25048" x="6350000" y="3317875"/>
          <p14:tracePt t="25059" x="6169025" y="3097213"/>
          <p14:tracePt t="25060" x="5908675" y="2876550"/>
          <p14:tracePt t="25074" x="5667375" y="2635250"/>
          <p14:tracePt t="25092" x="4984750" y="1809750"/>
          <p14:tracePt t="25107" x="4702175" y="1508125"/>
          <p14:tracePt t="25109" x="4481513" y="1206500"/>
          <p14:tracePt t="25126" x="3938588" y="603250"/>
          <p14:tracePt t="26045" x="4581525" y="1327150"/>
          <p14:tracePt t="26051" x="4883150" y="1951038"/>
          <p14:tracePt t="26059" x="5265738" y="2674938"/>
          <p14:tracePt t="26076" x="5908675" y="4002088"/>
          <p14:tracePt t="26091" x="6210300" y="4545013"/>
          <p14:tracePt t="26093" x="6451600" y="5087938"/>
          <p14:tracePt t="26108" x="6872288" y="5872163"/>
          <p14:tracePt t="26126" x="7173913" y="6354763"/>
          <p14:tracePt t="26142" x="7254875" y="6435725"/>
          <p14:tracePt t="26158" x="7275513" y="6456363"/>
          <p14:tracePt t="26187" x="7275513" y="6435725"/>
          <p14:tracePt t="26194" x="7294563" y="6396038"/>
          <p14:tracePt t="26209" x="7294563" y="6254750"/>
          <p14:tracePt t="26225" x="7294563" y="6234113"/>
          <p14:tracePt t="26227" x="7315200" y="6154738"/>
          <p14:tracePt t="26242" x="7375525" y="6113463"/>
          <p14:tracePt t="26258" x="7456488" y="6094413"/>
          <p14:tracePt t="26276" x="7475538" y="6094413"/>
          <p14:tracePt t="26292" x="7577138" y="6094413"/>
          <p14:tracePt t="26310" x="7656513" y="6094413"/>
          <p14:tracePt t="26326" x="7677150" y="6094413"/>
          <p14:tracePt t="26328" x="7697788" y="6094413"/>
          <p14:tracePt t="26342" x="7716838" y="6094413"/>
          <p14:tracePt t="26358" x="7737475" y="6094413"/>
          <p14:tracePt t="26360" x="7758113" y="6094413"/>
          <p14:tracePt t="26376" x="7797800" y="6094413"/>
          <p14:tracePt t="26397" x="7816850" y="6094413"/>
          <p14:tracePt t="26418" x="7837488" y="6094413"/>
          <p14:tracePt t="26426" x="7877175" y="6073775"/>
          <p14:tracePt t="26446" x="7877175" y="6034088"/>
          <p14:tracePt t="26458" x="7877175" y="6013450"/>
          <p14:tracePt t="26475" x="7877175" y="5932488"/>
          <p14:tracePt t="26493" x="7816850" y="5772150"/>
          <p14:tracePt t="26494" x="7777163" y="5711825"/>
          <p14:tracePt t="26510" x="7716838" y="5570538"/>
          <p14:tracePt t="26526" x="7677150" y="5510213"/>
          <p14:tracePt t="26528" x="7637463" y="5430838"/>
          <p14:tracePt t="26542" x="7556500" y="5310188"/>
          <p14:tracePt t="26559" x="7475538" y="5148263"/>
          <p14:tracePt t="26577" x="7354888" y="4927600"/>
          <p14:tracePt t="26592" x="7315200" y="4846638"/>
          <p14:tracePt t="26610" x="7234238" y="4545013"/>
          <p14:tracePt t="26626" x="7215188" y="4484688"/>
          <p14:tracePt t="26628" x="7194550" y="4424363"/>
          <p14:tracePt t="26643" x="7134225" y="4283075"/>
          <p14:tracePt t="26659" x="7134225" y="4264025"/>
          <p14:tracePt t="26660" x="7113588" y="4222750"/>
          <p14:tracePt t="26676" x="7113588" y="4203700"/>
          <p14:tracePt t="26692" x="7113588" y="4162425"/>
          <p14:tracePt t="26710" x="7073900" y="4122738"/>
          <p14:tracePt t="26726" x="7053263" y="4083050"/>
          <p14:tracePt t="26743" x="7034213" y="4041775"/>
          <p14:tracePt t="26744" x="7034213" y="3981450"/>
          <p14:tracePt t="26759" x="7034213" y="3941763"/>
          <p14:tracePt t="26761" x="7034213" y="3902075"/>
          <p14:tracePt t="26776" x="6992938" y="3800475"/>
          <p14:tracePt t="26793" x="6992938" y="3760788"/>
          <p14:tracePt t="26795" x="6992938" y="3740150"/>
          <p14:tracePt t="26810" x="6973888" y="3700463"/>
          <p14:tracePt t="26827" x="6953250" y="3640138"/>
          <p14:tracePt t="26843" x="6932613" y="3619500"/>
          <p14:tracePt t="26859" x="6932613" y="3600450"/>
          <p14:tracePt t="26861" x="6913563" y="3579813"/>
          <p14:tracePt t="26876" x="6913563" y="3559175"/>
          <p14:tracePt t="26892" x="6892925" y="3540125"/>
          <p14:tracePt t="26910" x="6853238" y="3459163"/>
          <p14:tracePt t="26925" x="6813550" y="3438525"/>
          <p14:tracePt t="32964" x="6853238" y="3438525"/>
          <p14:tracePt t="32971" x="6892925" y="3438525"/>
          <p14:tracePt t="32982" x="7034213" y="3438525"/>
          <p14:tracePt t="33000" x="7596188" y="3438525"/>
          <p14:tracePt t="33003" x="7958138" y="3438525"/>
          <p14:tracePt t="33015" x="8239125" y="3438525"/>
          <p14:tracePt t="33032" x="9123363" y="3438525"/>
          <p14:tracePt t="35623" x="1828800" y="5470525"/>
          <p14:tracePt t="35632" x="2230438" y="5913438"/>
          <p14:tracePt t="35642" x="2613025" y="6254750"/>
          <p14:tracePt t="35652" x="2914650" y="6556375"/>
          <p14:tracePt t="36107" x="3497263" y="6737350"/>
          <p14:tracePt t="36117" x="3476625" y="6697663"/>
          <p14:tracePt t="36135" x="3455988" y="6697663"/>
          <p14:tracePt t="36151" x="3416300" y="6656388"/>
          <p14:tracePt t="36169" x="3395663" y="6637338"/>
          <p14:tracePt t="36171" x="3335338" y="6637338"/>
          <p14:tracePt t="36202" x="3235325" y="6577013"/>
          <p14:tracePt t="36205" x="3214688" y="6577013"/>
          <p14:tracePt t="36214" x="3195638" y="6577013"/>
          <p14:tracePt t="36237" x="3175000" y="6535738"/>
          <p14:tracePt t="36383" x="3195638" y="6535738"/>
          <p14:tracePt t="36390" x="3214688" y="6535738"/>
          <p14:tracePt t="36402" x="3255963" y="6535738"/>
          <p14:tracePt t="36420" x="3416300" y="6577013"/>
          <p14:tracePt t="36436" x="3476625" y="6596063"/>
          <p14:tracePt t="36438" x="3557588" y="6616700"/>
          <p14:tracePt t="36453" x="3738563" y="6616700"/>
          <p14:tracePt t="36468" x="3859213" y="6616700"/>
          <p14:tracePt t="36471" x="3979863" y="6616700"/>
          <p14:tracePt t="36486" x="4140200" y="6637338"/>
          <p14:tracePt t="36487" x="4240213" y="6656388"/>
          <p14:tracePt t="36502" x="4481513" y="6656388"/>
          <p14:tracePt t="36520" x="4864100" y="6757988"/>
          <p14:tracePt t="36522" x="5103813" y="6757988"/>
          <p14:tracePt t="36535" x="5305425" y="6777038"/>
          <p14:tracePt t="36552" x="5707063" y="6777038"/>
          <p14:tracePt t="36554" x="5908675" y="6777038"/>
          <p14:tracePt t="36569" x="6149975" y="6777038"/>
          <p14:tracePt t="36571" x="6410325" y="6777038"/>
          <p14:tracePt t="36586" x="6892925" y="6777038"/>
          <p14:tracePt t="36601" x="7375525" y="6777038"/>
          <p14:tracePt t="36619" x="7858125" y="6777038"/>
          <p14:tracePt t="36636" x="8299450" y="6777038"/>
          <p14:tracePt t="36653" x="8601075" y="6737350"/>
          <p14:tracePt t="36655" x="8761413" y="6737350"/>
          <p14:tracePt t="36669" x="8882063" y="6737350"/>
          <p14:tracePt t="36670" x="9123363" y="6716713"/>
          <p14:tracePt t="36914" x="8621713" y="6456363"/>
          <p14:tracePt t="36923" x="8340725" y="6415088"/>
          <p14:tracePt t="36937" x="8058150" y="6415088"/>
          <p14:tracePt t="36939" x="7716838" y="6335713"/>
          <p14:tracePt t="36953" x="7435850" y="6335713"/>
          <p14:tracePt t="36955" x="7194550" y="6294438"/>
          <p14:tracePt t="36970" x="6832600" y="6254750"/>
          <p14:tracePt t="36972" x="6430963" y="6254750"/>
          <p14:tracePt t="36988" x="5586413" y="6254750"/>
          <p14:tracePt t="37002" x="4722813" y="6254750"/>
          <p14:tracePt t="37021" x="3657600" y="6254750"/>
          <p14:tracePt t="37024" x="3074988" y="6254750"/>
          <p14:tracePt t="37036" x="2492375" y="6254750"/>
          <p14:tracePt t="37053" x="1566863" y="6254750"/>
          <p14:tracePt t="37071" x="401638" y="6254750"/>
          <p14:tracePt t="37087" x="100013" y="6254750"/>
          <p14:tracePt t="37103" x="39688" y="6234113"/>
          <p14:tracePt t="37126" x="20638" y="6215063"/>
          <p14:tracePt t="37136" x="20638" y="6194425"/>
          <p14:tracePt t="37153" x="39688" y="5973763"/>
          <p14:tracePt t="37169" x="220663" y="5570538"/>
          <p14:tracePt t="37187" x="322263" y="5148263"/>
          <p14:tracePt t="37188" x="401638" y="4906963"/>
          <p14:tracePt t="37202" x="442913" y="4625975"/>
          <p14:tracePt t="37221" x="442913" y="3579813"/>
          <p14:tracePt t="37236" x="442913" y="3257550"/>
          <p14:tracePt t="37239" x="442913" y="2976563"/>
          <p14:tracePt t="37254" x="442913" y="2132013"/>
          <p14:tracePt t="37270" x="301625" y="965200"/>
          <p14:tracePt t="37286" x="201613" y="80963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7.7|1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1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7"/>
</p:tagLst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13904</TotalTime>
  <Words>234</Words>
  <Application>Microsoft Office PowerPoint</Application>
  <PresentationFormat>Presentación en pantalla (4:3)</PresentationFormat>
  <Paragraphs>71</Paragraphs>
  <Slides>9</Slides>
  <Notes>9</Notes>
  <HiddenSlides>0</HiddenSlides>
  <MMClips>9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Times New Roman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Oscar Jensen</dc:creator>
  <cp:lastModifiedBy>Oscar Jensen</cp:lastModifiedBy>
  <cp:revision>40</cp:revision>
  <cp:lastPrinted>2024-09-28T21:00:15Z</cp:lastPrinted>
  <dcterms:created xsi:type="dcterms:W3CDTF">2024-08-28T17:43:05Z</dcterms:created>
  <dcterms:modified xsi:type="dcterms:W3CDTF">2025-02-20T14:24:21Z</dcterms:modified>
</cp:coreProperties>
</file>