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622" r:id="rId2"/>
    <p:sldId id="626" r:id="rId3"/>
    <p:sldId id="623" r:id="rId4"/>
    <p:sldId id="627" r:id="rId5"/>
    <p:sldId id="628" r:id="rId6"/>
    <p:sldId id="624" r:id="rId7"/>
    <p:sldId id="629" r:id="rId8"/>
    <p:sldId id="630" r:id="rId9"/>
    <p:sldId id="631" r:id="rId10"/>
    <p:sldId id="632" r:id="rId11"/>
    <p:sldId id="633" r:id="rId12"/>
    <p:sldId id="634" r:id="rId13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D1D"/>
    <a:srgbClr val="16B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91" autoAdjust="0"/>
    <p:restoredTop sz="67245" autoAdjust="0"/>
  </p:normalViewPr>
  <p:slideViewPr>
    <p:cSldViewPr snapToGrid="0" showGuides="1">
      <p:cViewPr varScale="1">
        <p:scale>
          <a:sx n="63" d="100"/>
          <a:sy n="63" d="100"/>
        </p:scale>
        <p:origin x="2754" y="288"/>
      </p:cViewPr>
      <p:guideLst>
        <p:guide orient="horz" pos="2183"/>
        <p:guide pos="2903"/>
      </p:guideLst>
    </p:cSldViewPr>
  </p:slideViewPr>
  <p:outlineViewPr>
    <p:cViewPr>
      <p:scale>
        <a:sx n="33" d="100"/>
        <a:sy n="33" d="100"/>
      </p:scale>
      <p:origin x="0" y="-38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A812C97-9CCE-4B20-A648-4B065CC869F2}" type="datetimeFigureOut">
              <a:rPr lang="es-AR" smtClean="0"/>
              <a:t>18/2/2025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850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818BA53-E094-462F-A2C2-B6ACB74A0C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773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hidatidosis nos acompañó  desde nuestro contactos  con los ovinos y caprinos primitivos y con el lobo y/o el perro.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9051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Marcador de imagen de diapositiva">
            <a:extLst>
              <a:ext uri="{FF2B5EF4-FFF2-40B4-BE49-F238E27FC236}">
                <a16:creationId xmlns:a16="http://schemas.microsoft.com/office/drawing/2014/main" id="{E54A4C9B-01A8-4485-8253-B7020C99CE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2 Marcador de notas">
            <a:extLst>
              <a:ext uri="{FF2B5EF4-FFF2-40B4-BE49-F238E27FC236}">
                <a16:creationId xmlns:a16="http://schemas.microsoft.com/office/drawing/2014/main" id="{5A09AFB4-6247-47CC-9017-C6ABEAC045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ヒラギノ角ゴ Pro W3" charset="-128"/>
            </a:endParaRPr>
          </a:p>
        </p:txBody>
      </p:sp>
      <p:sp>
        <p:nvSpPr>
          <p:cNvPr id="44035" name="3 Marcador de número de diapositiva">
            <a:extLst>
              <a:ext uri="{FF2B5EF4-FFF2-40B4-BE49-F238E27FC236}">
                <a16:creationId xmlns:a16="http://schemas.microsoft.com/office/drawing/2014/main" id="{7E90C3B2-CA8B-45E0-B48A-19AFDA6E5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9667" indent="-31910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7641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786976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29754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021129" eaLnBrk="1" hangingPunct="1">
              <a:defRPr/>
            </a:pPr>
            <a:fld id="{D2E46A43-F824-488E-BD1E-053F7AC9270D}" type="slidenum">
              <a:rPr lang="es-ES_tradnl" altLang="es-ES" sz="2000">
                <a:solidFill>
                  <a:srgbClr val="000000"/>
                </a:solidFill>
                <a:cs typeface="Arial" panose="020B0604020202020204" pitchFamily="34" charset="0"/>
              </a:rPr>
              <a:pPr defTabSz="1021129" eaLnBrk="1" hangingPunct="1">
                <a:defRPr/>
              </a:pPr>
              <a:t>10</a:t>
            </a:fld>
            <a:endParaRPr lang="es-ES_tradnl" altLang="es-E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2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Marcador de imagen de diapositiva">
            <a:extLst>
              <a:ext uri="{FF2B5EF4-FFF2-40B4-BE49-F238E27FC236}">
                <a16:creationId xmlns:a16="http://schemas.microsoft.com/office/drawing/2014/main" id="{154EE3B9-27AC-4013-80BB-D660887022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2 Marcador de notas">
            <a:extLst>
              <a:ext uri="{FF2B5EF4-FFF2-40B4-BE49-F238E27FC236}">
                <a16:creationId xmlns:a16="http://schemas.microsoft.com/office/drawing/2014/main" id="{C58206C7-BAD6-423F-A40B-1812917E1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ヒラギノ角ゴ Pro W3" charset="-128"/>
            </a:endParaRPr>
          </a:p>
        </p:txBody>
      </p:sp>
      <p:sp>
        <p:nvSpPr>
          <p:cNvPr id="46083" name="3 Marcador de número de diapositiva">
            <a:extLst>
              <a:ext uri="{FF2B5EF4-FFF2-40B4-BE49-F238E27FC236}">
                <a16:creationId xmlns:a16="http://schemas.microsoft.com/office/drawing/2014/main" id="{79688442-FBD6-46D1-AE56-7FAA2DCE8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9667" indent="-31910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7641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786976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29754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021129" eaLnBrk="1" hangingPunct="1">
              <a:defRPr/>
            </a:pPr>
            <a:fld id="{3EB281A4-6D58-45AC-80E0-12E8C4CD0D26}" type="slidenum">
              <a:rPr lang="es-ES_tradnl" altLang="es-ES" sz="2000">
                <a:solidFill>
                  <a:srgbClr val="000000"/>
                </a:solidFill>
                <a:cs typeface="Arial" panose="020B0604020202020204" pitchFamily="34" charset="0"/>
              </a:rPr>
              <a:pPr defTabSz="1021129" eaLnBrk="1" hangingPunct="1">
                <a:defRPr/>
              </a:pPr>
              <a:t>11</a:t>
            </a:fld>
            <a:endParaRPr lang="es-ES_tradnl" altLang="es-E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06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Marcador de imagen de diapositiva">
            <a:extLst>
              <a:ext uri="{FF2B5EF4-FFF2-40B4-BE49-F238E27FC236}">
                <a16:creationId xmlns:a16="http://schemas.microsoft.com/office/drawing/2014/main" id="{113A2D68-0B21-4B2B-86D2-01042EB4F7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2 Marcador de notas">
            <a:extLst>
              <a:ext uri="{FF2B5EF4-FFF2-40B4-BE49-F238E27FC236}">
                <a16:creationId xmlns:a16="http://schemas.microsoft.com/office/drawing/2014/main" id="{F8E470B0-2BC3-4BA6-AF69-BEE4BCE3C7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ヒラギノ角ゴ Pro W3" charset="-128"/>
            </a:endParaRPr>
          </a:p>
        </p:txBody>
      </p:sp>
      <p:sp>
        <p:nvSpPr>
          <p:cNvPr id="48131" name="3 Marcador de número de diapositiva">
            <a:extLst>
              <a:ext uri="{FF2B5EF4-FFF2-40B4-BE49-F238E27FC236}">
                <a16:creationId xmlns:a16="http://schemas.microsoft.com/office/drawing/2014/main" id="{CC8E9EA2-C539-4ACE-961A-E81AF9F53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9667" indent="-31910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7641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786976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29754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021129" eaLnBrk="1" hangingPunct="1">
              <a:defRPr/>
            </a:pPr>
            <a:fld id="{864FB988-CE4B-48CC-AC68-C8CF49598C76}" type="slidenum">
              <a:rPr lang="es-ES_tradnl" altLang="es-ES" sz="2000">
                <a:solidFill>
                  <a:srgbClr val="000000"/>
                </a:solidFill>
                <a:cs typeface="Arial" panose="020B0604020202020204" pitchFamily="34" charset="0"/>
              </a:rPr>
              <a:pPr defTabSz="1021129" eaLnBrk="1" hangingPunct="1">
                <a:defRPr/>
              </a:pPr>
              <a:t>12</a:t>
            </a:fld>
            <a:endParaRPr lang="es-ES_tradnl" altLang="es-E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2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>
            <a:extLst>
              <a:ext uri="{FF2B5EF4-FFF2-40B4-BE49-F238E27FC236}">
                <a16:creationId xmlns:a16="http://schemas.microsoft.com/office/drawing/2014/main" id="{5C293081-E0E6-448B-B798-77392773F0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>
            <a:extLst>
              <a:ext uri="{FF2B5EF4-FFF2-40B4-BE49-F238E27FC236}">
                <a16:creationId xmlns:a16="http://schemas.microsoft.com/office/drawing/2014/main" id="{D34B5A29-2F51-45F7-8C2B-7E57268745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historia nos dice  ….   que hace unos 14.000 años ya teníamos ovejas, cabra y perros en el mundo.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s-ES" altLang="es-ES" dirty="0"/>
          </a:p>
          <a:p>
            <a:pPr>
              <a:spcBef>
                <a:spcPct val="0"/>
              </a:spcBef>
            </a:pPr>
            <a:r>
              <a:rPr lang="es-AR" altLang="es-ES" dirty="0"/>
              <a:t> </a:t>
            </a:r>
            <a:endParaRPr lang="es-ES" altLang="es-ES" dirty="0"/>
          </a:p>
          <a:p>
            <a:pPr>
              <a:spcBef>
                <a:spcPct val="0"/>
              </a:spcBef>
            </a:pPr>
            <a:endParaRPr lang="es-ES_tradnl" altLang="es-AR" dirty="0"/>
          </a:p>
        </p:txBody>
      </p:sp>
      <p:sp>
        <p:nvSpPr>
          <p:cNvPr id="289796" name="3 Marcador de número de diapositiva">
            <a:extLst>
              <a:ext uri="{FF2B5EF4-FFF2-40B4-BE49-F238E27FC236}">
                <a16:creationId xmlns:a16="http://schemas.microsoft.com/office/drawing/2014/main" id="{46FAFE1F-AFF7-4456-B37B-A0DA0E486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42359137" indent="-41848573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5105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102112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1531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204225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defTabSz="1021129">
              <a:defRPr/>
            </a:pPr>
            <a:fld id="{117AB1B8-095D-47AB-8A3E-F647C5423CA3}" type="slidenum">
              <a:rPr lang="es-ES_tradnl" altLang="es-A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021129">
                <a:defRPr/>
              </a:pPr>
              <a:t>2</a:t>
            </a:fld>
            <a:endParaRPr lang="es-ES_tradnl" altLang="es-AR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26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35338" y="942975"/>
            <a:ext cx="3397250" cy="25495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Hace  unos 10.000 años, el lobo se acercó al hombre por restos de comida, por curiosidad,  …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la crianza de sus cachorros comenzó su domesticación.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lobo fue «guardián» y “ayudante” en las cacerías de los pueblos  nómades,  «recolectores-cazadores».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1129">
              <a:defRPr/>
            </a:pPr>
            <a:fld id="{4898C422-9172-4883-8F98-7C09E9D5FA60}" type="slidenum">
              <a:rPr lang="es-AR" sz="1500">
                <a:solidFill>
                  <a:prstClr val="black"/>
                </a:solidFill>
                <a:latin typeface="Calibri"/>
              </a:rPr>
              <a:pPr defTabSz="1021129">
                <a:defRPr/>
              </a:pPr>
              <a:t>3</a:t>
            </a:fld>
            <a:endParaRPr lang="es-AR" sz="15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2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>
            <a:extLst>
              <a:ext uri="{FF2B5EF4-FFF2-40B4-BE49-F238E27FC236}">
                <a16:creationId xmlns:a16="http://schemas.microsoft.com/office/drawing/2014/main" id="{EC856B08-8FA1-4452-BC59-F3FDE7888E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>
            <a:extLst>
              <a:ext uri="{FF2B5EF4-FFF2-40B4-BE49-F238E27FC236}">
                <a16:creationId xmlns:a16="http://schemas.microsoft.com/office/drawing/2014/main" id="{E7B56161-0060-431C-9578-62BC6AF94E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 altLang="es-ES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altLang="es-ES" dirty="0"/>
              <a:t> </a:t>
            </a: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Cuando apareció el primer quiste o el primer parasito? … 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lo sabemos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s-ES_tradnl" altLang="es-AR" dirty="0"/>
          </a:p>
        </p:txBody>
      </p:sp>
      <p:sp>
        <p:nvSpPr>
          <p:cNvPr id="289796" name="3 Marcador de número de diapositiva">
            <a:extLst>
              <a:ext uri="{FF2B5EF4-FFF2-40B4-BE49-F238E27FC236}">
                <a16:creationId xmlns:a16="http://schemas.microsoft.com/office/drawing/2014/main" id="{7F88FDA5-E8E1-41BE-A498-A589A1C1D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42359137" indent="-41848573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5105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102112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1531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204225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defTabSz="1021129">
              <a:defRPr/>
            </a:pPr>
            <a:fld id="{19ED7DA5-1285-4216-816A-92A8C6DB283A}" type="slidenum">
              <a:rPr lang="es-ES_tradnl" altLang="es-A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021129">
                <a:defRPr/>
              </a:pPr>
              <a:t>4</a:t>
            </a:fld>
            <a:endParaRPr lang="es-ES_tradnl" altLang="es-AR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6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>
            <a:extLst>
              <a:ext uri="{FF2B5EF4-FFF2-40B4-BE49-F238E27FC236}">
                <a16:creationId xmlns:a16="http://schemas.microsoft.com/office/drawing/2014/main" id="{FAD2B44F-2C92-41FD-A9E4-5E8FB1EB0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>
            <a:extLst>
              <a:ext uri="{FF2B5EF4-FFF2-40B4-BE49-F238E27FC236}">
                <a16:creationId xmlns:a16="http://schemas.microsoft.com/office/drawing/2014/main" id="{4A00862F-7278-44FE-B930-18DBD8D516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 sabemos que  …. 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Hace unos 2500 años,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médicos y veterinarios de la antigüedad describieron personas, ovejas, vacas, cerdos ….  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lesiones en pulmones e hígados,  similares a lo que hoy conocemos ….   como “quistes hidatídicos”.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s-ES_tradnl" altLang="es-AR" dirty="0"/>
          </a:p>
        </p:txBody>
      </p:sp>
      <p:sp>
        <p:nvSpPr>
          <p:cNvPr id="289796" name="3 Marcador de número de diapositiva">
            <a:extLst>
              <a:ext uri="{FF2B5EF4-FFF2-40B4-BE49-F238E27FC236}">
                <a16:creationId xmlns:a16="http://schemas.microsoft.com/office/drawing/2014/main" id="{A84D566E-ADD5-449A-B239-B096C8A9C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42359137" indent="-41848573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5105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102112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1531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204225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defTabSz="1021129">
              <a:defRPr/>
            </a:pPr>
            <a:fld id="{C4BA169C-C527-4ACD-B2BC-5E298485118D}" type="slidenum">
              <a:rPr lang="es-ES_tradnl" altLang="es-AR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021129">
                <a:defRPr/>
              </a:pPr>
              <a:t>5</a:t>
            </a:fld>
            <a:endParaRPr lang="es-ES_tradnl" altLang="es-AR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7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35338" y="942975"/>
            <a:ext cx="3397250" cy="25495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Todos los Hidatidólogos cuentan  que desde tiempos de  Hipócrates de Cos  … 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unos 450 años a.C., se conocía la hidatidosis en los  seres humanos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i="1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98320" algn="just">
              <a:lnSpc>
                <a:spcPct val="107000"/>
              </a:lnSpc>
              <a:spcAft>
                <a:spcPts val="800"/>
              </a:spcAft>
            </a:pPr>
            <a:r>
              <a:rPr lang="es-AR" sz="1800" i="1" kern="1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todos aquellos, cuyo hígado, tras llenarse de agua, revienta dirigiéndose hacia el “epiplón”, a ésos se les llena de agua el vientre, y    entonces mueren.”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21129">
              <a:defRPr/>
            </a:pPr>
            <a:fld id="{4898C422-9172-4883-8F98-7C09E9D5FA60}" type="slidenum">
              <a:rPr lang="es-AR" sz="1500">
                <a:solidFill>
                  <a:prstClr val="black"/>
                </a:solidFill>
                <a:latin typeface="Calibri"/>
              </a:rPr>
              <a:pPr defTabSz="1021129">
                <a:defRPr/>
              </a:pPr>
              <a:t>6</a:t>
            </a:fld>
            <a:endParaRPr lang="es-AR" sz="15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92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Marcador de imagen de diapositiva">
            <a:extLst>
              <a:ext uri="{FF2B5EF4-FFF2-40B4-BE49-F238E27FC236}">
                <a16:creationId xmlns:a16="http://schemas.microsoft.com/office/drawing/2014/main" id="{5E1751CF-B10C-4E18-B658-D4C7A44EC3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2 Marcador de notas">
            <a:extLst>
              <a:ext uri="{FF2B5EF4-FFF2-40B4-BE49-F238E27FC236}">
                <a16:creationId xmlns:a16="http://schemas.microsoft.com/office/drawing/2014/main" id="{5C273622-85D2-4309-AA26-BF6C57D664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ヒラギノ角ゴ Pro W3" charset="-128"/>
            </a:endParaRPr>
          </a:p>
        </p:txBody>
      </p:sp>
      <p:sp>
        <p:nvSpPr>
          <p:cNvPr id="37891" name="3 Marcador de número de diapositiva">
            <a:extLst>
              <a:ext uri="{FF2B5EF4-FFF2-40B4-BE49-F238E27FC236}">
                <a16:creationId xmlns:a16="http://schemas.microsoft.com/office/drawing/2014/main" id="{2F13F2FF-21D8-4EBA-AFAD-2E149911D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9667" indent="-31910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7641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786976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29754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021129" eaLnBrk="1" hangingPunct="1">
              <a:defRPr/>
            </a:pPr>
            <a:fld id="{6AB3BF2D-0771-43A3-8243-270BFF5B93A1}" type="slidenum">
              <a:rPr lang="es-ES_tradnl" altLang="es-ES" sz="2000">
                <a:solidFill>
                  <a:srgbClr val="000000"/>
                </a:solidFill>
                <a:cs typeface="Arial" panose="020B0604020202020204" pitchFamily="34" charset="0"/>
              </a:rPr>
              <a:pPr defTabSz="1021129" eaLnBrk="1" hangingPunct="1">
                <a:defRPr/>
              </a:pPr>
              <a:t>7</a:t>
            </a:fld>
            <a:endParaRPr lang="es-ES_tradnl" altLang="es-E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14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Marcador de imagen de diapositiva">
            <a:extLst>
              <a:ext uri="{FF2B5EF4-FFF2-40B4-BE49-F238E27FC236}">
                <a16:creationId xmlns:a16="http://schemas.microsoft.com/office/drawing/2014/main" id="{98E606D3-2A8D-43DD-9D5D-87C5DE65F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2 Marcador de notas">
            <a:extLst>
              <a:ext uri="{FF2B5EF4-FFF2-40B4-BE49-F238E27FC236}">
                <a16:creationId xmlns:a16="http://schemas.microsoft.com/office/drawing/2014/main" id="{0A153104-2E41-4713-BA3F-524B649F01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ヒラギノ角ゴ Pro W3" charset="-128"/>
            </a:endParaRPr>
          </a:p>
        </p:txBody>
      </p:sp>
      <p:sp>
        <p:nvSpPr>
          <p:cNvPr id="39939" name="3 Marcador de número de diapositiva">
            <a:extLst>
              <a:ext uri="{FF2B5EF4-FFF2-40B4-BE49-F238E27FC236}">
                <a16:creationId xmlns:a16="http://schemas.microsoft.com/office/drawing/2014/main" id="{1D464C7A-E47A-4074-84BB-32AED667B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9667" indent="-31910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7641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786976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29754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021129" eaLnBrk="1" hangingPunct="1">
              <a:defRPr/>
            </a:pPr>
            <a:fld id="{F34D2597-5F17-49C0-B859-5490DA76EB0D}" type="slidenum">
              <a:rPr lang="es-ES_tradnl" altLang="es-ES" sz="2000">
                <a:solidFill>
                  <a:srgbClr val="000000"/>
                </a:solidFill>
                <a:cs typeface="Arial" panose="020B0604020202020204" pitchFamily="34" charset="0"/>
              </a:rPr>
              <a:pPr defTabSz="1021129" eaLnBrk="1" hangingPunct="1">
                <a:defRPr/>
              </a:pPr>
              <a:t>8</a:t>
            </a:fld>
            <a:endParaRPr lang="es-ES_tradnl" altLang="es-E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8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>
            <a:extLst>
              <a:ext uri="{FF2B5EF4-FFF2-40B4-BE49-F238E27FC236}">
                <a16:creationId xmlns:a16="http://schemas.microsoft.com/office/drawing/2014/main" id="{718373DD-37C8-4B9B-831D-1B03D6005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35338" y="942975"/>
            <a:ext cx="339725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2 Marcador de notas">
            <a:extLst>
              <a:ext uri="{FF2B5EF4-FFF2-40B4-BE49-F238E27FC236}">
                <a16:creationId xmlns:a16="http://schemas.microsoft.com/office/drawing/2014/main" id="{1EFA597D-501E-4F49-AC4E-AA97069BCF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ヒラギノ角ゴ Pro W3" charset="-128"/>
            </a:endParaRPr>
          </a:p>
        </p:txBody>
      </p:sp>
      <p:sp>
        <p:nvSpPr>
          <p:cNvPr id="41987" name="3 Marcador de número de diapositiva">
            <a:extLst>
              <a:ext uri="{FF2B5EF4-FFF2-40B4-BE49-F238E27FC236}">
                <a16:creationId xmlns:a16="http://schemas.microsoft.com/office/drawing/2014/main" id="{15876A64-DC53-41AF-9965-A132BB6E1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29667" indent="-31910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27641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786976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297541" indent="-25528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808106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31867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829234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4339800" indent="-25528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1021129" eaLnBrk="1" hangingPunct="1">
              <a:defRPr/>
            </a:pPr>
            <a:fld id="{37F3176C-0DA4-48B9-85F8-903D505C7422}" type="slidenum">
              <a:rPr lang="es-ES_tradnl" altLang="es-ES" sz="2000">
                <a:solidFill>
                  <a:srgbClr val="000000"/>
                </a:solidFill>
                <a:cs typeface="Arial" panose="020B0604020202020204" pitchFamily="34" charset="0"/>
              </a:rPr>
              <a:pPr defTabSz="1021129" eaLnBrk="1" hangingPunct="1">
                <a:defRPr/>
              </a:pPr>
              <a:t>9</a:t>
            </a:fld>
            <a:endParaRPr lang="es-ES_tradnl" altLang="es-ES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5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A27B-21CC-4B7D-9170-1D3DA7AF6A1C}" type="datetime1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453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E83E-19E4-4DA2-AACA-950494F141DD}" type="datetime1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048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DC7C-9B11-42B2-B7FE-172831978A84}" type="datetime1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125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E38-991F-45A3-B070-AFF86C306054}" type="datetime1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421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CE3-AEE2-4E57-AA7F-AE6297042B7A}" type="datetime1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522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C85E-106A-4ED3-8D10-23CAAA5A8396}" type="datetime1">
              <a:rPr lang="es-AR" smtClean="0"/>
              <a:t>18/2/2025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10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B270-12ED-40AF-97FC-7FA7B0EA793A}" type="datetime1">
              <a:rPr lang="es-AR" smtClean="0"/>
              <a:t>18/2/2025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814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AB0FF-8C12-4CA4-87AB-F2A426941A0B}" type="datetime1">
              <a:rPr lang="es-AR" smtClean="0"/>
              <a:t>18/2/2025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120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E282-9575-4BFB-B5C9-449BA5482328}" type="datetime1">
              <a:rPr lang="es-AR" smtClean="0"/>
              <a:t>18/2/2025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7CCC-B5FE-4C6D-AF1B-51F31B3A3750}" type="datetime1">
              <a:rPr lang="es-AR" smtClean="0"/>
              <a:t>18/2/2025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370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645F-1134-4932-95BC-A94852B8004C}" type="datetime1">
              <a:rPr lang="es-AR" smtClean="0"/>
              <a:t>18/2/2025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362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8B3897-8B53-458C-83EF-9A21F0901509}" type="datetime1">
              <a:rPr lang="es-AR" smtClean="0"/>
              <a:t>18/2/2025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677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" y="60769"/>
            <a:ext cx="9144000" cy="1138773"/>
          </a:xfrm>
          <a:prstGeom prst="rect">
            <a:avLst/>
          </a:prstGeom>
          <a:solidFill>
            <a:srgbClr val="0081E2"/>
          </a:solidFill>
          <a:ln>
            <a:solidFill>
              <a:srgbClr val="0081E2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Equinococosis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Un poquito de Historia</a:t>
            </a:r>
          </a:p>
        </p:txBody>
      </p:sp>
      <p:sp>
        <p:nvSpPr>
          <p:cNvPr id="7" name="4 Rectángulo"/>
          <p:cNvSpPr>
            <a:spLocks noChangeArrowheads="1"/>
          </p:cNvSpPr>
          <p:nvPr/>
        </p:nvSpPr>
        <p:spPr bwMode="auto">
          <a:xfrm>
            <a:off x="250827" y="1628777"/>
            <a:ext cx="856932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es-AR" altLang="es-ES" kern="0" dirty="0">
              <a:solidFill>
                <a:srgbClr val="000000"/>
              </a:solidFill>
            </a:endParaRPr>
          </a:p>
          <a:p>
            <a:pPr algn="just" defTabSz="914400" eaLnBrk="1" hangingPunct="1">
              <a:defRPr/>
            </a:pPr>
            <a:r>
              <a:rPr lang="es-AR" altLang="es-ES" kern="0" dirty="0">
                <a:solidFill>
                  <a:srgbClr val="000000"/>
                </a:solidFill>
              </a:rPr>
              <a:t> </a:t>
            </a:r>
            <a:r>
              <a:rPr lang="es-AR" altLang="es-ES" sz="4000" kern="0" dirty="0">
                <a:solidFill>
                  <a:srgbClr val="000000"/>
                </a:solidFill>
              </a:rPr>
              <a:t>La hidatidosis debe haber acompañado al ser humano desde el momento de su encuentro con el lobo y/o el perro, eslabón necesario para que la hidatidosis llegue también a los grandes mamíferos.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22F737-E777-2EB6-7CDB-F7A78FE1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</a:t>
            </a:fld>
            <a:endParaRPr lang="es-AR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D87D59E-3367-91D7-F7A4-76DC14FCA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7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7"/>
    </mc:Choice>
    <mc:Fallback xmlns="">
      <p:transition spd="slow" advTm="16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7" x="8821738" y="2401888"/>
          <p14:tracePt t="14346" x="8674100" y="2374900"/>
          <p14:tracePt t="14353" x="8512175" y="2281238"/>
          <p14:tracePt t="14365" x="8312150" y="2200275"/>
          <p14:tracePt t="14383" x="7867650" y="2027238"/>
          <p14:tracePt t="14398" x="7304088" y="1838325"/>
          <p14:tracePt t="14419" x="6834188" y="1609725"/>
          <p14:tracePt t="14422" x="6605588" y="1476375"/>
          <p14:tracePt t="14432" x="6405563" y="1314450"/>
          <p14:tracePt t="14448" x="6029325" y="1006475"/>
          <p14:tracePt t="14466" x="5719763" y="725488"/>
          <p14:tracePt t="14482" x="5532438" y="523875"/>
          <p14:tracePt t="14499" x="5276850" y="322263"/>
          <p14:tracePt t="14516" x="5129213" y="174625"/>
          <p14:tracePt t="14532" x="5089525" y="120650"/>
          <p14:tracePt t="14549" x="5062538" y="80963"/>
          <p14:tracePt t="14669" x="5048250" y="66675"/>
          <p14:tracePt t="14745" x="5048250" y="53975"/>
          <p14:tracePt t="14753" x="5062538" y="53975"/>
          <p14:tracePt t="14767" x="5129213" y="39688"/>
          <p14:tracePt t="14895" x="5129213" y="269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9AAD7752-B264-4C62-8D7A-6EFDF353EF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5"/>
          <a:stretch/>
        </p:blipFill>
        <p:spPr bwMode="auto">
          <a:xfrm>
            <a:off x="0" y="1128153"/>
            <a:ext cx="9144000" cy="532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AE4AB80-0658-4739-A583-92631ADE2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554" y="4121098"/>
            <a:ext cx="808892" cy="4923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EBCA9-9095-1286-B980-F355997D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10</a:t>
            </a:fld>
            <a:endParaRPr lang="es-AR"/>
          </a:p>
        </p:txBody>
      </p:sp>
      <p:pic>
        <p:nvPicPr>
          <p:cNvPr id="13" name="Vídeo 12">
            <a:hlinkClick r:id="" action="ppaction://media"/>
            <a:extLst>
              <a:ext uri="{FF2B5EF4-FFF2-40B4-BE49-F238E27FC236}">
                <a16:creationId xmlns:a16="http://schemas.microsoft.com/office/drawing/2014/main" id="{48842E73-DD38-0FEF-8490-A57ED2CC9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42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2"/>
    </mc:Choice>
    <mc:Fallback xmlns="">
      <p:transition spd="slow" advTm="1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9" x="8847138" y="4160838"/>
          <p14:tracePt t="609" x="8621713" y="4281488"/>
          <p14:tracePt t="626" x="8221663" y="4491038"/>
          <p14:tracePt t="644" x="7977188" y="4613275"/>
          <p14:tracePt t="661" x="7750175" y="4751388"/>
          <p14:tracePt t="678" x="7542213" y="4908550"/>
          <p14:tracePt t="694" x="7315200" y="4995863"/>
          <p14:tracePt t="709" x="7140575" y="5065713"/>
          <p14:tracePt t="729" x="6950075" y="5151438"/>
          <p14:tracePt t="743" x="6723063" y="5151438"/>
          <p14:tracePt t="760" x="6565900" y="5151438"/>
          <p14:tracePt t="777" x="6392863" y="5151438"/>
          <p14:tracePt t="794" x="6288088" y="5151438"/>
          <p14:tracePt t="811" x="6008688" y="5151438"/>
          <p14:tracePt t="829" x="5748338" y="5151438"/>
          <p14:tracePt t="846" x="5399088" y="5151438"/>
          <p14:tracePt t="861" x="5051425" y="5151438"/>
          <p14:tracePt t="879" x="4806950" y="5151438"/>
          <p14:tracePt t="895" x="4684713" y="5135563"/>
          <p14:tracePt t="913" x="4649788" y="5118100"/>
          <p14:tracePt t="931" x="4597400" y="5118100"/>
          <p14:tracePt t="946" x="4579938" y="5118100"/>
          <p14:tracePt t="961" x="4511675" y="5118100"/>
          <p14:tracePt t="981" x="4459288" y="5118100"/>
          <p14:tracePt t="998" x="4371975" y="5048250"/>
          <p14:tracePt t="1011" x="4249738" y="5013325"/>
          <p14:tracePt t="1029" x="4075113" y="4908550"/>
          <p14:tracePt t="1045" x="3884613" y="4803775"/>
          <p14:tracePt t="1061" x="3727450" y="4733925"/>
          <p14:tracePt t="1078" x="3622675" y="4699000"/>
          <p14:tracePt t="1095" x="3448050" y="4664075"/>
          <p14:tracePt t="1109" x="3378200" y="4648200"/>
          <p14:tracePt t="1129" x="3257550" y="4648200"/>
          <p14:tracePt t="1145" x="3152775" y="4630738"/>
          <p14:tracePt t="1161" x="3048000" y="4578350"/>
          <p14:tracePt t="1177" x="2943225" y="4543425"/>
          <p14:tracePt t="1196" x="2908300" y="4525963"/>
          <p14:tracePt t="1212" x="2855913" y="4491038"/>
          <p14:tracePt t="1228" x="2820988" y="4491038"/>
          <p14:tracePt t="1244" x="2803525" y="4473575"/>
          <p14:tracePt t="1264" x="2786063" y="4438650"/>
          <p14:tracePt t="1279" x="2786063" y="4421188"/>
          <p14:tracePt t="1296" x="2786063" y="4403725"/>
          <p14:tracePt t="1313" x="2786063" y="4368800"/>
          <p14:tracePt t="1328" x="2786063" y="4333875"/>
          <p14:tracePt t="1344" x="2786063" y="4298950"/>
          <p14:tracePt t="1361" x="2786063" y="4264025"/>
          <p14:tracePt t="1380" x="2786063" y="4246563"/>
          <p14:tracePt t="1395" x="2786063" y="4229100"/>
          <p14:tracePt t="1411" x="2786063" y="4194175"/>
          <p14:tracePt t="1428" x="2786063" y="4125913"/>
          <p14:tracePt t="1444" x="2786063" y="4108450"/>
          <p14:tracePt t="1462" x="2786063" y="4090988"/>
          <p14:tracePt t="1480" x="2786063" y="4056063"/>
          <p14:tracePt t="1495" x="2786063" y="4003675"/>
          <p14:tracePt t="1515" x="2786063" y="3986213"/>
          <p14:tracePt t="1681" x="2768600" y="3968750"/>
          <p14:tracePt t="1686" x="2751138" y="3968750"/>
          <p14:tracePt t="1698" x="2735263" y="4038600"/>
          <p14:tracePt t="1700" x="2682875" y="4108450"/>
          <p14:tracePt t="1716" x="2595563" y="4316413"/>
          <p14:tracePt t="1743" x="2525713" y="4560888"/>
          <p14:tracePt t="1762" x="2420938" y="4873625"/>
          <p14:tracePt t="1780" x="2386013" y="4960938"/>
          <p14:tracePt t="1795" x="2368550" y="5013325"/>
          <p14:tracePt t="1811" x="2351088" y="5048250"/>
          <p14:tracePt t="1998" x="2333625" y="5048250"/>
          <p14:tracePt t="2223" x="2333625" y="5013325"/>
          <p14:tracePt t="2231" x="2368550" y="4995863"/>
          <p14:tracePt t="2244" x="2438400" y="4995863"/>
          <p14:tracePt t="2263" x="2647950" y="5013325"/>
          <p14:tracePt t="2280" x="2803525" y="5013325"/>
          <p14:tracePt t="2296" x="3013075" y="5013325"/>
          <p14:tracePt t="2312" x="3117850" y="5013325"/>
          <p14:tracePt t="2329" x="3170238" y="5013325"/>
          <p14:tracePt t="2367" x="3187700" y="5013325"/>
          <p14:tracePt t="2379" x="3205163" y="5013325"/>
          <p14:tracePt t="2398" x="3275013" y="4995863"/>
          <p14:tracePt t="2413" x="3327400" y="4978400"/>
          <p14:tracePt t="2430" x="3430588" y="4926013"/>
          <p14:tracePt t="2449" x="3552825" y="4908550"/>
          <p14:tracePt t="2462" x="3570288" y="4908550"/>
          <p14:tracePt t="2635" x="3587750" y="4891088"/>
          <p14:tracePt t="2643" x="3587750" y="4873625"/>
          <p14:tracePt t="2652" x="3570288" y="4856163"/>
          <p14:tracePt t="2661" x="3570288" y="4838700"/>
          <p14:tracePt t="2679" x="3448050" y="4786313"/>
          <p14:tracePt t="2696" x="3378200" y="4699000"/>
          <p14:tracePt t="2712" x="3309938" y="4630738"/>
          <p14:tracePt t="2729" x="3205163" y="4578350"/>
          <p14:tracePt t="2746" x="3082925" y="4473575"/>
          <p14:tracePt t="2763" x="3013075" y="4438650"/>
          <p14:tracePt t="2780" x="2960688" y="4368800"/>
          <p14:tracePt t="2797" x="2890838" y="4316413"/>
          <p14:tracePt t="2814" x="2873375" y="4298950"/>
          <p14:tracePt t="2829" x="2838450" y="4246563"/>
          <p14:tracePt t="2847" x="2838450" y="4211638"/>
          <p14:tracePt t="2861" x="2820988" y="4194175"/>
          <p14:tracePt t="2881" x="2803525" y="4160838"/>
          <p14:tracePt t="2897" x="2786063" y="4108450"/>
          <p14:tracePt t="2916" x="2751138" y="4056063"/>
          <p14:tracePt t="2933" x="2735263" y="4056063"/>
          <p14:tracePt t="2957" x="2717800" y="4038600"/>
          <p14:tracePt t="2972" x="2717800" y="4021138"/>
          <p14:tracePt t="2987" x="2717800" y="4003675"/>
          <p14:tracePt t="3013" x="2717800" y="3986213"/>
          <p14:tracePt t="3035" x="2700338" y="3968750"/>
          <p14:tracePt t="4457" x="2717800" y="3968750"/>
          <p14:tracePt t="4469" x="2751138" y="3968750"/>
          <p14:tracePt t="4471" x="2803525" y="3968750"/>
          <p14:tracePt t="4484" x="2873375" y="3968750"/>
          <p14:tracePt t="4498" x="2995613" y="4003675"/>
          <p14:tracePt t="4516" x="3082925" y="4038600"/>
          <p14:tracePt t="4531" x="3152775" y="4056063"/>
          <p14:tracePt t="4547" x="3257550" y="4090988"/>
          <p14:tracePt t="4563" x="3292475" y="4143375"/>
          <p14:tracePt t="4600" x="3327400" y="4160838"/>
          <p14:tracePt t="4615" x="3344863" y="4160838"/>
          <p14:tracePt t="4631" x="3378200" y="4160838"/>
          <p14:tracePt t="5837" x="3413125" y="4160838"/>
          <p14:tracePt t="5844" x="3430588" y="4176713"/>
          <p14:tracePt t="5852" x="3465513" y="4194175"/>
          <p14:tracePt t="5864" x="3500438" y="4229100"/>
          <p14:tracePt t="5883" x="3640138" y="4298950"/>
          <p14:tracePt t="5899" x="3709988" y="4333875"/>
          <p14:tracePt t="5915" x="3762375" y="4368800"/>
          <p14:tracePt t="5931" x="3814763" y="4403725"/>
          <p14:tracePt t="5953" x="3832225" y="4403725"/>
          <p14:tracePt t="5971" x="3849688" y="4421188"/>
          <p14:tracePt t="6000" x="3849688" y="4438650"/>
          <p14:tracePt t="6018" x="3884613" y="4473575"/>
          <p14:tracePt t="6068" x="3902075" y="4473575"/>
          <p14:tracePt t="6102" x="3919538" y="4491038"/>
          <p14:tracePt t="6405" x="3954463" y="4543425"/>
          <p14:tracePt t="6414" x="3987800" y="4578350"/>
          <p14:tracePt t="6422" x="4022725" y="4613275"/>
          <p14:tracePt t="6437" x="4057650" y="4648200"/>
          <p14:tracePt t="6449" x="4092575" y="4699000"/>
          <p14:tracePt t="6464" x="4214813" y="4786313"/>
          <p14:tracePt t="6483" x="4302125" y="4803775"/>
          <p14:tracePt t="6499" x="4406900" y="4821238"/>
          <p14:tracePt t="6516" x="4529138" y="4838700"/>
          <p14:tracePt t="6533" x="4649788" y="4873625"/>
          <p14:tracePt t="6549" x="4841875" y="4891088"/>
          <p14:tracePt t="6567" x="5033963" y="4891088"/>
          <p14:tracePt t="6582" x="5156200" y="4891088"/>
          <p14:tracePt t="6601" x="5276850" y="4891088"/>
          <p14:tracePt t="6617" x="5346700" y="4873625"/>
          <p14:tracePt t="6633" x="5416550" y="4838700"/>
          <p14:tracePt t="6650" x="5468938" y="4821238"/>
          <p14:tracePt t="6665" x="5503863" y="4786313"/>
          <p14:tracePt t="6685" x="5538788" y="4786313"/>
          <p14:tracePt t="6701" x="5591175" y="4733925"/>
          <p14:tracePt t="6717" x="5626100" y="4699000"/>
          <p14:tracePt t="6731" x="5678488" y="4664075"/>
          <p14:tracePt t="6750" x="5713413" y="4630738"/>
          <p14:tracePt t="6770" x="5730875" y="4595813"/>
          <p14:tracePt t="6785" x="5730875" y="4560888"/>
          <p14:tracePt t="6799" x="5730875" y="4508500"/>
          <p14:tracePt t="6817" x="5730875" y="4438650"/>
          <p14:tracePt t="6834" x="5730875" y="4386263"/>
          <p14:tracePt t="6850" x="5678488" y="4298950"/>
          <p14:tracePt t="6867" x="5626100" y="4229100"/>
          <p14:tracePt t="6885" x="5573713" y="4176713"/>
          <p14:tracePt t="6901" x="5451475" y="4090988"/>
          <p14:tracePt t="6918" x="5311775" y="4038600"/>
          <p14:tracePt t="6937" x="5207000" y="3951288"/>
          <p14:tracePt t="6950" x="5103813" y="3933825"/>
          <p14:tracePt t="6968" x="5086350" y="3916363"/>
          <p14:tracePt t="6986" x="5016500" y="3898900"/>
          <p14:tracePt t="7003" x="4999038" y="3898900"/>
          <p14:tracePt t="7017" x="4964113" y="3898900"/>
          <p14:tracePt t="7035" x="4929188" y="3898900"/>
          <p14:tracePt t="7053" x="4911725" y="3898900"/>
          <p14:tracePt t="7068" x="4876800" y="3898900"/>
          <p14:tracePt t="7086" x="4824413" y="3898900"/>
          <p14:tracePt t="7101" x="4737100" y="3898900"/>
          <p14:tracePt t="7119" x="4632325" y="3898900"/>
          <p14:tracePt t="7134" x="4511675" y="3898900"/>
          <p14:tracePt t="7151" x="4354513" y="3898900"/>
          <p14:tracePt t="7168" x="4267200" y="3951288"/>
          <p14:tracePt t="7184" x="4214813" y="3968750"/>
          <p14:tracePt t="7201" x="4197350" y="3986213"/>
          <p14:tracePt t="7221" x="4144963" y="4003675"/>
          <p14:tracePt t="7235" x="4127500" y="4021138"/>
          <p14:tracePt t="7251" x="4075113" y="4056063"/>
          <p14:tracePt t="7268" x="4022725" y="4125913"/>
          <p14:tracePt t="7285" x="3937000" y="4211638"/>
          <p14:tracePt t="7301" x="3884613" y="4316413"/>
          <p14:tracePt t="7317" x="3797300" y="4386263"/>
          <p14:tracePt t="7333" x="3744913" y="4456113"/>
          <p14:tracePt t="7351" x="3727450" y="4473575"/>
          <p14:tracePt t="7367" x="3692525" y="4525963"/>
          <p14:tracePt t="7383" x="3657600" y="4578350"/>
          <p14:tracePt t="7401" x="3657600" y="4613275"/>
          <p14:tracePt t="7418" x="3657600" y="4681538"/>
          <p14:tracePt t="7434" x="3657600" y="4768850"/>
          <p14:tracePt t="7452" x="3657600" y="4838700"/>
          <p14:tracePt t="7467" x="3657600" y="4891088"/>
          <p14:tracePt t="7486" x="3692525" y="4926013"/>
          <p14:tracePt t="7501" x="3779838" y="5048250"/>
          <p14:tracePt t="7520" x="3849688" y="5100638"/>
          <p14:tracePt t="7535" x="3902075" y="5135563"/>
          <p14:tracePt t="7552" x="3937000" y="5135563"/>
          <p14:tracePt t="7569" x="3987800" y="5186363"/>
          <p14:tracePt t="7588" x="4092575" y="5203825"/>
          <p14:tracePt t="7601" x="4302125" y="5238750"/>
          <p14:tracePt t="7619" x="4389438" y="5256213"/>
          <p14:tracePt t="7637" x="4511675" y="5273675"/>
          <p14:tracePt t="7654" x="4614863" y="5273675"/>
          <p14:tracePt t="7666" x="4684713" y="5273675"/>
          <p14:tracePt t="7685" x="4772025" y="5273675"/>
          <p14:tracePt t="7701" x="4894263" y="5273675"/>
          <p14:tracePt t="7716" x="5016500" y="5273675"/>
          <p14:tracePt t="7735" x="5311775" y="5273675"/>
          <p14:tracePt t="7751" x="5416550" y="5273675"/>
          <p14:tracePt t="7768" x="5468938" y="5256213"/>
          <p14:tracePt t="7784" x="5538788" y="5203825"/>
          <p14:tracePt t="7801" x="5573713" y="5186363"/>
          <p14:tracePt t="7818" x="5626100" y="5151438"/>
          <p14:tracePt t="7834" x="5661025" y="5135563"/>
          <p14:tracePt t="7851" x="5730875" y="5100638"/>
          <p14:tracePt t="7868" x="5748338" y="5065713"/>
          <p14:tracePt t="7886" x="5816600" y="5013325"/>
          <p14:tracePt t="7901" x="5851525" y="4960938"/>
          <p14:tracePt t="7919" x="5886450" y="4873625"/>
          <p14:tracePt t="7933" x="5903913" y="4803775"/>
          <p14:tracePt t="7952" x="5903913" y="4716463"/>
          <p14:tracePt t="7972" x="5903913" y="4630738"/>
          <p14:tracePt t="7988" x="5903913" y="4421188"/>
          <p14:tracePt t="8001" x="5868988" y="4298950"/>
          <p14:tracePt t="8019" x="5748338" y="4073525"/>
          <p14:tracePt t="8037" x="5643563" y="3933825"/>
          <p14:tracePt t="8055" x="5521325" y="3776663"/>
          <p14:tracePt t="8068" x="5416550" y="3656013"/>
          <p14:tracePt t="8086" x="5276850" y="3568700"/>
          <p14:tracePt t="8101" x="5121275" y="3463925"/>
          <p14:tracePt t="8121" x="4772025" y="3376613"/>
          <p14:tracePt t="8138" x="4546600" y="3359150"/>
          <p14:tracePt t="8151" x="4302125" y="3341688"/>
          <p14:tracePt t="8170" x="4040188" y="3341688"/>
          <p14:tracePt t="8187" x="3937000" y="3341688"/>
          <p14:tracePt t="8202" x="3884613" y="3341688"/>
          <p14:tracePt t="8217" x="3762375" y="3359150"/>
          <p14:tracePt t="8234" x="3517900" y="3533775"/>
          <p14:tracePt t="8252" x="3257550" y="3706813"/>
          <p14:tracePt t="8268" x="3048000" y="3811588"/>
          <p14:tracePt t="8286" x="2873375" y="3951288"/>
          <p14:tracePt t="8303" x="2768600" y="4056063"/>
          <p14:tracePt t="8319" x="2665413" y="4176713"/>
          <p14:tracePt t="8335" x="2630488" y="4298950"/>
          <p14:tracePt t="8352" x="2543175" y="4560888"/>
          <p14:tracePt t="8370" x="2543175" y="4751388"/>
          <p14:tracePt t="8385" x="2543175" y="4926013"/>
          <p14:tracePt t="8401" x="2543175" y="5065713"/>
          <p14:tracePt t="8420" x="2595563" y="5203825"/>
          <p14:tracePt t="8436" x="2751138" y="5360988"/>
          <p14:tracePt t="8453" x="2855913" y="5448300"/>
          <p14:tracePt t="8468" x="2978150" y="5518150"/>
          <p14:tracePt t="8486" x="3100388" y="5553075"/>
          <p14:tracePt t="8501" x="3309938" y="5588000"/>
          <p14:tracePt t="8518" x="3482975" y="5622925"/>
          <p14:tracePt t="8535" x="3640138" y="5638800"/>
          <p14:tracePt t="8552" x="3867150" y="5638800"/>
          <p14:tracePt t="8568" x="3987800" y="5638800"/>
          <p14:tracePt t="8585" x="4197350" y="5638800"/>
          <p14:tracePt t="8603" x="4424363" y="5638800"/>
          <p14:tracePt t="8619" x="4806950" y="5638800"/>
          <p14:tracePt t="8635" x="4999038" y="5638800"/>
          <p14:tracePt t="8653" x="5207000" y="5638800"/>
          <p14:tracePt t="8668" x="5399088" y="5638800"/>
          <p14:tracePt t="8687" x="5608638" y="5570538"/>
          <p14:tracePt t="8704" x="5695950" y="5483225"/>
          <p14:tracePt t="8720" x="5765800" y="5430838"/>
          <p14:tracePt t="8734" x="5921375" y="5360988"/>
          <p14:tracePt t="8753" x="6061075" y="5221288"/>
          <p14:tracePt t="8774" x="6130925" y="5100638"/>
          <p14:tracePt t="8789" x="6165850" y="4978400"/>
          <p14:tracePt t="8802" x="6218238" y="4873625"/>
          <p14:tracePt t="8820" x="6235700" y="4751388"/>
          <p14:tracePt t="8838" x="6253163" y="4648200"/>
          <p14:tracePt t="8855" x="6270625" y="4595813"/>
          <p14:tracePt t="8868" x="6270625" y="4456113"/>
          <p14:tracePt t="8887" x="6270625" y="4316413"/>
          <p14:tracePt t="8903" x="6270625" y="4264025"/>
          <p14:tracePt t="8921" x="6165850" y="4108450"/>
          <p14:tracePt t="8938" x="6061075" y="3986213"/>
          <p14:tracePt t="8952" x="5991225" y="3916363"/>
          <p14:tracePt t="8970" x="5903913" y="3863975"/>
          <p14:tracePt t="8988" x="5799138" y="3776663"/>
          <p14:tracePt t="9003" x="5661025" y="3724275"/>
          <p14:tracePt t="9018" x="5486400" y="3638550"/>
          <p14:tracePt t="9038" x="5346700" y="3603625"/>
          <p14:tracePt t="9053" x="5173663" y="3551238"/>
          <p14:tracePt t="9069" x="5016500" y="3533775"/>
          <p14:tracePt t="9088" x="4789488" y="3516313"/>
          <p14:tracePt t="9104" x="4564063" y="3516313"/>
          <p14:tracePt t="9118" x="4354513" y="3516313"/>
          <p14:tracePt t="9134" x="4162425" y="3516313"/>
          <p14:tracePt t="9153" x="4057650" y="3516313"/>
          <p14:tracePt t="9171" x="3919538" y="3533775"/>
          <p14:tracePt t="9188" x="3744913" y="3621088"/>
          <p14:tracePt t="9190" x="3709988" y="3638550"/>
          <p14:tracePt t="9201" x="3675063" y="3673475"/>
          <p14:tracePt t="9220" x="3570288" y="3759200"/>
          <p14:tracePt t="9237" x="3413125" y="3951288"/>
          <p14:tracePt t="9251" x="3327400" y="4143375"/>
          <p14:tracePt t="9269" x="3275013" y="4229100"/>
          <p14:tracePt t="9286" x="3170238" y="4403725"/>
          <p14:tracePt t="9303" x="3135313" y="4456113"/>
          <p14:tracePt t="9318" x="3100388" y="4578350"/>
          <p14:tracePt t="9338" x="3100388" y="4664075"/>
          <p14:tracePt t="9353" x="3100388" y="4821238"/>
          <p14:tracePt t="9369" x="3100388" y="4926013"/>
          <p14:tracePt t="9386" x="3205163" y="5135563"/>
          <p14:tracePt t="9401" x="3360738" y="5291138"/>
          <p14:tracePt t="9419" x="3587750" y="5378450"/>
          <p14:tracePt t="9438" x="3814763" y="5483225"/>
          <p14:tracePt t="9454" x="4092575" y="5553075"/>
          <p14:tracePt t="9469" x="4319588" y="5622925"/>
          <p14:tracePt t="9487" x="4459288" y="5656263"/>
          <p14:tracePt t="9504" x="4579938" y="5673725"/>
          <p14:tracePt t="9519" x="4719638" y="5673725"/>
          <p14:tracePt t="9535" x="4806950" y="5673725"/>
          <p14:tracePt t="9554" x="4876800" y="5673725"/>
          <p14:tracePt t="9573" x="4999038" y="5673725"/>
          <p14:tracePt t="9589" x="5103813" y="5673725"/>
          <p14:tracePt t="9603" x="5241925" y="5673725"/>
          <p14:tracePt t="9619" x="5294313" y="5673725"/>
          <p14:tracePt t="9639" x="5346700" y="5673725"/>
          <p14:tracePt t="9655" x="5381625" y="5656263"/>
          <p14:tracePt t="9669" x="5399088" y="5638800"/>
          <p14:tracePt t="9688" x="5416550" y="5605463"/>
          <p14:tracePt t="9704" x="5451475" y="5570538"/>
          <p14:tracePt t="9720" x="5503863" y="5535613"/>
          <p14:tracePt t="9738" x="5538788" y="5500688"/>
          <p14:tracePt t="9758" x="5538788" y="5483225"/>
          <p14:tracePt t="9776" x="5538788" y="5465763"/>
          <p14:tracePt t="9782" x="5556250" y="5430838"/>
          <p14:tracePt t="9806" x="5556250" y="5395913"/>
          <p14:tracePt t="9819" x="5556250" y="5378450"/>
          <p14:tracePt t="9857" x="5556250" y="5360988"/>
          <p14:tracePt t="9873" x="5556250" y="5343525"/>
          <p14:tracePt t="9891" x="5556250" y="5326063"/>
          <p14:tracePt t="9908" x="5556250" y="5308600"/>
          <p14:tracePt t="9920" x="5556250" y="5291138"/>
          <p14:tracePt t="9936" x="5556250" y="5273675"/>
          <p14:tracePt t="9953" x="5556250" y="5256213"/>
          <p14:tracePt t="9970" x="5556250" y="5221288"/>
          <p14:tracePt t="9987" x="5556250" y="5186363"/>
          <p14:tracePt t="10003" x="5556250" y="5168900"/>
          <p14:tracePt t="10020" x="5556250" y="5135563"/>
          <p14:tracePt t="10036" x="5573713" y="5100638"/>
          <p14:tracePt t="10070" x="5573713" y="5083175"/>
          <p14:tracePt t="10088" x="5591175" y="5065713"/>
          <p14:tracePt t="10103" x="5591175" y="5048250"/>
          <p14:tracePt t="10119" x="5591175" y="5030788"/>
          <p14:tracePt t="10137" x="5591175" y="4995863"/>
          <p14:tracePt t="10154" x="5591175" y="4960938"/>
          <p14:tracePt t="10170" x="5591175" y="4926013"/>
          <p14:tracePt t="10188" x="5591175" y="4891088"/>
          <p14:tracePt t="10202" x="5591175" y="4838700"/>
          <p14:tracePt t="10220" x="5591175" y="4821238"/>
          <p14:tracePt t="10239" x="5591175" y="4803775"/>
          <p14:tracePt t="10270" x="5591175" y="4786313"/>
          <p14:tracePt t="10307" x="5591175" y="4768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A96DD69D-F321-427B-A9E0-8C703AEB4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53E177A-7849-4F05-B2B0-01D2D14EE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439" y="4053574"/>
            <a:ext cx="975946" cy="7033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99867A-2B69-4E07-A2B9-9B3228ACF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330" y="3939274"/>
            <a:ext cx="1327638" cy="9319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39E5BA3E-2FC0-E023-F6FF-247E4A3B0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6960510" y="-128179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EC2F99-6B37-9F78-4004-98C47E31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41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2"/>
    </mc:Choice>
    <mc:Fallback xmlns="">
      <p:transition spd="slow" advTm="2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8" x="5573713" y="4768850"/>
          <p14:tracePt t="573" x="5556250" y="4751388"/>
          <p14:tracePt t="585" x="5503863" y="4751388"/>
          <p14:tracePt t="599" x="5468938" y="4716463"/>
          <p14:tracePt t="615" x="5381625" y="4681538"/>
          <p14:tracePt t="631" x="5189538" y="4648200"/>
          <p14:tracePt t="648" x="5051425" y="4595813"/>
          <p14:tracePt t="667" x="4841875" y="4543425"/>
          <p14:tracePt t="683" x="4684713" y="4491038"/>
          <p14:tracePt t="700" x="4579938" y="4438650"/>
          <p14:tracePt t="717" x="4511675" y="4403725"/>
          <p14:tracePt t="731" x="4406900" y="4298950"/>
          <p14:tracePt t="749" x="4337050" y="4211638"/>
          <p14:tracePt t="765" x="4267200" y="4125913"/>
          <p14:tracePt t="785" x="4144963" y="4073525"/>
          <p14:tracePt t="800" x="4092575" y="3986213"/>
          <p14:tracePt t="816" x="4075113" y="3863975"/>
          <p14:tracePt t="834" x="4040188" y="3794125"/>
          <p14:tracePt t="850" x="4022725" y="3673475"/>
          <p14:tracePt t="866" x="3987800" y="3621088"/>
          <p14:tracePt t="883" x="3987800" y="3586163"/>
          <p14:tracePt t="901" x="3970338" y="3533775"/>
          <p14:tracePt t="919" x="3954463" y="3498850"/>
          <p14:tracePt t="932" x="3937000" y="3446463"/>
          <p14:tracePt t="948" x="3937000" y="3394075"/>
          <p14:tracePt t="967" x="3919538" y="3359150"/>
          <p14:tracePt t="984" x="3884613" y="3324225"/>
          <p14:tracePt t="1000" x="3849688" y="3236913"/>
          <p14:tracePt t="1017" x="3832225" y="3201988"/>
          <p14:tracePt t="1032" x="3814763" y="3184525"/>
          <p14:tracePt t="1049" x="3779838" y="3116263"/>
          <p14:tracePt t="1066" x="3762375" y="3081338"/>
          <p14:tracePt t="1083" x="3727450" y="3028950"/>
          <p14:tracePt t="1100" x="3727450" y="3011488"/>
          <p14:tracePt t="1118" x="3692525" y="2976563"/>
          <p14:tracePt t="1132" x="3622675" y="2924175"/>
          <p14:tracePt t="1149" x="3605213" y="2889250"/>
          <p14:tracePt t="1167" x="3552825" y="2871788"/>
          <p14:tracePt t="1183" x="3482975" y="2801938"/>
          <p14:tracePt t="1201" x="3395663" y="2801938"/>
          <p14:tracePt t="1216" x="3309938" y="2767013"/>
          <p14:tracePt t="1233" x="3275013" y="2749550"/>
          <p14:tracePt t="1250" x="3205163" y="2714625"/>
          <p14:tracePt t="1267" x="3152775" y="2714625"/>
          <p14:tracePt t="1281" x="3117850" y="2681288"/>
          <p14:tracePt t="1301" x="3048000" y="2663825"/>
          <p14:tracePt t="1319" x="3030538" y="2663825"/>
          <p14:tracePt t="1333" x="2995613" y="2646363"/>
          <p14:tracePt t="1348" x="2943225" y="2611438"/>
          <p14:tracePt t="1367" x="2925763" y="2593975"/>
          <p14:tracePt t="1383" x="2890838" y="2593975"/>
          <p14:tracePt t="1400" x="2873375" y="2593975"/>
          <p14:tracePt t="1418" x="2820988" y="2593975"/>
          <p14:tracePt t="1432" x="2717800" y="2576513"/>
          <p14:tracePt t="1449" x="2647950" y="2576513"/>
          <p14:tracePt t="1468" x="2595563" y="2541588"/>
          <p14:tracePt t="1485" x="2560638" y="2541588"/>
          <p14:tracePt t="1501" x="2543175" y="2541588"/>
          <p14:tracePt t="1517" x="2508250" y="2541588"/>
          <p14:tracePt t="1532" x="2455863" y="2541588"/>
          <p14:tracePt t="1551" x="2403475" y="2541588"/>
          <p14:tracePt t="1568" x="2316163" y="2541588"/>
          <p14:tracePt t="1584" x="2246313" y="2541588"/>
          <p14:tracePt t="1601" x="2193925" y="2541588"/>
          <p14:tracePt t="1617" x="2176463" y="2559050"/>
          <p14:tracePt t="1635" x="2141538" y="2559050"/>
          <p14:tracePt t="1651" x="2108200" y="2576513"/>
          <p14:tracePt t="1668" x="2055813" y="2611438"/>
          <p14:tracePt t="1683" x="2020888" y="2611438"/>
          <p14:tracePt t="1702" x="1985963" y="2663825"/>
          <p14:tracePt t="1719" x="1881188" y="2714625"/>
          <p14:tracePt t="1733" x="1881188" y="2732088"/>
          <p14:tracePt t="1750" x="1846263" y="2767013"/>
          <p14:tracePt t="1768" x="1793875" y="2836863"/>
          <p14:tracePt t="1787" x="1758950" y="2889250"/>
          <p14:tracePt t="1803" x="1741488" y="2924175"/>
          <p14:tracePt t="1818" x="1724025" y="2976563"/>
          <p14:tracePt t="1834" x="1706563" y="3046413"/>
          <p14:tracePt t="1851" x="1706563" y="3133725"/>
          <p14:tracePt t="1869" x="1706563" y="3201988"/>
          <p14:tracePt t="1884" x="1706563" y="3289300"/>
          <p14:tracePt t="1903" x="1706563" y="3359150"/>
          <p14:tracePt t="1918" x="1706563" y="3446463"/>
          <p14:tracePt t="1937" x="1706563" y="3481388"/>
          <p14:tracePt t="1951" x="1706563" y="3498850"/>
          <p14:tracePt t="1969" x="1741488" y="3568700"/>
          <p14:tracePt t="1986" x="1776413" y="3621088"/>
          <p14:tracePt t="2003" x="1811338" y="3638550"/>
          <p14:tracePt t="2018" x="1846263" y="3673475"/>
          <p14:tracePt t="2035" x="1881188" y="3706813"/>
          <p14:tracePt t="2052" x="1985963" y="3776663"/>
          <p14:tracePt t="2068" x="2073275" y="3811588"/>
          <p14:tracePt t="2084" x="2281238" y="3898900"/>
          <p14:tracePt t="2102" x="2420938" y="3951288"/>
          <p14:tracePt t="2119" x="2560638" y="4003675"/>
          <p14:tracePt t="2135" x="2682875" y="4021138"/>
          <p14:tracePt t="2150" x="2786063" y="4038600"/>
          <p14:tracePt t="2169" x="2960688" y="4073525"/>
          <p14:tracePt t="2183" x="3030538" y="4073525"/>
          <p14:tracePt t="2201" x="3152775" y="4073525"/>
          <p14:tracePt t="2218" x="3292475" y="4073525"/>
          <p14:tracePt t="2235" x="3344863" y="4073525"/>
          <p14:tracePt t="2249" x="3395663" y="4073525"/>
          <p14:tracePt t="2269" x="3482975" y="4038600"/>
          <p14:tracePt t="2286" x="3605213" y="4003675"/>
          <p14:tracePt t="2303" x="3675063" y="3986213"/>
          <p14:tracePt t="2320" x="3692525" y="3986213"/>
          <p14:tracePt t="2337" x="3727450" y="3968750"/>
          <p14:tracePt t="2351" x="3727450" y="3933825"/>
          <p14:tracePt t="2369" x="3744913" y="3916363"/>
          <p14:tracePt t="2386" x="3762375" y="3916363"/>
          <p14:tracePt t="2404" x="3779838" y="3898900"/>
          <p14:tracePt t="2419" x="3797300" y="3846513"/>
          <p14:tracePt t="2435" x="3849688" y="3794125"/>
          <p14:tracePt t="2456" x="3867150" y="3776663"/>
          <p14:tracePt t="2470" x="3867150" y="3741738"/>
          <p14:tracePt t="2487" x="3884613" y="3724275"/>
          <p14:tracePt t="2504" x="3884613" y="3706813"/>
          <p14:tracePt t="2522" x="3884613" y="3689350"/>
          <p14:tracePt t="2538" x="3884613" y="3656013"/>
          <p14:tracePt t="2550" x="3884613" y="3621088"/>
          <p14:tracePt t="2568" x="3902075" y="3568700"/>
          <p14:tracePt t="2584" x="3902075" y="3533775"/>
          <p14:tracePt t="2618" x="3902075" y="3463925"/>
          <p14:tracePt t="2634" x="3902075" y="3429000"/>
          <p14:tracePt t="2666" x="3902075" y="3376613"/>
          <p14:tracePt t="2685" x="3902075" y="3341688"/>
          <p14:tracePt t="2703" x="3902075" y="3306763"/>
          <p14:tracePt t="2718" x="3902075" y="3289300"/>
          <p14:tracePt t="2735" x="3902075" y="3236913"/>
          <p14:tracePt t="2749" x="3902075" y="3184525"/>
          <p14:tracePt t="2770" x="3902075" y="3151188"/>
          <p14:tracePt t="2786" x="3849688" y="3116263"/>
          <p14:tracePt t="2802" x="3849688" y="3098800"/>
          <p14:tracePt t="2819" x="3832225" y="3063875"/>
          <p14:tracePt t="2836" x="3814763" y="3011488"/>
          <p14:tracePt t="2852" x="3797300" y="2959100"/>
          <p14:tracePt t="2868" x="3744913" y="2906713"/>
          <p14:tracePt t="2883" x="3709988" y="2889250"/>
          <p14:tracePt t="2903" x="3657600" y="2854325"/>
          <p14:tracePt t="2920" x="3605213" y="2801938"/>
          <p14:tracePt t="2936" x="3500438" y="2767013"/>
          <p14:tracePt t="2950" x="3448050" y="2767013"/>
          <p14:tracePt t="2969" x="3360738" y="2749550"/>
          <p14:tracePt t="2984" x="3309938" y="2714625"/>
          <p14:tracePt t="3002" x="3275013" y="2714625"/>
          <p14:tracePt t="3019" x="3222625" y="2697163"/>
          <p14:tracePt t="3035" x="3187700" y="2663825"/>
          <p14:tracePt t="3050" x="3117850" y="2663825"/>
          <p14:tracePt t="3068" x="3030538" y="2628900"/>
          <p14:tracePt t="3086" x="2978150" y="2628900"/>
          <p14:tracePt t="3103" x="2943225" y="2611438"/>
          <p14:tracePt t="3121" x="2925763" y="2611438"/>
          <p14:tracePt t="3137" x="2890838" y="2611438"/>
          <p14:tracePt t="3154" x="2873375" y="2593975"/>
          <p14:tracePt t="3169" x="2855913" y="2593975"/>
          <p14:tracePt t="3188" x="2838450" y="2593975"/>
          <p14:tracePt t="3205" x="2786063" y="2576513"/>
          <p14:tracePt t="3220" x="2717800" y="2559050"/>
          <p14:tracePt t="3237" x="2700338" y="2559050"/>
          <p14:tracePt t="3256" x="2682875" y="2559050"/>
          <p14:tracePt t="3277" x="2647950" y="2559050"/>
          <p14:tracePt t="3291" x="2595563" y="2559050"/>
          <p14:tracePt t="3303" x="2560638" y="2559050"/>
          <p14:tracePt t="3324" x="2508250" y="2559050"/>
          <p14:tracePt t="3341" x="2420938" y="2559050"/>
          <p14:tracePt t="3355" x="2368550" y="2559050"/>
          <p14:tracePt t="3368" x="2298700" y="2559050"/>
          <p14:tracePt t="3384" x="2246313" y="2559050"/>
          <p14:tracePt t="3404" x="2159000" y="2559050"/>
          <p14:tracePt t="3419" x="2125663" y="2559050"/>
          <p14:tracePt t="3436" x="2108200" y="2559050"/>
          <p14:tracePt t="3469" x="2090738" y="2559050"/>
          <p14:tracePt t="3478" x="2055813" y="2559050"/>
          <p14:tracePt t="3487" x="2020888" y="2576513"/>
          <p14:tracePt t="3503" x="1985963" y="2593975"/>
          <p14:tracePt t="3520" x="1951038" y="2628900"/>
          <p14:tracePt t="3536" x="1898650" y="2681288"/>
          <p14:tracePt t="3550" x="1881188" y="2714625"/>
          <p14:tracePt t="3570" x="1881188" y="2732088"/>
          <p14:tracePt t="3588" x="1881188" y="2819400"/>
          <p14:tracePt t="3603" x="1881188" y="2871788"/>
          <p14:tracePt t="3619" x="1881188" y="2959100"/>
          <p14:tracePt t="3637" x="1881188" y="2994025"/>
          <p14:tracePt t="3653" x="1881188" y="3133725"/>
          <p14:tracePt t="3669" x="1881188" y="3201988"/>
          <p14:tracePt t="3684" x="1898650" y="3376613"/>
          <p14:tracePt t="3704" x="1898650" y="3411538"/>
          <p14:tracePt t="3719" x="1916113" y="3463925"/>
          <p14:tracePt t="3735" x="1968500" y="3551238"/>
          <p14:tracePt t="3752" x="2020888" y="3621088"/>
          <p14:tracePt t="3769" x="2125663" y="3689350"/>
          <p14:tracePt t="3785" x="2228850" y="3776663"/>
          <p14:tracePt t="3801" x="2298700" y="3811588"/>
          <p14:tracePt t="3819" x="2368550" y="3898900"/>
          <p14:tracePt t="3835" x="2403475" y="3951288"/>
          <p14:tracePt t="3850" x="2438400" y="3986213"/>
          <p14:tracePt t="3869" x="2473325" y="4003675"/>
          <p14:tracePt t="3885" x="2508250" y="4021138"/>
          <p14:tracePt t="3903" x="2578100" y="4038600"/>
          <p14:tracePt t="3922" x="2613025" y="4038600"/>
          <p14:tracePt t="3938" x="2630488" y="4038600"/>
          <p14:tracePt t="3953" x="2665413" y="4038600"/>
          <p14:tracePt t="3970" x="2700338" y="4038600"/>
          <p14:tracePt t="3987" x="2768600" y="4038600"/>
          <p14:tracePt t="4007" x="2803525" y="4038600"/>
          <p14:tracePt t="4023" x="2838450" y="4038600"/>
          <p14:tracePt t="4037" x="2890838" y="4038600"/>
          <p14:tracePt t="4057" x="2943225" y="4038600"/>
          <p14:tracePt t="4073" x="3013075" y="3986213"/>
          <p14:tracePt t="4086" x="3152775" y="3968750"/>
          <p14:tracePt t="4105" x="3205163" y="3933825"/>
          <p14:tracePt t="4121" x="3222625" y="3916363"/>
          <p14:tracePt t="4139" x="3240088" y="3898900"/>
          <p14:tracePt t="4205" x="3257550" y="3898900"/>
          <p14:tracePt t="4217" x="3275013" y="3881438"/>
          <p14:tracePt t="4225" x="3292475" y="3863975"/>
          <p14:tracePt t="4240" x="3344863" y="3846513"/>
          <p14:tracePt t="4252" x="3360738" y="3829050"/>
          <p14:tracePt t="4270" x="3448050" y="3776663"/>
          <p14:tracePt t="4288" x="3465513" y="3759200"/>
          <p14:tracePt t="4307" x="3482975" y="3741738"/>
          <p14:tracePt t="4324" x="3500438" y="3724275"/>
          <p14:tracePt t="4336" x="3517900" y="3724275"/>
          <p14:tracePt t="4352" x="3570288" y="3621088"/>
          <p14:tracePt t="4370" x="3622675" y="3551238"/>
          <p14:tracePt t="4388" x="3640138" y="3516313"/>
          <p14:tracePt t="4403" x="3640138" y="3463925"/>
          <p14:tracePt t="4420" x="3657600" y="3411538"/>
          <p14:tracePt t="4437" x="3657600" y="3376613"/>
          <p14:tracePt t="4453" x="3657600" y="3324225"/>
          <p14:tracePt t="4486" x="3657600" y="3289300"/>
          <p14:tracePt t="4504" x="3657600" y="3271838"/>
          <p14:tracePt t="4519" x="3657600" y="3201988"/>
          <p14:tracePt t="4554" x="3657600" y="3184525"/>
          <p14:tracePt t="4570" x="3640138" y="3168650"/>
          <p14:tracePt t="4586" x="3622675" y="3151188"/>
          <p14:tracePt t="4603" x="3622675" y="3133725"/>
          <p14:tracePt t="4620" x="3587750" y="3098800"/>
          <p14:tracePt t="4637" x="3535363" y="3028950"/>
          <p14:tracePt t="4654" x="3500438" y="2994025"/>
          <p14:tracePt t="4669" x="3430588" y="2959100"/>
          <p14:tracePt t="4688" x="3360738" y="2906713"/>
          <p14:tracePt t="4704" x="3292475" y="2871788"/>
          <p14:tracePt t="4720" x="3205163" y="2836863"/>
          <p14:tracePt t="4738" x="3187700" y="2819400"/>
          <p14:tracePt t="4752" x="3135313" y="2819400"/>
          <p14:tracePt t="4770" x="3117850" y="2801938"/>
          <p14:tracePt t="4788" x="3030538" y="2749550"/>
          <p14:tracePt t="4804" x="2925763" y="2697163"/>
          <p14:tracePt t="4820" x="2838450" y="2663825"/>
          <p14:tracePt t="4838" x="2751138" y="2628900"/>
          <p14:tracePt t="4854" x="2647950" y="2559050"/>
          <p14:tracePt t="4870" x="2595563" y="2541588"/>
          <p14:tracePt t="4887" x="2578100" y="2541588"/>
          <p14:tracePt t="4905" x="2543175" y="2506663"/>
          <p14:tracePt t="4920" x="2473325" y="2489200"/>
          <p14:tracePt t="4938" x="2438400" y="2489200"/>
          <p14:tracePt t="4955" x="2420938" y="2489200"/>
          <p14:tracePt t="4996" x="2403475" y="2489200"/>
          <p14:tracePt t="5016" x="2386013" y="2489200"/>
          <p14:tracePt t="5030" x="2368550" y="2489200"/>
          <p14:tracePt t="5039" x="2351088" y="2489200"/>
          <p14:tracePt t="5069" x="2333625" y="2489200"/>
          <p14:tracePt t="5087" x="2316163" y="2489200"/>
          <p14:tracePt t="5105" x="2298700" y="2489200"/>
          <p14:tracePt t="5121" x="2263775" y="2489200"/>
          <p14:tracePt t="5137" x="2193925" y="2559050"/>
          <p14:tracePt t="5152" x="2176463" y="2576513"/>
          <p14:tracePt t="5170" x="2090738" y="2663825"/>
          <p14:tracePt t="5190" x="2055813" y="2732088"/>
          <p14:tracePt t="5204" x="2003425" y="2801938"/>
          <p14:tracePt t="5221" x="1951038" y="2889250"/>
          <p14:tracePt t="5238" x="1916113" y="2941638"/>
          <p14:tracePt t="5255" x="1898650" y="2959100"/>
          <p14:tracePt t="5270" x="1898650" y="3011488"/>
          <p14:tracePt t="5287" x="1881188" y="3063875"/>
          <p14:tracePt t="5304" x="1881188" y="3098800"/>
          <p14:tracePt t="5320" x="1881188" y="3116263"/>
          <p14:tracePt t="5339" x="1881188" y="3184525"/>
          <p14:tracePt t="5354" x="1881188" y="3254375"/>
          <p14:tracePt t="5370" x="1881188" y="3341688"/>
          <p14:tracePt t="5387" x="1881188" y="3411538"/>
          <p14:tracePt t="5405" x="1881188" y="3481388"/>
          <p14:tracePt t="5421" x="1881188" y="3516313"/>
          <p14:tracePt t="5437" x="1881188" y="3551238"/>
          <p14:tracePt t="5454" x="1916113" y="3673475"/>
          <p14:tracePt t="5470" x="1916113" y="3706813"/>
          <p14:tracePt t="5489" x="1933575" y="3759200"/>
          <p14:tracePt t="5505" x="1951038" y="3794125"/>
          <p14:tracePt t="5522" x="1968500" y="3846513"/>
          <p14:tracePt t="5538" x="1968500" y="3881438"/>
          <p14:tracePt t="5554" x="2003425" y="3933825"/>
          <p14:tracePt t="5571" x="2020888" y="3933825"/>
          <p14:tracePt t="5589" x="2038350" y="3968750"/>
          <p14:tracePt t="5625" x="2055813" y="3986213"/>
          <p14:tracePt t="5638" x="2073275" y="4003675"/>
          <p14:tracePt t="5654" x="2073275" y="4021138"/>
          <p14:tracePt t="5671" x="2090738" y="4021138"/>
          <p14:tracePt t="5688" x="2108200" y="4056063"/>
          <p14:tracePt t="5705" x="2125663" y="4056063"/>
          <p14:tracePt t="5744" x="2141538" y="4056063"/>
          <p14:tracePt t="5764" x="2193925" y="4056063"/>
          <p14:tracePt t="5773" x="2211388" y="4056063"/>
          <p14:tracePt t="5793" x="2228850" y="4056063"/>
          <p14:tracePt t="5859" x="2246313" y="4038600"/>
          <p14:tracePt t="5870" x="2263775" y="4021138"/>
          <p14:tracePt t="5889" x="2298700" y="4003675"/>
          <p14:tracePt t="5906" x="2316163" y="4003675"/>
          <p14:tracePt t="5922" x="2351088" y="3986213"/>
          <p14:tracePt t="5942" x="2403475" y="3951288"/>
          <p14:tracePt t="5957" x="2455863" y="3951288"/>
          <p14:tracePt t="5971" x="2473325" y="3951288"/>
          <p14:tracePt t="5991" x="2490788" y="3933825"/>
          <p14:tracePt t="6009" x="2543175" y="3898900"/>
          <p14:tracePt t="6024" x="2595563" y="3863975"/>
          <p14:tracePt t="6039" x="2647950" y="3846513"/>
          <p14:tracePt t="6057" x="2717800" y="3811588"/>
          <p14:tracePt t="6075" x="2735263" y="3776663"/>
          <p14:tracePt t="6086" x="2751138" y="3776663"/>
          <p14:tracePt t="6106" x="2768600" y="3759200"/>
          <p14:tracePt t="6121" x="2820988" y="3724275"/>
          <p14:tracePt t="6139" x="2855913" y="3724275"/>
          <p14:tracePt t="6156" x="2873375" y="3689350"/>
          <p14:tracePt t="6171" x="2908300" y="3689350"/>
          <p14:tracePt t="6203" x="2925763" y="3689350"/>
          <p14:tracePt t="6223" x="2978150" y="3638550"/>
          <p14:tracePt t="6312" x="2995613" y="3638550"/>
          <p14:tracePt t="6324" x="3013075" y="3621088"/>
          <p14:tracePt t="6358" x="3030538" y="3621088"/>
          <p14:tracePt t="6660" x="3048000" y="3621088"/>
          <p14:tracePt t="6670" x="3100388" y="3621088"/>
          <p14:tracePt t="6689" x="3205163" y="3621088"/>
          <p14:tracePt t="6706" x="3482975" y="3621088"/>
          <p14:tracePt t="6723" x="3675063" y="3621088"/>
          <p14:tracePt t="6738" x="3762375" y="3638550"/>
          <p14:tracePt t="6753" x="3814763" y="3656013"/>
          <p14:tracePt t="6915" x="3832225" y="3656013"/>
          <p14:tracePt t="6941" x="3832225" y="3638550"/>
          <p14:tracePt t="6959" x="3832225" y="3621088"/>
          <p14:tracePt t="6970" x="3832225" y="3603625"/>
          <p14:tracePt t="7045" x="3832225" y="3586163"/>
          <p14:tracePt t="7057" x="3832225" y="3568700"/>
          <p14:tracePt t="7066" x="3832225" y="3533775"/>
          <p14:tracePt t="7092" x="3832225" y="3498850"/>
          <p14:tracePt t="7098" x="3832225" y="3481388"/>
          <p14:tracePt t="7108" x="3814763" y="3463925"/>
          <p14:tracePt t="7123" x="3814763" y="3446463"/>
          <p14:tracePt t="7140" x="3779838" y="3411538"/>
          <p14:tracePt t="7154" x="3744913" y="3359150"/>
          <p14:tracePt t="7173" x="3727450" y="3341688"/>
          <p14:tracePt t="7193" x="3692525" y="3324225"/>
          <p14:tracePt t="7209" x="3657600" y="3306763"/>
          <p14:tracePt t="7223" x="3605213" y="3306763"/>
          <p14:tracePt t="7239" x="3570288" y="3306763"/>
          <p14:tracePt t="7259" x="3552825" y="3306763"/>
          <p14:tracePt t="7337" x="3535363" y="3306763"/>
          <p14:tracePt t="7361" x="3517900" y="3306763"/>
          <p14:tracePt t="7373" x="3500438" y="3306763"/>
          <p14:tracePt t="7392" x="3465513" y="3306763"/>
          <p14:tracePt t="7407" x="3413125" y="3306763"/>
          <p14:tracePt t="7424" x="3344863" y="3324225"/>
          <p14:tracePt t="7441" x="3292475" y="3376613"/>
          <p14:tracePt t="7456" x="3240088" y="3411538"/>
          <p14:tracePt t="7472" x="3187700" y="3429000"/>
          <p14:tracePt t="7490" x="3135313" y="3446463"/>
          <p14:tracePt t="7507" x="3100388" y="3516313"/>
          <p14:tracePt t="7524" x="3030538" y="3533775"/>
          <p14:tracePt t="7540" x="3013075" y="3533775"/>
          <p14:tracePt t="8513" x="2995613" y="3533775"/>
          <p14:tracePt t="8531" x="2960688" y="3533775"/>
          <p14:tracePt t="8547" x="2925763" y="3533775"/>
          <p14:tracePt t="8563" x="2908300" y="3533775"/>
          <p14:tracePt t="9797" x="2943225" y="3533775"/>
          <p14:tracePt t="9812" x="2960688" y="3533775"/>
          <p14:tracePt t="9815" x="2995613" y="3533775"/>
          <p14:tracePt t="9828" x="3013075" y="3533775"/>
          <p14:tracePt t="9843" x="3030538" y="3533775"/>
          <p14:tracePt t="10348" x="3048000" y="3533775"/>
          <p14:tracePt t="10382" x="3065463" y="3533775"/>
          <p14:tracePt t="10393" x="3117850" y="3516313"/>
          <p14:tracePt t="10409" x="3135313" y="3498850"/>
          <p14:tracePt t="10427" x="3222625" y="3446463"/>
          <p14:tracePt t="10443" x="3327400" y="3359150"/>
          <p14:tracePt t="10458" x="3482975" y="3306763"/>
          <p14:tracePt t="10476" x="3605213" y="3236913"/>
          <p14:tracePt t="10492" x="3727450" y="3184525"/>
          <p14:tracePt t="10509" x="3744913" y="3168650"/>
          <p14:tracePt t="11965" x="3762375" y="3168650"/>
          <p14:tracePt t="11975" x="3779838" y="3168650"/>
          <p14:tracePt t="11995" x="3797300" y="3133725"/>
          <p14:tracePt t="12013" x="3832225" y="3081338"/>
          <p14:tracePt t="12033" x="3867150" y="3011488"/>
          <p14:tracePt t="12051" x="3884613" y="2994025"/>
          <p14:tracePt t="12056" x="3902075" y="2959100"/>
          <p14:tracePt t="12073" x="3937000" y="2889250"/>
          <p14:tracePt t="12087" x="3987800" y="2819400"/>
          <p14:tracePt t="12101" x="3987800" y="2801938"/>
          <p14:tracePt t="12111" x="4005263" y="2784475"/>
          <p14:tracePt t="12131" x="4022725" y="2732088"/>
          <p14:tracePt t="12146" x="4057650" y="2697163"/>
          <p14:tracePt t="12163" x="4057650" y="2681288"/>
          <p14:tracePt t="12180" x="4075113" y="2681288"/>
          <p14:tracePt t="12197" x="4092575" y="2646363"/>
          <p14:tracePt t="12229" x="4110038" y="2576513"/>
          <p14:tracePt t="12246" x="4110038" y="2541588"/>
          <p14:tracePt t="12279" x="4110038" y="2524125"/>
          <p14:tracePt t="12295" x="4127500" y="2506663"/>
          <p14:tracePt t="12311" x="4144963" y="2489200"/>
          <p14:tracePt t="12328" x="4144963" y="2436813"/>
          <p14:tracePt t="12365" x="4144963" y="2419350"/>
          <p14:tracePt t="12423" x="4144963" y="2401888"/>
          <p14:tracePt t="12431" x="4144963" y="2384425"/>
          <p14:tracePt t="12454" x="4144963" y="2366963"/>
          <p14:tracePt t="12464" x="4144963" y="2349500"/>
          <p14:tracePt t="12468" x="4144963" y="2314575"/>
          <p14:tracePt t="12483" x="4144963" y="2279650"/>
          <p14:tracePt t="12500" x="4144963" y="2227263"/>
          <p14:tracePt t="12513" x="4127500" y="2141538"/>
          <p14:tracePt t="12530" x="3970338" y="1792288"/>
          <p14:tracePt t="12547" x="3832225" y="1462088"/>
          <p14:tracePt t="12563" x="3605213" y="957263"/>
          <p14:tracePt t="12580" x="3395663" y="609600"/>
          <p14:tracePt t="12598" x="3082925" y="122238"/>
          <p14:tracePt t="12868" x="1566863" y="17463"/>
          <p14:tracePt t="12880" x="1549400" y="69850"/>
          <p14:tracePt t="12896" x="1516063" y="139700"/>
          <p14:tracePt t="12912" x="1481138" y="295275"/>
          <p14:tracePt t="12928" x="1428750" y="434975"/>
          <p14:tracePt t="12945" x="1393825" y="609600"/>
          <p14:tracePt t="12962" x="1376363" y="714375"/>
          <p14:tracePt t="12966" x="1376363" y="869950"/>
          <p14:tracePt t="12982" x="1376363" y="974725"/>
          <p14:tracePt t="12985" x="1376363" y="1044575"/>
          <p14:tracePt t="13012" x="1376363" y="1201738"/>
          <p14:tracePt t="13029" x="1463675" y="1462088"/>
          <p14:tracePt t="13048" x="1549400" y="1601788"/>
          <p14:tracePt t="13067" x="1566863" y="1671638"/>
          <p14:tracePt t="13079" x="1636713" y="1879600"/>
          <p14:tracePt t="13096" x="1741488" y="2001838"/>
          <p14:tracePt t="13111" x="1776413" y="2071688"/>
          <p14:tracePt t="13130" x="1863725" y="2193925"/>
          <p14:tracePt t="13148" x="1933575" y="2262188"/>
          <p14:tracePt t="13162" x="1968500" y="2314575"/>
          <p14:tracePt t="13179" x="2038350" y="2384425"/>
          <p14:tracePt t="13197" x="2090738" y="2419350"/>
          <p14:tracePt t="13217" x="2159000" y="2471738"/>
          <p14:tracePt t="13229" x="2281238" y="2541588"/>
          <p14:tracePt t="13248" x="2420938" y="2576513"/>
          <p14:tracePt t="13264" x="2473325" y="2611438"/>
          <p14:tracePt t="13279" x="2543175" y="2663825"/>
          <p14:tracePt t="13299" x="2578100" y="2697163"/>
          <p14:tracePt t="13312" x="2595563" y="2697163"/>
          <p14:tracePt t="13329" x="2647950" y="2697163"/>
          <p14:tracePt t="13345" x="2700338" y="2697163"/>
          <p14:tracePt t="13364" x="2768600" y="2697163"/>
          <p14:tracePt t="13382" x="2803525" y="2697163"/>
          <p14:tracePt t="13396" x="2855913" y="2697163"/>
          <p14:tracePt t="13410" x="2925763" y="2697163"/>
          <p14:tracePt t="13429" x="2978150" y="2697163"/>
          <p14:tracePt t="13447" x="3082925" y="2681288"/>
          <p14:tracePt t="13462" x="3275013" y="2593975"/>
          <p14:tracePt t="13478" x="3552825" y="2454275"/>
          <p14:tracePt t="13497" x="3884613" y="2297113"/>
          <p14:tracePt t="13512" x="4057650" y="2227263"/>
          <p14:tracePt t="13527" x="4110038" y="2193925"/>
          <p14:tracePt t="13547" x="4144963" y="2176463"/>
          <p14:tracePt t="13564" x="4162425" y="2141538"/>
          <p14:tracePt t="13579" x="4162425" y="2089150"/>
          <p14:tracePt t="13595" x="4162425" y="2019300"/>
          <p14:tracePt t="13612" x="4197350" y="1879600"/>
          <p14:tracePt t="13630" x="4197350" y="1774825"/>
          <p14:tracePt t="13646" x="4214813" y="1722438"/>
          <p14:tracePt t="13662" x="4214813" y="1654175"/>
          <p14:tracePt t="13679" x="4214813" y="1636713"/>
          <p14:tracePt t="13697" x="4214813" y="1601788"/>
          <p14:tracePt t="13715" x="4214813" y="1549400"/>
          <p14:tracePt t="13729" x="4197350" y="1497013"/>
          <p14:tracePt t="13744" x="4162425" y="1444625"/>
          <p14:tracePt t="13764" x="4127500" y="1409700"/>
          <p14:tracePt t="13782" x="4110038" y="1374775"/>
          <p14:tracePt t="13796" x="4057650" y="1322388"/>
          <p14:tracePt t="13812" x="4040188" y="1304925"/>
          <p14:tracePt t="13830" x="4005263" y="1270000"/>
          <p14:tracePt t="13846" x="3987800" y="1235075"/>
          <p14:tracePt t="13861" x="3954463" y="1184275"/>
          <p14:tracePt t="13879" x="3937000" y="1149350"/>
          <p14:tracePt t="13896" x="3902075" y="1096963"/>
          <p14:tracePt t="13913" x="3867150" y="1079500"/>
          <p14:tracePt t="13928" x="3832225" y="1079500"/>
          <p14:tracePt t="13947" x="3797300" y="1079500"/>
          <p14:tracePt t="13964" x="3762375" y="1062038"/>
          <p14:tracePt t="13979" x="3744913" y="1062038"/>
          <p14:tracePt t="13999" x="3709988" y="1062038"/>
          <p14:tracePt t="14011" x="3692525" y="1062038"/>
          <p14:tracePt t="14030" x="3605213" y="1062038"/>
          <p14:tracePt t="14048" x="3482975" y="1062038"/>
          <p14:tracePt t="14066" x="3360738" y="1062038"/>
          <p14:tracePt t="14080" x="3152775" y="1062038"/>
          <p14:tracePt t="14098" x="3013075" y="1096963"/>
          <p14:tracePt t="14113" x="2855913" y="1166813"/>
          <p14:tracePt t="14132" x="2682875" y="1235075"/>
          <p14:tracePt t="14148" x="2420938" y="1339850"/>
          <p14:tracePt t="14163" x="2228850" y="1444625"/>
          <p14:tracePt t="14184" x="2055813" y="1566863"/>
          <p14:tracePt t="14200" x="1898650" y="1722438"/>
          <p14:tracePt t="14214" x="1741488" y="1844675"/>
          <p14:tracePt t="14230" x="1671638" y="1949450"/>
          <p14:tracePt t="14249" x="1636713" y="2054225"/>
          <p14:tracePt t="14267" x="1584325" y="2124075"/>
          <p14:tracePt t="14280" x="1549400" y="2227263"/>
          <p14:tracePt t="14298" x="1549400" y="2314575"/>
          <p14:tracePt t="14313" x="1549400" y="2419350"/>
          <p14:tracePt t="14330" x="1549400" y="2506663"/>
          <p14:tracePt t="14346" x="1636713" y="2628900"/>
          <p14:tracePt t="14363" x="1689100" y="2714625"/>
          <p14:tracePt t="14380" x="1811338" y="2819400"/>
          <p14:tracePt t="14396" x="1846263" y="2854325"/>
          <p14:tracePt t="14414" x="1933575" y="2924175"/>
          <p14:tracePt t="14430" x="2073275" y="2959100"/>
          <p14:tracePt t="14446" x="2246313" y="2994025"/>
          <p14:tracePt t="14464" x="2473325" y="3063875"/>
          <p14:tracePt t="14480" x="2595563" y="3116263"/>
          <p14:tracePt t="14497" x="2700338" y="3133725"/>
          <p14:tracePt t="14513" x="2820988" y="3184525"/>
          <p14:tracePt t="14531" x="2908300" y="3184525"/>
          <p14:tracePt t="14547" x="3013075" y="3184525"/>
          <p14:tracePt t="14565" x="3205163" y="3184525"/>
          <p14:tracePt t="14583" x="3360738" y="3184525"/>
          <p14:tracePt t="14601" x="3657600" y="3184525"/>
          <p14:tracePt t="14614" x="3987800" y="3184525"/>
          <p14:tracePt t="14630" x="4302125" y="3151188"/>
          <p14:tracePt t="14650" x="4579938" y="3046413"/>
          <p14:tracePt t="14668" x="4684713" y="3011488"/>
          <p14:tracePt t="14680" x="4702175" y="2994025"/>
          <p14:tracePt t="14698" x="4719638" y="2976563"/>
          <p14:tracePt t="14713" x="4754563" y="2941638"/>
          <p14:tracePt t="14733" x="4806950" y="2819400"/>
          <p14:tracePt t="14765" x="4859338" y="2628900"/>
          <p14:tracePt t="14781" x="4859338" y="2524125"/>
          <p14:tracePt t="14800" x="4894263" y="2454275"/>
          <p14:tracePt t="14830" x="4929188" y="2332038"/>
          <p14:tracePt t="14848" x="4981575" y="2244725"/>
          <p14:tracePt t="14863" x="5016500" y="2176463"/>
          <p14:tracePt t="14879" x="5033963" y="2124075"/>
          <p14:tracePt t="14898" x="5068888" y="2054225"/>
          <p14:tracePt t="14924" x="5068888" y="2036763"/>
          <p14:tracePt t="14947" x="5068888" y="2019300"/>
          <p14:tracePt t="14965" x="5068888" y="1949450"/>
          <p14:tracePt t="14969" x="5068888" y="1931988"/>
          <p14:tracePt t="14983" x="5068888" y="1897063"/>
          <p14:tracePt t="15012" x="5051425" y="1844675"/>
          <p14:tracePt t="15030" x="5033963" y="1809750"/>
          <p14:tracePt t="15048" x="4981575" y="1774825"/>
          <p14:tracePt t="15064" x="4946650" y="1774825"/>
          <p14:tracePt t="15078" x="4894263" y="1757363"/>
          <p14:tracePt t="15098" x="4824413" y="1739900"/>
          <p14:tracePt t="15113" x="4737100" y="1722438"/>
          <p14:tracePt t="15128" x="4597400" y="1722438"/>
          <p14:tracePt t="15149" x="4424363" y="1689100"/>
          <p14:tracePt t="15165" x="4284663" y="1671638"/>
          <p14:tracePt t="15180" x="4197350" y="1671638"/>
          <p14:tracePt t="15196" x="4127500" y="1671638"/>
          <p14:tracePt t="15215" x="4092575" y="1671638"/>
          <p14:tracePt t="15231" x="4040188" y="1671638"/>
          <p14:tracePt t="15248" x="4022725" y="1671638"/>
          <p14:tracePt t="15264" x="4005263" y="1671638"/>
          <p14:tracePt t="15282" x="3987800" y="1671638"/>
          <p14:tracePt t="15299" x="3970338" y="1671638"/>
          <p14:tracePt t="15316" x="3954463" y="1671638"/>
          <p14:tracePt t="15331" x="3919538" y="1706563"/>
          <p14:tracePt t="15347" x="3867150" y="1774825"/>
          <p14:tracePt t="15365" x="3832225" y="1844675"/>
          <p14:tracePt t="15381" x="3814763" y="1862138"/>
          <p14:tracePt t="15397" x="3814763" y="1931988"/>
          <p14:tracePt t="15412" x="3814763" y="1984375"/>
          <p14:tracePt t="15431" x="3814763" y="2019300"/>
          <p14:tracePt t="15447" x="3832225" y="2071688"/>
          <p14:tracePt t="15465" x="3832225" y="2124075"/>
          <p14:tracePt t="15481" x="3832225" y="2141538"/>
          <p14:tracePt t="15497" x="3849688" y="2176463"/>
          <p14:tracePt t="15540" x="3849688" y="2193925"/>
          <p14:tracePt t="15561" x="3867150" y="2209800"/>
          <p14:tracePt t="15594" x="3884613" y="2227263"/>
          <p14:tracePt t="15615" x="3902075" y="2227263"/>
          <p14:tracePt t="15631" x="3954463" y="2262188"/>
          <p14:tracePt t="15649" x="4005263" y="2262188"/>
          <p14:tracePt t="15663" x="4057650" y="2262188"/>
          <p14:tracePt t="15709" x="4075113" y="2262188"/>
          <p14:tracePt t="15719" x="4092575" y="2279650"/>
          <p14:tracePt t="15731" x="4110038" y="2279650"/>
          <p14:tracePt t="15746" x="4197350" y="2297113"/>
          <p14:tracePt t="15765" x="4249738" y="2314575"/>
          <p14:tracePt t="15782" x="4267200" y="2314575"/>
          <p14:tracePt t="15797" x="4319588" y="2314575"/>
          <p14:tracePt t="15818" x="4337050" y="2314575"/>
          <p14:tracePt t="15830" x="4354513" y="2314575"/>
          <p14:tracePt t="15846" x="4371975" y="2314575"/>
          <p14:tracePt t="15865" x="4406900" y="2314575"/>
          <p14:tracePt t="15882" x="4459288" y="2314575"/>
          <p14:tracePt t="15899" x="4546600" y="2314575"/>
          <p14:tracePt t="15915" x="4649788" y="2314575"/>
          <p14:tracePt t="15930" x="4789488" y="2314575"/>
          <p14:tracePt t="15948" x="4911725" y="2314575"/>
          <p14:tracePt t="15966" x="4999038" y="2314575"/>
          <p14:tracePt t="15980" x="5016500" y="2314575"/>
          <p14:tracePt t="15998" x="5033963" y="2314575"/>
          <p14:tracePt t="16016" x="5051425" y="2314575"/>
          <p14:tracePt t="16030" x="5068888" y="2314575"/>
          <p14:tracePt t="16049" x="5086350" y="2314575"/>
          <p14:tracePt t="16065" x="5121275" y="2314575"/>
          <p14:tracePt t="16080" x="5138738" y="2314575"/>
          <p14:tracePt t="16099" x="5189538" y="2314575"/>
          <p14:tracePt t="16117" x="5224463" y="2314575"/>
          <p14:tracePt t="16132" x="5259388" y="2314575"/>
          <p14:tracePt t="16147" x="5276850" y="2297113"/>
          <p14:tracePt t="16165" x="5399088" y="2262188"/>
          <p14:tracePt t="16182" x="5468938" y="2244725"/>
          <p14:tracePt t="16214" x="5486400" y="2244725"/>
          <p14:tracePt t="16239" x="5503863" y="2244725"/>
          <p14:tracePt t="16250" x="5521325" y="2209800"/>
          <p14:tracePt t="16265" x="5556250" y="2209800"/>
          <p14:tracePt t="16282" x="5573713" y="2193925"/>
          <p14:tracePt t="16659" x="5626100" y="2193925"/>
          <p14:tracePt t="16671" x="5783263" y="2227263"/>
          <p14:tracePt t="16682" x="5938838" y="2279650"/>
          <p14:tracePt t="16698" x="6565900" y="2384425"/>
          <p14:tracePt t="16716" x="7070725" y="2559050"/>
          <p14:tracePt t="16730" x="7419975" y="2714625"/>
          <p14:tracePt t="16750" x="7750175" y="2819400"/>
          <p14:tracePt t="16764" x="8012113" y="2906713"/>
          <p14:tracePt t="16782" x="8116888" y="2959100"/>
          <p14:tracePt t="16799" x="8169275" y="2959100"/>
          <p14:tracePt t="16816" x="8169275" y="2976563"/>
          <p14:tracePt t="16852" x="8186738" y="2994025"/>
          <p14:tracePt t="16859" x="8186738" y="3046413"/>
          <p14:tracePt t="16881" x="8237538" y="3116263"/>
          <p14:tracePt t="16900" x="8359775" y="3254375"/>
          <p14:tracePt t="16918" x="8516938" y="3341688"/>
          <p14:tracePt t="16932" x="8743950" y="3516313"/>
          <p14:tracePt t="16949" x="8796338" y="3586163"/>
          <p14:tracePt t="16967" x="8813800" y="3603625"/>
          <p14:tracePt t="16986" x="8847138" y="3673475"/>
          <p14:tracePt t="17002" x="8864600" y="3741738"/>
          <p14:tracePt t="17016" x="8916988" y="3811588"/>
          <p14:tracePt t="17034" x="9074150" y="39687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4427E8C6-C7A7-4596-BCE5-4F4B78811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E66FD1-F044-4E0F-ABE9-8BC25EA7C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554" y="4282319"/>
            <a:ext cx="808892" cy="4923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BC7B5171-09DD-8290-354F-F0458F0F8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6960510" y="-128179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9CE25-5086-95F6-1650-2134BB92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91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8"/>
    </mc:Choice>
    <mc:Fallback xmlns="">
      <p:transition spd="slow" advTm="2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9" x="9039225" y="4316413"/>
          <p14:tracePt t="2921" x="9004300" y="4316413"/>
          <p14:tracePt t="2934" x="8986838" y="4316413"/>
          <p14:tracePt t="2950" x="8934450" y="4316413"/>
          <p14:tracePt t="2984" x="8831263" y="4298950"/>
          <p14:tracePt t="3072" x="8813800" y="4298950"/>
          <p14:tracePt t="3085" x="8796338" y="4298950"/>
          <p14:tracePt t="3097" x="8743950" y="4298950"/>
          <p14:tracePt t="3115" x="8691563" y="4316413"/>
          <p14:tracePt t="3133" x="8586788" y="4333875"/>
          <p14:tracePt t="3151" x="8447088" y="4351338"/>
          <p14:tracePt t="3165" x="8186738" y="4438650"/>
          <p14:tracePt t="3181" x="7732713" y="4630738"/>
          <p14:tracePt t="3199" x="7158038" y="4803775"/>
          <p14:tracePt t="3215" x="6618288" y="5030788"/>
          <p14:tracePt t="3231" x="6061075" y="5273675"/>
          <p14:tracePt t="3247" x="5921375" y="5343525"/>
          <p14:tracePt t="3266" x="5868988" y="5343525"/>
          <p14:tracePt t="3281" x="5851525" y="5378450"/>
          <p14:tracePt t="3297" x="5834063" y="5430838"/>
          <p14:tracePt t="3316" x="5816600" y="5465763"/>
          <p14:tracePt t="3332" x="5816600" y="5483225"/>
          <p14:tracePt t="3348" x="5799138" y="5535613"/>
          <p14:tracePt t="3366" x="5783263" y="5588000"/>
          <p14:tracePt t="3383" x="5765800" y="5605463"/>
          <p14:tracePt t="3556" x="5765800" y="5588000"/>
          <p14:tracePt t="3583" x="5799138" y="5483225"/>
          <p14:tracePt t="3599" x="5799138" y="5465763"/>
          <p14:tracePt t="4270" x="5834063" y="5413375"/>
          <p14:tracePt t="4276" x="5868988" y="5395913"/>
          <p14:tracePt t="4300" x="5956300" y="5378450"/>
          <p14:tracePt t="4316" x="6096000" y="5308600"/>
          <p14:tracePt t="4334" x="6305550" y="5221288"/>
          <p14:tracePt t="4351" x="6583363" y="5135563"/>
          <p14:tracePt t="4367" x="6862763" y="5083175"/>
          <p14:tracePt t="4383" x="6967538" y="5013325"/>
          <p14:tracePt t="4399" x="7018338" y="4995863"/>
          <p14:tracePt t="4431" x="7035800" y="4978400"/>
          <p14:tracePt t="4449" x="7105650" y="4926013"/>
          <p14:tracePt t="4467" x="7175500" y="4856163"/>
          <p14:tracePt t="4483" x="7227888" y="4803775"/>
          <p14:tracePt t="4499" x="7262813" y="4751388"/>
          <p14:tracePt t="4516" x="7297738" y="4681538"/>
          <p14:tracePt t="4533" x="7315200" y="4648200"/>
          <p14:tracePt t="4548" x="7315200" y="4578350"/>
          <p14:tracePt t="4566" x="7315200" y="4525963"/>
          <p14:tracePt t="4584" x="7315200" y="4473575"/>
          <p14:tracePt t="4600" x="7297738" y="4421188"/>
          <p14:tracePt t="4617" x="7245350" y="4368800"/>
          <p14:tracePt t="4633" x="7210425" y="4333875"/>
          <p14:tracePt t="4652" x="7158038" y="4281488"/>
          <p14:tracePt t="4670" x="7088188" y="4246563"/>
          <p14:tracePt t="4688" x="7053263" y="4229100"/>
          <p14:tracePt t="4700" x="7018338" y="4194175"/>
          <p14:tracePt t="4718" x="6880225" y="4125913"/>
          <p14:tracePt t="4733" x="6688138" y="4056063"/>
          <p14:tracePt t="4753" x="6513513" y="4021138"/>
          <p14:tracePt t="4771" x="6357938" y="3986213"/>
          <p14:tracePt t="4784" x="6253163" y="3933825"/>
          <p14:tracePt t="4801" x="6043613" y="3898900"/>
          <p14:tracePt t="4818" x="5868988" y="3863975"/>
          <p14:tracePt t="4837" x="5678488" y="3846513"/>
          <p14:tracePt t="4850" x="5294313" y="3759200"/>
          <p14:tracePt t="4867" x="5068888" y="3724275"/>
          <p14:tracePt t="4887" x="4789488" y="3706813"/>
          <p14:tracePt t="4903" x="4564063" y="3689350"/>
          <p14:tracePt t="4915" x="4406900" y="3689350"/>
          <p14:tracePt t="4935" x="4284663" y="3673475"/>
          <p14:tracePt t="4950" x="4162425" y="3673475"/>
          <p14:tracePt t="4967" x="4040188" y="3673475"/>
          <p14:tracePt t="4984" x="3987800" y="3673475"/>
          <p14:tracePt t="5001" x="3919538" y="3673475"/>
          <p14:tracePt t="5017" x="3814763" y="3673475"/>
          <p14:tracePt t="5034" x="3709988" y="3724275"/>
          <p14:tracePt t="5051" x="3517900" y="3794125"/>
          <p14:tracePt t="5069" x="3309938" y="3881438"/>
          <p14:tracePt t="5084" x="2943225" y="4090988"/>
          <p14:tracePt t="5100" x="2578100" y="4281488"/>
          <p14:tracePt t="5118" x="2228850" y="4473575"/>
          <p14:tracePt t="5134" x="1916113" y="4630738"/>
          <p14:tracePt t="5152" x="1793875" y="4733925"/>
          <p14:tracePt t="5186" x="1636713" y="4926013"/>
          <p14:tracePt t="5202" x="1549400" y="5065713"/>
          <p14:tracePt t="5220" x="1428750" y="5326063"/>
          <p14:tracePt t="5237" x="1376363" y="5518150"/>
          <p14:tracePt t="5252" x="1358900" y="5656263"/>
          <p14:tracePt t="5268" x="1358900" y="5865813"/>
          <p14:tracePt t="5287" x="1358900" y="6075363"/>
          <p14:tracePt t="5304" x="1358900" y="6213475"/>
          <p14:tracePt t="5317" x="1428750" y="6405563"/>
          <p14:tracePt t="5335" x="1619250" y="6770688"/>
          <p14:tracePt t="5771" x="5451475" y="6770688"/>
          <p14:tracePt t="5785" x="5468938" y="6735763"/>
          <p14:tracePt t="5801" x="5503863" y="6597650"/>
          <p14:tracePt t="5818" x="5521325" y="6475413"/>
          <p14:tracePt t="5833" x="5556250" y="6388100"/>
          <p14:tracePt t="5852" x="5591175" y="6265863"/>
          <p14:tracePt t="5870" x="5591175" y="6178550"/>
          <p14:tracePt t="5885" x="5591175" y="6075363"/>
          <p14:tracePt t="5900" x="5591175" y="5953125"/>
          <p14:tracePt t="5918" x="5521325" y="5848350"/>
          <p14:tracePt t="5934" x="5329238" y="5656263"/>
          <p14:tracePt t="5952" x="5173663" y="5518150"/>
          <p14:tracePt t="5967" x="4894263" y="5326063"/>
          <p14:tracePt t="5986" x="4772025" y="5238750"/>
          <p14:tracePt t="6002" x="4667250" y="5135563"/>
          <p14:tracePt t="6019" x="4649788" y="5118100"/>
          <p14:tracePt t="6037" x="4614863" y="5083175"/>
          <p14:tracePt t="6051" x="4597400" y="5065713"/>
          <p14:tracePt t="6069" x="4597400" y="5030788"/>
          <p14:tracePt t="6092" x="4579938" y="5013325"/>
          <p14:tracePt t="6123" x="4564063" y="4995863"/>
          <p14:tracePt t="6141" x="4564063" y="4978400"/>
          <p14:tracePt t="6154" x="4564063" y="4943475"/>
          <p14:tracePt t="6187" x="4564063" y="4873625"/>
          <p14:tracePt t="6203" x="4546600" y="4838700"/>
          <p14:tracePt t="6221" x="4546600" y="4803775"/>
          <p14:tracePt t="6236" x="4597400" y="4733925"/>
          <p14:tracePt t="6251" x="4649788" y="4699000"/>
          <p14:tracePt t="6662" x="4649788" y="4733925"/>
          <p14:tracePt t="6673" x="4649788" y="4803775"/>
          <p14:tracePt t="6685" x="4649788" y="4821238"/>
          <p14:tracePt t="6701" x="4649788" y="5013325"/>
          <p14:tracePt t="6720" x="4702175" y="5168900"/>
          <p14:tracePt t="6735" x="4702175" y="5308600"/>
          <p14:tracePt t="6752" x="4719638" y="5500688"/>
          <p14:tracePt t="6770" x="4719638" y="5622925"/>
          <p14:tracePt t="6785" x="4719638" y="5778500"/>
          <p14:tracePt t="6803" x="4719638" y="5900738"/>
          <p14:tracePt t="6817" x="4719638" y="6057900"/>
          <p14:tracePt t="6835" x="4719638" y="6161088"/>
          <p14:tracePt t="6852" x="4719638" y="6300788"/>
          <p14:tracePt t="6870" x="4719638" y="6388100"/>
          <p14:tracePt t="6885" x="4737100" y="6457950"/>
          <p14:tracePt t="6903" x="4754563" y="6475413"/>
          <p14:tracePt t="6919" x="4772025" y="6492875"/>
          <p14:tracePt t="7012" x="4772025" y="6510338"/>
          <p14:tracePt t="7036" x="4789488" y="6510338"/>
          <p14:tracePt t="7052" x="4824413" y="6510338"/>
          <p14:tracePt t="7071" x="4841875" y="6510338"/>
          <p14:tracePt t="7102" x="4859338" y="6475413"/>
          <p14:tracePt t="7119" x="4894263" y="6457950"/>
          <p14:tracePt t="7134" x="4894263" y="6423025"/>
          <p14:tracePt t="7153" x="4894263" y="6405563"/>
          <p14:tracePt t="7169" x="4894263" y="6370638"/>
          <p14:tracePt t="7189" x="4894263" y="6335713"/>
          <p14:tracePt t="7203" x="4894263" y="6318250"/>
          <p14:tracePt t="7234" x="4894263" y="6300788"/>
          <p14:tracePt t="7252" x="4894263" y="6283325"/>
          <p14:tracePt t="7270" x="4894263" y="6265863"/>
          <p14:tracePt t="7289" x="4894263" y="6248400"/>
          <p14:tracePt t="7302" x="4894263" y="6230938"/>
          <p14:tracePt t="7320" x="4894263" y="6178550"/>
          <p14:tracePt t="7336" x="4894263" y="6143625"/>
          <p14:tracePt t="7352" x="4894263" y="6110288"/>
          <p14:tracePt t="7369" x="4894263" y="6057900"/>
          <p14:tracePt t="7387" x="4894263" y="6040438"/>
          <p14:tracePt t="7405" x="4876800" y="6022975"/>
          <p14:tracePt t="7434" x="4876800" y="6005513"/>
          <p14:tracePt t="7455" x="4876800" y="5988050"/>
          <p14:tracePt t="7473" x="4876800" y="5970588"/>
          <p14:tracePt t="7501" x="4876800" y="5953125"/>
          <p14:tracePt t="7518" x="4876800" y="5883275"/>
          <p14:tracePt t="7535" x="4876800" y="5830888"/>
          <p14:tracePt t="7552" x="4876800" y="5761038"/>
          <p14:tracePt t="7585" x="4859338" y="5673725"/>
          <p14:tracePt t="7602" x="4841875" y="5638800"/>
          <p14:tracePt t="7618" x="4841875" y="5605463"/>
          <p14:tracePt t="7636" x="4841875" y="5553075"/>
          <p14:tracePt t="7651" x="4824413" y="5500688"/>
          <p14:tracePt t="7669" x="4824413" y="5448300"/>
          <p14:tracePt t="7686" x="4824413" y="5413375"/>
          <p14:tracePt t="7702" x="4824413" y="5343525"/>
          <p14:tracePt t="7719" x="4824413" y="5308600"/>
          <p14:tracePt t="7734" x="4824413" y="5291138"/>
          <p14:tracePt t="7754" x="4824413" y="5256213"/>
          <p14:tracePt t="7768" x="4824413" y="5203825"/>
          <p14:tracePt t="7786" x="4824413" y="5168900"/>
          <p14:tracePt t="7804" x="4824413" y="5151438"/>
          <p14:tracePt t="7821" x="4824413" y="5135563"/>
          <p14:tracePt t="7835" x="4824413" y="5118100"/>
          <p14:tracePt t="7852" x="4824413" y="5100638"/>
          <p14:tracePt t="7870" x="4824413" y="5048250"/>
          <p14:tracePt t="7887" x="4824413" y="5030788"/>
          <p14:tracePt t="7901" x="4806950" y="5013325"/>
          <p14:tracePt t="7920" x="4806950" y="4995863"/>
          <p14:tracePt t="7935" x="4806950" y="4978400"/>
          <p14:tracePt t="7953" x="4806950" y="4926013"/>
          <p14:tracePt t="7985" x="4806950" y="4873625"/>
          <p14:tracePt t="8003" x="4806950" y="4838700"/>
          <p14:tracePt t="8172" x="4789488" y="4821238"/>
          <p14:tracePt t="8312" x="4772025" y="4821238"/>
          <p14:tracePt t="9376" x="4754563" y="4821238"/>
          <p14:tracePt t="9392" x="4737100" y="4821238"/>
          <p14:tracePt t="9401" x="4719638" y="4856163"/>
          <p14:tracePt t="9409" x="4702175" y="4891088"/>
          <p14:tracePt t="9421" x="4667250" y="4995863"/>
          <p14:tracePt t="9436" x="4597400" y="5135563"/>
          <p14:tracePt t="9455" x="4494213" y="5343525"/>
          <p14:tracePt t="9473" x="4371975" y="5622925"/>
          <p14:tracePt t="9506" x="4179888" y="5953125"/>
          <p14:tracePt t="9523" x="4162425" y="6022975"/>
          <p14:tracePt t="9538" x="4144963" y="6022975"/>
          <p14:tracePt t="9582" x="4144963" y="6040438"/>
          <p14:tracePt t="9594" x="4144963" y="6057900"/>
          <p14:tracePt t="9611" x="4127500" y="6075363"/>
          <p14:tracePt t="9616" x="4127500" y="6110288"/>
          <p14:tracePt t="9631" x="4127500" y="6126163"/>
          <p14:tracePt t="9656" x="4127500" y="6143625"/>
          <p14:tracePt t="9735" x="4144963" y="6143625"/>
          <p14:tracePt t="9748" x="4162425" y="6143625"/>
          <p14:tracePt t="9761" x="4214813" y="6143625"/>
          <p14:tracePt t="9771" x="4284663" y="6092825"/>
          <p14:tracePt t="9789" x="4354513" y="6040438"/>
          <p14:tracePt t="9807" x="4389438" y="5988050"/>
          <p14:tracePt t="9823" x="4441825" y="5918200"/>
          <p14:tracePt t="9837" x="4511675" y="5848350"/>
          <p14:tracePt t="9856" x="4546600" y="5761038"/>
          <p14:tracePt t="9873" x="4579938" y="5673725"/>
          <p14:tracePt t="9888" x="4579938" y="5605463"/>
          <p14:tracePt t="9906" x="4579938" y="5570538"/>
          <p14:tracePt t="9923" x="4579938" y="5500688"/>
          <p14:tracePt t="9938" x="4579938" y="5465763"/>
          <p14:tracePt t="9954" x="4579938" y="5430838"/>
          <p14:tracePt t="9974" x="4579938" y="5413375"/>
          <p14:tracePt t="9989" x="4564063" y="5360988"/>
          <p14:tracePt t="10005" x="4529138" y="5343525"/>
          <p14:tracePt t="10022" x="4511675" y="5326063"/>
          <p14:tracePt t="10037" x="4476750" y="5291138"/>
          <p14:tracePt t="10057" x="4459288" y="5273675"/>
          <p14:tracePt t="10075" x="4371975" y="5186363"/>
          <p14:tracePt t="10088" x="4319588" y="5151438"/>
          <p14:tracePt t="10104" x="4302125" y="5151438"/>
          <p14:tracePt t="10123" x="4249738" y="5118100"/>
          <p14:tracePt t="10141" x="4232275" y="5100638"/>
          <p14:tracePt t="10156" x="4179888" y="5065713"/>
          <p14:tracePt t="10173" x="4144963" y="5065713"/>
          <p14:tracePt t="10189" x="4110038" y="5048250"/>
          <p14:tracePt t="10208" x="4057650" y="5030788"/>
          <p14:tracePt t="10223" x="4022725" y="5030788"/>
          <p14:tracePt t="10237" x="3954463" y="5013325"/>
          <p14:tracePt t="10256" x="3832225" y="4978400"/>
          <p14:tracePt t="10272" x="3657600" y="4978400"/>
          <p14:tracePt t="10289" x="3500438" y="4978400"/>
          <p14:tracePt t="10305" x="3378200" y="4960938"/>
          <p14:tracePt t="10324" x="3275013" y="4943475"/>
          <p14:tracePt t="10340" x="3222625" y="4943475"/>
          <p14:tracePt t="10354" x="3187700" y="4943475"/>
          <p14:tracePt t="10374" x="3152775" y="4943475"/>
          <p14:tracePt t="10390" x="3117850" y="4943475"/>
          <p14:tracePt t="10405" x="3048000" y="4943475"/>
          <p14:tracePt t="10422" x="2978150" y="4960938"/>
          <p14:tracePt t="10439" x="2908300" y="4995863"/>
          <p14:tracePt t="10457" x="2838450" y="5048250"/>
          <p14:tracePt t="10473" x="2717800" y="5083175"/>
          <p14:tracePt t="10489" x="2682875" y="5118100"/>
          <p14:tracePt t="10504" x="2595563" y="5168900"/>
          <p14:tracePt t="10523" x="2543175" y="5238750"/>
          <p14:tracePt t="10541" x="2490788" y="5291138"/>
          <p14:tracePt t="10556" x="2420938" y="5360988"/>
          <p14:tracePt t="10571" x="2386013" y="5413375"/>
          <p14:tracePt t="10589" x="2368550" y="5465763"/>
          <p14:tracePt t="10607" x="2351088" y="5500688"/>
          <p14:tracePt t="10624" x="2333625" y="5553075"/>
          <p14:tracePt t="10638" x="2316163" y="5605463"/>
          <p14:tracePt t="10656" x="2316163" y="5673725"/>
          <p14:tracePt t="10672" x="2316163" y="5743575"/>
          <p14:tracePt t="10691" x="2316163" y="5795963"/>
          <p14:tracePt t="10706" x="2316163" y="5865813"/>
          <p14:tracePt t="10723" x="2316163" y="5918200"/>
          <p14:tracePt t="10739" x="2316163" y="6005513"/>
          <p14:tracePt t="10754" x="2351088" y="6110288"/>
          <p14:tracePt t="10774" x="2386013" y="6161088"/>
          <p14:tracePt t="10789" x="2455863" y="6213475"/>
          <p14:tracePt t="10805" x="2508250" y="6300788"/>
          <p14:tracePt t="10823" x="2543175" y="6353175"/>
          <p14:tracePt t="10837" x="2613025" y="6405563"/>
          <p14:tracePt t="10857" x="2682875" y="6440488"/>
          <p14:tracePt t="10874" x="2768600" y="6475413"/>
          <p14:tracePt t="10890" x="2873375" y="6510338"/>
          <p14:tracePt t="10904" x="3013075" y="6580188"/>
          <p14:tracePt t="10924" x="3152775" y="6613525"/>
          <p14:tracePt t="10942" x="3309938" y="6630988"/>
          <p14:tracePt t="10956" x="3465513" y="6648450"/>
          <p14:tracePt t="10972" x="3622675" y="6683375"/>
          <p14:tracePt t="10990" x="3762375" y="6683375"/>
          <p14:tracePt t="11007" x="3867150" y="6683375"/>
          <p14:tracePt t="11024" x="3919538" y="6683375"/>
          <p14:tracePt t="11039" x="4022725" y="6683375"/>
          <p14:tracePt t="11058" x="4057650" y="6683375"/>
          <p14:tracePt t="11072" x="4110038" y="6683375"/>
          <p14:tracePt t="11091" x="4162425" y="6665913"/>
          <p14:tracePt t="11107" x="4197350" y="6648450"/>
          <p14:tracePt t="11123" x="4284663" y="6597650"/>
          <p14:tracePt t="11141" x="4337050" y="6562725"/>
          <p14:tracePt t="11158" x="4459288" y="6492875"/>
          <p14:tracePt t="11176" x="4579938" y="6405563"/>
          <p14:tracePt t="11190" x="4684713" y="6335713"/>
          <p14:tracePt t="11208" x="4737100" y="6265863"/>
          <p14:tracePt t="11226" x="4754563" y="6230938"/>
          <p14:tracePt t="11240" x="4772025" y="6196013"/>
          <p14:tracePt t="11258" x="4789488" y="6161088"/>
          <p14:tracePt t="11275" x="4789488" y="6110288"/>
          <p14:tracePt t="11292" x="4806950" y="6005513"/>
          <p14:tracePt t="11306" x="4824413" y="5918200"/>
          <p14:tracePt t="11325" x="4824413" y="5883275"/>
          <p14:tracePt t="11343" x="4841875" y="5813425"/>
          <p14:tracePt t="11361" x="4841875" y="5795963"/>
          <p14:tracePt t="11374" x="4841875" y="5743575"/>
          <p14:tracePt t="11390" x="4841875" y="5691188"/>
          <p14:tracePt t="11408" x="4841875" y="5638800"/>
          <p14:tracePt t="11423" x="4841875" y="5570538"/>
          <p14:tracePt t="11440" x="4841875" y="5483225"/>
          <p14:tracePt t="11457" x="4841875" y="5448300"/>
          <p14:tracePt t="11472" x="4841875" y="5378450"/>
          <p14:tracePt t="11492" x="4806950" y="5343525"/>
          <p14:tracePt t="11506" x="4789488" y="5308600"/>
          <p14:tracePt t="11524" x="4754563" y="5273675"/>
          <p14:tracePt t="11541" x="4702175" y="5221288"/>
          <p14:tracePt t="11555" x="4597400" y="5168900"/>
          <p14:tracePt t="11574" x="4441825" y="5065713"/>
          <p14:tracePt t="11591" x="4249738" y="5013325"/>
          <p14:tracePt t="11606" x="4092575" y="4943475"/>
          <p14:tracePt t="11624" x="3884613" y="4873625"/>
          <p14:tracePt t="11639" x="3762375" y="4856163"/>
          <p14:tracePt t="11658" x="3692525" y="4838700"/>
          <p14:tracePt t="11676" x="3570288" y="4803775"/>
          <p14:tracePt t="11692" x="3482975" y="4768850"/>
          <p14:tracePt t="11709" x="3465513" y="4768850"/>
          <p14:tracePt t="11725" x="3448050" y="4768850"/>
          <p14:tracePt t="11745" x="3413125" y="4768850"/>
          <p14:tracePt t="11762" x="3309938" y="4768850"/>
          <p14:tracePt t="11774" x="3170238" y="4768850"/>
          <p14:tracePt t="11792" x="2960688" y="4768850"/>
          <p14:tracePt t="11809" x="2768600" y="4803775"/>
          <p14:tracePt t="11827" x="2543175" y="4821238"/>
          <p14:tracePt t="11840" x="2368550" y="4908550"/>
          <p14:tracePt t="11858" x="2281238" y="4943475"/>
          <p14:tracePt t="11876" x="2228850" y="4978400"/>
          <p14:tracePt t="11894" x="2141538" y="5065713"/>
          <p14:tracePt t="11907" x="2108200" y="5135563"/>
          <p14:tracePt t="11923" x="2055813" y="5308600"/>
          <p14:tracePt t="11940" x="1968500" y="5430838"/>
          <p14:tracePt t="11957" x="1933575" y="5605463"/>
          <p14:tracePt t="11973" x="1916113" y="5708650"/>
          <p14:tracePt t="11992" x="1916113" y="5900738"/>
          <p14:tracePt t="12007" x="1916113" y="6057900"/>
          <p14:tracePt t="12024" x="1916113" y="6178550"/>
          <p14:tracePt t="12039" x="1916113" y="6300788"/>
          <p14:tracePt t="12058" x="1916113" y="6370638"/>
          <p14:tracePt t="12078" x="2020888" y="6527800"/>
          <p14:tracePt t="12091" x="2108200" y="6580188"/>
          <p14:tracePt t="12107" x="2211388" y="6597650"/>
          <p14:tracePt t="12125" x="2281238" y="6630988"/>
          <p14:tracePt t="12143" x="2351088" y="6648450"/>
          <p14:tracePt t="12158" x="2438400" y="6648450"/>
          <p14:tracePt t="12174" x="2560638" y="6648450"/>
          <p14:tracePt t="12190" x="2717800" y="6648450"/>
          <p14:tracePt t="12207" x="3065463" y="6648450"/>
          <p14:tracePt t="12224" x="3222625" y="6648450"/>
          <p14:tracePt t="12241" x="3360738" y="6648450"/>
          <p14:tracePt t="12257" x="3552825" y="6648450"/>
          <p14:tracePt t="12274" x="3640138" y="6648450"/>
          <p14:tracePt t="12292" x="3727450" y="6648450"/>
          <p14:tracePt t="12308" x="3849688" y="6597650"/>
          <p14:tracePt t="12322" x="4092575" y="6545263"/>
          <p14:tracePt t="12341" x="4249738" y="6457950"/>
          <p14:tracePt t="12357" x="4424363" y="6440488"/>
          <p14:tracePt t="12374" x="4494213" y="6423025"/>
          <p14:tracePt t="12392" x="4529138" y="6405563"/>
          <p14:tracePt t="12406" x="4529138" y="6388100"/>
          <p14:tracePt t="12425" x="4649788" y="6283325"/>
          <p14:tracePt t="12441" x="4667250" y="6230938"/>
          <p14:tracePt t="12457" x="4719638" y="6143625"/>
          <p14:tracePt t="12476" x="4754563" y="6040438"/>
          <p14:tracePt t="12492" x="4772025" y="5988050"/>
          <p14:tracePt t="12506" x="4772025" y="5935663"/>
          <p14:tracePt t="12526" x="4772025" y="5865813"/>
          <p14:tracePt t="12544" x="4772025" y="5778500"/>
          <p14:tracePt t="12558" x="4772025" y="5673725"/>
          <p14:tracePt t="12573" x="4789488" y="5553075"/>
          <p14:tracePt t="12592" x="4789488" y="5448300"/>
          <p14:tracePt t="12607" x="4789488" y="5326063"/>
          <p14:tracePt t="12625" x="4789488" y="5273675"/>
          <p14:tracePt t="12642" x="4789488" y="5221288"/>
          <p14:tracePt t="12658" x="4789488" y="5135563"/>
          <p14:tracePt t="12675" x="4772025" y="5083175"/>
          <p14:tracePt t="12691" x="4667250" y="4960938"/>
          <p14:tracePt t="12709" x="4546600" y="4908550"/>
          <p14:tracePt t="12725" x="4406900" y="4821238"/>
          <p14:tracePt t="12743" x="4214813" y="4768850"/>
          <p14:tracePt t="12757" x="4075113" y="4699000"/>
          <p14:tracePt t="12777" x="3970338" y="4648200"/>
          <p14:tracePt t="12793" x="3884613" y="4630738"/>
          <p14:tracePt t="12808" x="3832225" y="4630738"/>
          <p14:tracePt t="12829" x="3727450" y="4613275"/>
          <p14:tracePt t="12842" x="3587750" y="4578350"/>
          <p14:tracePt t="12859" x="3395663" y="4578350"/>
          <p14:tracePt t="12875" x="3275013" y="4578350"/>
          <p14:tracePt t="12895" x="3187700" y="4578350"/>
          <p14:tracePt t="12910" x="3048000" y="4578350"/>
          <p14:tracePt t="12925" x="2908300" y="4613275"/>
          <p14:tracePt t="12946" x="2786063" y="4681538"/>
          <p14:tracePt t="12962" x="2630488" y="4768850"/>
          <p14:tracePt t="12974" x="2525713" y="4873625"/>
          <p14:tracePt t="12992" x="2455863" y="4926013"/>
          <p14:tracePt t="13010" x="2333625" y="5065713"/>
          <p14:tracePt t="13028" x="2246313" y="5135563"/>
          <p14:tracePt t="13042" x="2125663" y="5308600"/>
          <p14:tracePt t="13059" x="2003425" y="5483225"/>
          <p14:tracePt t="13073" x="1916113" y="5605463"/>
          <p14:tracePt t="13094" x="1881188" y="5691188"/>
          <p14:tracePt t="13109" x="1863725" y="5795963"/>
          <p14:tracePt t="13125" x="1846263" y="5848350"/>
          <p14:tracePt t="13143" x="1828800" y="5953125"/>
          <p14:tracePt t="13157" x="1828800" y="6005513"/>
          <p14:tracePt t="13175" x="1828800" y="6092825"/>
          <p14:tracePt t="13192" x="1828800" y="6230938"/>
          <p14:tracePt t="13207" x="1828800" y="6300788"/>
          <p14:tracePt t="13226" x="1828800" y="6423025"/>
          <p14:tracePt t="13240" x="1881188" y="6475413"/>
          <p14:tracePt t="13259" x="2003425" y="6562725"/>
          <p14:tracePt t="13278" x="2125663" y="6597650"/>
          <p14:tracePt t="13293" x="2211388" y="6630988"/>
          <p14:tracePt t="13309" x="2298700" y="6718300"/>
          <p14:tracePt t="13326" x="2351088" y="6770688"/>
          <p14:tracePt t="13345" x="2420938" y="6805613"/>
          <p14:tracePt t="13365" x="2455863" y="6823075"/>
          <p14:tracePt t="13679" x="4092575" y="6840538"/>
          <p14:tracePt t="13691" x="4110038" y="6840538"/>
          <p14:tracePt t="13708" x="4110038" y="6823075"/>
          <p14:tracePt t="13725" x="4144963" y="6805613"/>
          <p14:tracePt t="13743" x="4197350" y="6770688"/>
          <p14:tracePt t="13758" x="4284663" y="6753225"/>
          <p14:tracePt t="13775" x="4371975" y="6718300"/>
          <p14:tracePt t="13791" x="4406900" y="6700838"/>
          <p14:tracePt t="13808" x="4424363" y="6683375"/>
          <p14:tracePt t="13841" x="4441825" y="6683375"/>
          <p14:tracePt t="13859" x="4476750" y="6648450"/>
          <p14:tracePt t="13875" x="4546600" y="6613525"/>
          <p14:tracePt t="13893" x="4614863" y="6545263"/>
          <p14:tracePt t="13909" x="4684713" y="6492875"/>
          <p14:tracePt t="13925" x="4789488" y="6405563"/>
          <p14:tracePt t="13943" x="4824413" y="6370638"/>
          <p14:tracePt t="13958" x="4841875" y="6370638"/>
          <p14:tracePt t="13977" x="4859338" y="6335713"/>
          <p14:tracePt t="13993" x="4946650" y="6248400"/>
          <p14:tracePt t="14009" x="4981575" y="6196013"/>
          <p14:tracePt t="14025" x="5086350" y="6040438"/>
          <p14:tracePt t="14041" x="5121275" y="5988050"/>
          <p14:tracePt t="14060" x="5156200" y="5970588"/>
          <p14:tracePt t="14078" x="5189538" y="5935663"/>
          <p14:tracePt t="14137" x="5207000" y="5918200"/>
          <p14:tracePt t="14148" x="5224463" y="5918200"/>
          <p14:tracePt t="14159" x="5241925" y="5918200"/>
          <p14:tracePt t="14174" x="5329238" y="5918200"/>
          <p14:tracePt t="14193" x="5434013" y="5918200"/>
          <p14:tracePt t="14209" x="5643563" y="5918200"/>
          <p14:tracePt t="14227" x="6148388" y="5918200"/>
          <p14:tracePt t="14242" x="6635750" y="5918200"/>
          <p14:tracePt t="14259" x="6985000" y="5918200"/>
          <p14:tracePt t="14275" x="7227888" y="5918200"/>
          <p14:tracePt t="14293" x="7315200" y="5918200"/>
          <p14:tracePt t="14310" x="7350125" y="5918200"/>
          <p14:tracePt t="14346" x="7385050" y="5918200"/>
          <p14:tracePt t="14353" x="7402513" y="5918200"/>
          <p14:tracePt t="14375" x="7419975" y="5883275"/>
          <p14:tracePt t="14393" x="7472363" y="5883275"/>
          <p14:tracePt t="14411" x="7489825" y="5865813"/>
          <p14:tracePt t="14428" x="7507288" y="5865813"/>
          <p14:tracePt t="14444" x="7542213" y="5830888"/>
          <p14:tracePt t="14461" x="7627938" y="5761038"/>
          <p14:tracePt t="14479" x="7697788" y="5743575"/>
          <p14:tracePt t="14497" x="7767638" y="5708650"/>
          <p14:tracePt t="14510" x="7820025" y="5673725"/>
          <p14:tracePt t="14532" x="7837488" y="5638800"/>
          <p14:tracePt t="14544" x="7837488" y="5605463"/>
          <p14:tracePt t="14565" x="7837488" y="5588000"/>
          <p14:tracePt t="14580" x="7837488" y="5535613"/>
          <p14:tracePt t="14594" x="7837488" y="5483225"/>
          <p14:tracePt t="14613" x="7837488" y="5448300"/>
          <p14:tracePt t="14628" x="7837488" y="5430838"/>
          <p14:tracePt t="14643" x="7820025" y="5395913"/>
          <p14:tracePt t="14660" x="7697788" y="5326063"/>
          <p14:tracePt t="14675" x="7627938" y="5291138"/>
          <p14:tracePt t="14696" x="7577138" y="5273675"/>
          <p14:tracePt t="14711" x="7524750" y="5256213"/>
          <p14:tracePt t="14726" x="7437438" y="5256213"/>
          <p14:tracePt t="14748" x="7419975" y="5256213"/>
          <p14:tracePt t="14796" x="7402513" y="5256213"/>
          <p14:tracePt t="14814" x="7385050" y="5256213"/>
          <p14:tracePt t="14821" x="7332663" y="5238750"/>
          <p14:tracePt t="14842" x="7245350" y="5221288"/>
          <p14:tracePt t="14861" x="7088188" y="5186363"/>
          <p14:tracePt t="14878" x="7053263" y="5168900"/>
          <p14:tracePt t="14893" x="7002463" y="5135563"/>
          <p14:tracePt t="14908" x="6985000" y="5135563"/>
          <p14:tracePt t="14928" x="6915150" y="5083175"/>
          <p14:tracePt t="14946" x="6845300" y="5065713"/>
          <p14:tracePt t="14963" x="6757988" y="4995863"/>
          <p14:tracePt t="14977" x="6705600" y="4978400"/>
          <p14:tracePt t="14994" x="6670675" y="4960938"/>
          <p14:tracePt t="15011" x="6653213" y="4943475"/>
          <p14:tracePt t="15029" x="6635750" y="4926013"/>
          <p14:tracePt t="15043" x="6583363" y="4908550"/>
          <p14:tracePt t="15062" x="6565900" y="4908550"/>
          <p14:tracePt t="15079" x="6513513" y="4908550"/>
          <p14:tracePt t="15096" x="6443663" y="4908550"/>
          <p14:tracePt t="15110" x="6392863" y="4908550"/>
          <p14:tracePt t="15129" x="6288088" y="4908550"/>
          <p14:tracePt t="15143" x="6183313" y="4908550"/>
          <p14:tracePt t="15162" x="6078538" y="4908550"/>
          <p14:tracePt t="15178" x="5938838" y="4908550"/>
          <p14:tracePt t="15194" x="5886450" y="4908550"/>
          <p14:tracePt t="15212" x="5765800" y="4908550"/>
          <p14:tracePt t="15227" x="5661025" y="4908550"/>
          <p14:tracePt t="15243" x="5538788" y="4908550"/>
          <p14:tracePt t="15260" x="5434013" y="4960938"/>
          <p14:tracePt t="15276" x="5311775" y="4995863"/>
          <p14:tracePt t="15294" x="5224463" y="5030788"/>
          <p14:tracePt t="15309" x="5207000" y="5048250"/>
          <p14:tracePt t="15327" x="5189538" y="5065713"/>
          <p14:tracePt t="15345" x="5156200" y="5065713"/>
          <p14:tracePt t="15362" x="5068888" y="5118100"/>
          <p14:tracePt t="15377" x="5033963" y="5135563"/>
          <p14:tracePt t="15394" x="4964113" y="5203825"/>
          <p14:tracePt t="15409" x="4964113" y="5221288"/>
          <p14:tracePt t="15428" x="4929188" y="5273675"/>
          <p14:tracePt t="15443" x="4911725" y="5343525"/>
          <p14:tracePt t="15460" x="4894263" y="5448300"/>
          <p14:tracePt t="15479" x="4894263" y="5570538"/>
          <p14:tracePt t="15497" x="4894263" y="5708650"/>
          <p14:tracePt t="15511" x="4894263" y="5813425"/>
          <p14:tracePt t="15528" x="4894263" y="5935663"/>
          <p14:tracePt t="15545" x="4894263" y="6040438"/>
          <p14:tracePt t="15564" x="4911725" y="6110288"/>
          <p14:tracePt t="15578" x="4981575" y="6213475"/>
          <p14:tracePt t="15596" x="5103813" y="6353175"/>
          <p14:tracePt t="15612" x="5207000" y="6440488"/>
          <p14:tracePt t="15631" x="5294313" y="6510338"/>
          <p14:tracePt t="15645" x="5346700" y="6545263"/>
          <p14:tracePt t="15661" x="5434013" y="6597650"/>
          <p14:tracePt t="15681" x="5556250" y="6700838"/>
          <p14:tracePt t="15698" x="5748338" y="6718300"/>
          <p14:tracePt t="15711" x="5851525" y="6718300"/>
          <p14:tracePt t="15727" x="5973763" y="6718300"/>
          <p14:tracePt t="15746" x="6061075" y="6718300"/>
          <p14:tracePt t="15762" x="6078538" y="6718300"/>
          <p14:tracePt t="15777" x="6113463" y="6718300"/>
          <p14:tracePt t="15795" x="6148388" y="6718300"/>
          <p14:tracePt t="15810" x="6200775" y="6718300"/>
          <p14:tracePt t="15828" x="6270625" y="6665913"/>
          <p14:tracePt t="15843" x="6357938" y="6630988"/>
          <p14:tracePt t="15861" x="6478588" y="6562725"/>
          <p14:tracePt t="15877" x="6548438" y="6510338"/>
          <p14:tracePt t="15895" x="6565900" y="6492875"/>
          <p14:tracePt t="15912" x="6600825" y="6475413"/>
          <p14:tracePt t="15927" x="6635750" y="6457950"/>
          <p14:tracePt t="15945" x="6653213" y="6440488"/>
          <p14:tracePt t="15960" x="6688138" y="6405563"/>
          <p14:tracePt t="15977" x="6705600" y="6405563"/>
          <p14:tracePt t="15994" x="6810375" y="6335713"/>
          <p14:tracePt t="16015" x="6897688" y="6248400"/>
          <p14:tracePt t="16032" x="6985000" y="6161088"/>
          <p14:tracePt t="16046" x="7053263" y="6110288"/>
          <p14:tracePt t="16062" x="7158038" y="6022975"/>
          <p14:tracePt t="16080" x="7175500" y="6005513"/>
          <p14:tracePt t="16099" x="7245350" y="5935663"/>
          <p14:tracePt t="16112" x="7245350" y="5918200"/>
          <p14:tracePt t="16127" x="7297738" y="5830888"/>
          <p14:tracePt t="16146" x="7297738" y="5813425"/>
          <p14:tracePt t="16166" x="7315200" y="5743575"/>
          <p14:tracePt t="16178" x="7315200" y="5708650"/>
          <p14:tracePt t="16195" x="7332663" y="5656263"/>
          <p14:tracePt t="16219" x="7332663" y="5638800"/>
          <p14:tracePt t="16225" x="7332663" y="5605463"/>
          <p14:tracePt t="16463" x="7332663" y="5588000"/>
          <p14:tracePt t="16484" x="7297738" y="5588000"/>
          <p14:tracePt t="16497" x="7227888" y="5588000"/>
          <p14:tracePt t="16511" x="7158038" y="5588000"/>
          <p14:tracePt t="16528" x="6827838" y="5588000"/>
          <p14:tracePt t="16548" x="6705600" y="5588000"/>
          <p14:tracePt t="16564" x="6548438" y="5605463"/>
          <p14:tracePt t="16580" x="6408738" y="5622925"/>
          <p14:tracePt t="16595" x="6200775" y="5673725"/>
          <p14:tracePt t="16614" x="6061075" y="5673725"/>
          <p14:tracePt t="16631" x="6043613" y="5691188"/>
          <p14:tracePt t="16715" x="6026150" y="5691188"/>
          <p14:tracePt t="16723" x="6008688" y="5691188"/>
          <p14:tracePt t="16734" x="5973763" y="5691188"/>
          <p14:tracePt t="16776" x="5956300" y="5691188"/>
          <p14:tracePt t="16783" x="5938838" y="5691188"/>
          <p14:tracePt t="16802" x="5921375" y="5691188"/>
          <p14:tracePt t="16882" x="5903913" y="5691188"/>
          <p14:tracePt t="16947" x="5903913" y="5673725"/>
          <p14:tracePt t="16954" x="5903913" y="5622925"/>
          <p14:tracePt t="16964" x="5903913" y="5605463"/>
          <p14:tracePt t="16982" x="5903913" y="5588000"/>
          <p14:tracePt t="16996" x="5903913" y="5570538"/>
          <p14:tracePt t="17011" x="5903913" y="5553075"/>
          <p14:tracePt t="17115" x="5903913" y="5535613"/>
          <p14:tracePt t="17136" x="5903913" y="5518150"/>
          <p14:tracePt t="17152" x="5886450" y="5483225"/>
          <p14:tracePt t="17241" x="5886450" y="5465763"/>
          <p14:tracePt t="17268" x="5886450" y="5448300"/>
          <p14:tracePt t="18003" x="5886450" y="5430838"/>
          <p14:tracePt t="18024" x="5868988" y="5430838"/>
          <p14:tracePt t="18048" x="5851525" y="5483225"/>
          <p14:tracePt t="18065" x="5851525" y="5500688"/>
          <p14:tracePt t="18082" x="5834063" y="5535613"/>
          <p14:tracePt t="18099" x="5799138" y="5588000"/>
          <p14:tracePt t="18113" x="5799138" y="5638800"/>
          <p14:tracePt t="18131" x="5783263" y="5673725"/>
          <p14:tracePt t="18145" x="5783263" y="5691188"/>
          <p14:tracePt t="18166" x="5783263" y="5708650"/>
          <p14:tracePt t="18179" x="5765800" y="5726113"/>
          <p14:tracePt t="18201" x="5765800" y="5761038"/>
          <p14:tracePt t="18213" x="5765800" y="5778500"/>
          <p14:tracePt t="18231" x="5765800" y="5795963"/>
          <p14:tracePt t="18250" x="5765800" y="5813425"/>
          <p14:tracePt t="18263" x="5765800" y="5830888"/>
          <p14:tracePt t="18281" x="5765800" y="5848350"/>
          <p14:tracePt t="18295" x="5765800" y="5865813"/>
          <p14:tracePt t="18350" x="5765800" y="5900738"/>
          <p14:tracePt t="19105" x="5765800" y="5918200"/>
          <p14:tracePt t="19134" x="5799138" y="5918200"/>
          <p14:tracePt t="19137" x="5868988" y="5900738"/>
          <p14:tracePt t="19151" x="6026150" y="5848350"/>
          <p14:tracePt t="19152" x="6148388" y="5830888"/>
          <p14:tracePt t="19181" x="6653213" y="5656263"/>
          <p14:tracePt t="19198" x="7454900" y="5553075"/>
          <p14:tracePt t="19218" x="8255000" y="5395913"/>
          <p14:tracePt t="19235" x="8586788" y="5343525"/>
          <p14:tracePt t="22873" x="8778875" y="974725"/>
          <p14:tracePt t="22883" x="8621713" y="3476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lides_2-05-25.jpg">
            <a:extLst>
              <a:ext uri="{FF2B5EF4-FFF2-40B4-BE49-F238E27FC236}">
                <a16:creationId xmlns:a16="http://schemas.microsoft.com/office/drawing/2014/main" id="{1314A760-0BE4-4EBB-AB38-B3F8D325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63769"/>
            <a:ext cx="8953500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848" y="630534"/>
            <a:ext cx="2302327" cy="7988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191A6A54-E1B6-1E56-6D12-815DFA56B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6960510" y="-128179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7B6E4B-2906-9F7C-F0EE-1A8EC5DA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48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7"/>
    </mc:Choice>
    <mc:Fallback xmlns="">
      <p:transition spd="slow" advTm="1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" x="1692275" y="6683375"/>
          <p14:tracePt t="345" x="2551113" y="6146800"/>
          <p14:tracePt t="360" x="2940050" y="5972175"/>
          <p14:tracePt t="377" x="3114675" y="5864225"/>
          <p14:tracePt t="378" x="3330575" y="5757863"/>
          <p14:tracePt t="395" x="3705225" y="5583238"/>
          <p14:tracePt t="412" x="3840163" y="5516563"/>
          <p14:tracePt t="415" x="4162425" y="5327650"/>
          <p14:tracePt t="435" x="4324350" y="5260975"/>
          <p14:tracePt t="448" x="4403725" y="5180013"/>
          <p14:tracePt t="464" x="4430713" y="5167313"/>
          <p14:tracePt t="480" x="4457700" y="5140325"/>
          <p14:tracePt t="483" x="4511675" y="5113338"/>
          <p14:tracePt t="498" x="4538663" y="5100638"/>
          <p14:tracePt t="503" x="4565650" y="5073650"/>
          <p14:tracePt t="515" x="4605338" y="5059363"/>
          <p14:tracePt t="519" x="4632325" y="5046663"/>
          <p14:tracePt t="528" x="4659313" y="5032375"/>
          <p14:tracePt t="547" x="4752975" y="5005388"/>
          <p14:tracePt t="550" x="4794250" y="4992688"/>
          <p14:tracePt t="570" x="4860925" y="4938713"/>
          <p14:tracePt t="635" x="4873625" y="4938713"/>
          <p14:tracePt t="642" x="4887913" y="4926013"/>
          <p14:tracePt t="659" x="4914900" y="4899025"/>
          <p14:tracePt t="661" x="4927600" y="4884738"/>
          <p14:tracePt t="676" x="4994275" y="4857750"/>
          <p14:tracePt t="691" x="5062538" y="4791075"/>
          <p14:tracePt t="708" x="5249863" y="4710113"/>
          <p14:tracePt t="710" x="5397500" y="4630738"/>
          <p14:tracePt t="726" x="5532438" y="4576763"/>
          <p14:tracePt t="728" x="5626100" y="4549775"/>
          <p14:tracePt t="743" x="5665788" y="4535488"/>
          <p14:tracePt t="745" x="5707063" y="4535488"/>
          <p14:tracePt t="759" x="5734050" y="4522788"/>
          <p14:tracePt t="775" x="5746750" y="4522788"/>
          <p14:tracePt t="777" x="5761038" y="4495800"/>
          <p14:tracePt t="793" x="5773738" y="4495800"/>
          <p14:tracePt t="809" x="5786438" y="4495800"/>
          <p14:tracePt t="827" x="5894388" y="4468813"/>
          <p14:tracePt t="841" x="5921375" y="4468813"/>
          <p14:tracePt t="844" x="6029325" y="4456113"/>
          <p14:tracePt t="857" x="6162675" y="4441825"/>
          <p14:tracePt t="859" x="6324600" y="4441825"/>
          <p14:tracePt t="876" x="6727825" y="4414838"/>
          <p14:tracePt t="893" x="7640638" y="4294188"/>
          <p14:tracePt t="896" x="8083550" y="4267200"/>
          <p14:tracePt t="909" x="8472488" y="4267200"/>
          <p14:tracePt t="927" x="9023350" y="4267200"/>
          <p14:tracePt t="945" x="9036050" y="4267200"/>
          <p14:tracePt t="977" x="9050338" y="4254500"/>
          <p14:tracePt t="1147" x="9063038" y="4254500"/>
          <p14:tracePt t="1156" x="9090025" y="4240213"/>
          <p14:tracePt t="2986" x="8499475" y="3529013"/>
          <p14:tracePt t="2993" x="8096250" y="3502025"/>
          <p14:tracePt t="3011" x="7640638" y="3462338"/>
          <p14:tracePt t="3045" x="7424738" y="3422650"/>
          <p14:tracePt t="3062" x="7385050" y="3422650"/>
          <p14:tracePt t="3078" x="7277100" y="3422650"/>
          <p14:tracePt t="3081" x="7143750" y="3395663"/>
          <p14:tracePt t="3093" x="6981825" y="3395663"/>
          <p14:tracePt t="3112" x="6351588" y="3355975"/>
          <p14:tracePt t="3114" x="6015038" y="3355975"/>
          <p14:tracePt t="3131" x="5532438" y="3287713"/>
          <p14:tracePt t="3146" x="5276850" y="3194050"/>
          <p14:tracePt t="3162" x="5249863" y="3181350"/>
          <p14:tracePt t="3163" x="5183188" y="3154363"/>
          <p14:tracePt t="3178" x="5168900" y="3154363"/>
          <p14:tracePt t="3195" x="5156200" y="3154363"/>
          <p14:tracePt t="3312" x="5156200" y="3113088"/>
          <p14:tracePt t="3321" x="5156200" y="3060700"/>
          <p14:tracePt t="3328" x="5156200" y="3046413"/>
          <p14:tracePt t="3348" x="5156200" y="2979738"/>
          <p14:tracePt t="3351" x="5156200" y="2965450"/>
          <p14:tracePt t="3365" x="5156200" y="2938463"/>
          <p14:tracePt t="3369" x="5141913" y="2913063"/>
          <p14:tracePt t="3381" x="5141913" y="2886075"/>
          <p14:tracePt t="3396" x="5141913" y="2871788"/>
          <p14:tracePt t="3413" x="5141913" y="2859088"/>
          <p14:tracePt t="3431" x="5141913" y="2832100"/>
          <p14:tracePt t="3436" x="5141913" y="2805113"/>
          <p14:tracePt t="3448" x="5141913" y="2751138"/>
          <p14:tracePt t="3465" x="5141913" y="2711450"/>
          <p14:tracePt t="3470" x="5141913" y="2697163"/>
          <p14:tracePt t="3481" x="5129213" y="2643188"/>
          <p14:tracePt t="3486" x="5116513" y="2630488"/>
          <p14:tracePt t="3491" x="5116513" y="2603500"/>
          <p14:tracePt t="3503" x="5102225" y="2590800"/>
          <p14:tracePt t="3512" x="5075238" y="2563813"/>
          <p14:tracePt t="3531" x="4994275" y="2522538"/>
          <p14:tracePt t="3534" x="4941888" y="2495550"/>
          <p14:tracePt t="3546" x="4887913" y="2482850"/>
          <p14:tracePt t="3564" x="4672013" y="2428875"/>
          <p14:tracePt t="3566" x="4551363" y="2389188"/>
          <p14:tracePt t="3578" x="4418013" y="2389188"/>
          <p14:tracePt t="3596" x="4216400" y="2347913"/>
          <p14:tracePt t="3613" x="4014788" y="2335213"/>
          <p14:tracePt t="3629" x="3879850" y="2335213"/>
          <p14:tracePt t="3631" x="3813175" y="2335213"/>
          <p14:tracePt t="3644" x="3800475" y="2335213"/>
          <p14:tracePt t="3663" x="3759200" y="2335213"/>
          <p14:tracePt t="3665" x="3746500" y="2335213"/>
          <p14:tracePt t="3679" x="3705225" y="2335213"/>
          <p14:tracePt t="3681" x="3692525" y="2335213"/>
          <p14:tracePt t="3694" x="3598863" y="2335213"/>
          <p14:tracePt t="3713" x="3397250" y="2470150"/>
          <p14:tracePt t="3729" x="3303588" y="2495550"/>
          <p14:tracePt t="3745" x="3141663" y="2603500"/>
          <p14:tracePt t="3747" x="3101975" y="2630488"/>
          <p14:tracePt t="3762" x="3035300" y="2684463"/>
          <p14:tracePt t="3780" x="2940050" y="2751138"/>
          <p14:tracePt t="3795" x="2900363" y="2778125"/>
          <p14:tracePt t="3812" x="2860675" y="2844800"/>
          <p14:tracePt t="3814" x="2833688" y="2871788"/>
          <p14:tracePt t="3828" x="2779713" y="2965450"/>
          <p14:tracePt t="3846" x="2738438" y="3046413"/>
          <p14:tracePt t="3848" x="2698750" y="3140075"/>
          <p14:tracePt t="3865" x="2698750" y="3302000"/>
          <p14:tracePt t="3878" x="2698750" y="3408363"/>
          <p14:tracePt t="3894" x="2698750" y="3624263"/>
          <p14:tracePt t="3913" x="2698750" y="3932238"/>
          <p14:tracePt t="3933" x="2698750" y="4067175"/>
          <p14:tracePt t="3947" x="2725738" y="4187825"/>
          <p14:tracePt t="3962" x="2806700" y="4335463"/>
          <p14:tracePt t="3981" x="2873375" y="4429125"/>
          <p14:tracePt t="3982" x="2913063" y="4483100"/>
          <p14:tracePt t="3995" x="2940050" y="4510088"/>
          <p14:tracePt t="3997" x="2954338" y="4535488"/>
          <p14:tracePt t="4013" x="2967038" y="4549775"/>
          <p14:tracePt t="4015" x="2981325" y="4549775"/>
          <p14:tracePt t="4030" x="2994025" y="4589463"/>
          <p14:tracePt t="4048" x="2994025" y="4603750"/>
          <p14:tracePt t="4063" x="3035300" y="4643438"/>
          <p14:tracePt t="4081" x="3035300" y="4657725"/>
          <p14:tracePt t="4083" x="3060700" y="4710113"/>
          <p14:tracePt t="4091" x="3087688" y="4737100"/>
          <p14:tracePt t="4101" x="3155950" y="4764088"/>
          <p14:tracePt t="4114" x="3249613" y="4805363"/>
          <p14:tracePt t="4116" x="3343275" y="4857750"/>
          <p14:tracePt t="4129" x="3436938" y="4899025"/>
          <p14:tracePt t="4131" x="3505200" y="4953000"/>
          <p14:tracePt t="4148" x="3692525" y="5019675"/>
          <p14:tracePt t="4154" x="3746500" y="5032375"/>
          <p14:tracePt t="4160" x="3786188" y="5032375"/>
          <p14:tracePt t="4171" x="3813175" y="5032375"/>
          <p14:tracePt t="4180" x="3840163" y="5059363"/>
          <p14:tracePt t="4199" x="3948113" y="5059363"/>
          <p14:tracePt t="4205" x="3987800" y="5086350"/>
          <p14:tracePt t="4209" x="4068763" y="5086350"/>
          <p14:tracePt t="4220" x="4162425" y="5086350"/>
          <p14:tracePt t="4247" x="4471988" y="5086350"/>
          <p14:tracePt t="4249" x="4538663" y="5086350"/>
          <p14:tracePt t="4264" x="4672013" y="5086350"/>
          <p14:tracePt t="4268" x="4833938" y="5086350"/>
          <p14:tracePt t="4273" x="4927600" y="5086350"/>
          <p14:tracePt t="4288" x="5195888" y="5126038"/>
          <p14:tracePt t="4293" x="5303838" y="5126038"/>
          <p14:tracePt t="4304" x="5370513" y="5126038"/>
          <p14:tracePt t="4311" x="5424488" y="5126038"/>
          <p14:tracePt t="4331" x="5572125" y="5126038"/>
          <p14:tracePt t="4333" x="5626100" y="5126038"/>
          <p14:tracePt t="4346" x="5680075" y="5126038"/>
          <p14:tracePt t="4348" x="5692775" y="5126038"/>
          <p14:tracePt t="4363" x="5800725" y="5126038"/>
          <p14:tracePt t="4365" x="5840413" y="5126038"/>
          <p14:tracePt t="4379" x="5935663" y="5100638"/>
          <p14:tracePt t="4396" x="6042025" y="5032375"/>
          <p14:tracePt t="4398" x="6083300" y="5019675"/>
          <p14:tracePt t="4401" x="6096000" y="5005388"/>
          <p14:tracePt t="4412" x="6122988" y="4992688"/>
          <p14:tracePt t="4429" x="6149975" y="4992688"/>
          <p14:tracePt t="4431" x="6162675" y="4992688"/>
          <p14:tracePt t="4447" x="6189663" y="4965700"/>
          <p14:tracePt t="4448" x="6189663" y="4953000"/>
          <p14:tracePt t="4464" x="6203950" y="4926013"/>
          <p14:tracePt t="4465" x="6230938" y="4911725"/>
          <p14:tracePt t="4478" x="6270625" y="4884738"/>
          <p14:tracePt t="4480" x="6310313" y="4845050"/>
          <p14:tracePt t="4497" x="6337300" y="4818063"/>
          <p14:tracePt t="4514" x="6418263" y="4737100"/>
          <p14:tracePt t="4515" x="6457950" y="4710113"/>
          <p14:tracePt t="4530" x="6511925" y="4657725"/>
          <p14:tracePt t="4531" x="6526213" y="4616450"/>
          <p14:tracePt t="4545" x="6565900" y="4576763"/>
          <p14:tracePt t="4547" x="6578600" y="4562475"/>
          <p14:tracePt t="4561" x="6605588" y="4522788"/>
          <p14:tracePt t="4563" x="6646863" y="4495800"/>
          <p14:tracePt t="4580" x="6659563" y="4483100"/>
          <p14:tracePt t="4597" x="6673850" y="4456113"/>
          <p14:tracePt t="4601" x="6686550" y="4456113"/>
          <p14:tracePt t="4606" x="6700838" y="4441825"/>
          <p14:tracePt t="4624" x="6740525" y="4387850"/>
          <p14:tracePt t="4637" x="6753225" y="4362450"/>
          <p14:tracePt t="4640" x="6780213" y="4335463"/>
          <p14:tracePt t="4650" x="6807200" y="4281488"/>
          <p14:tracePt t="4654" x="6821488" y="4281488"/>
          <p14:tracePt t="4668" x="6861175" y="4254500"/>
          <p14:tracePt t="4675" x="6888163" y="4240213"/>
          <p14:tracePt t="4689" x="6900863" y="4214813"/>
          <p14:tracePt t="4699" x="6915150" y="4173538"/>
          <p14:tracePt t="4714" x="6915150" y="4133850"/>
          <p14:tracePt t="4717" x="6915150" y="4092575"/>
          <p14:tracePt t="4732" x="6915150" y="4040188"/>
          <p14:tracePt t="4736" x="6915150" y="4013200"/>
          <p14:tracePt t="4751" x="6927850" y="3986213"/>
          <p14:tracePt t="4758" x="6927850" y="3971925"/>
          <p14:tracePt t="4766" x="6927850" y="3959225"/>
          <p14:tracePt t="4781" x="6927850" y="3919538"/>
          <p14:tracePt t="4784" x="6927850" y="3905250"/>
          <p14:tracePt t="4799" x="6927850" y="3851275"/>
          <p14:tracePt t="4816" x="6927850" y="3811588"/>
          <p14:tracePt t="4819" x="6927850" y="3744913"/>
          <p14:tracePt t="4834" x="6927850" y="3730625"/>
          <p14:tracePt t="4838" x="6927850" y="3717925"/>
          <p14:tracePt t="4845" x="6927850" y="3690938"/>
          <p14:tracePt t="4864" x="6927850" y="3609975"/>
          <p14:tracePt t="4866" x="6927850" y="3570288"/>
          <p14:tracePt t="4880" x="6900863" y="3529013"/>
          <p14:tracePt t="4897" x="6888163" y="3502025"/>
          <p14:tracePt t="4914" x="6821488" y="3368675"/>
          <p14:tracePt t="4930" x="6780213" y="3275013"/>
          <p14:tracePt t="4946" x="6753225" y="3233738"/>
          <p14:tracePt t="4949" x="6740525" y="3208338"/>
          <p14:tracePt t="4962" x="6713538" y="3140075"/>
          <p14:tracePt t="4982" x="6659563" y="3086100"/>
          <p14:tracePt t="4983" x="6605588" y="3046413"/>
          <p14:tracePt t="4997" x="6605588" y="3033713"/>
          <p14:tracePt t="5000" x="6578600" y="2992438"/>
          <p14:tracePt t="5012" x="6565900" y="2979738"/>
          <p14:tracePt t="5030" x="6538913" y="2965450"/>
          <p14:tracePt t="5048" x="6526213" y="2938463"/>
          <p14:tracePt t="5050" x="6499225" y="2898775"/>
          <p14:tracePt t="5065" x="6418263" y="2844800"/>
          <p14:tracePt t="5080" x="6337300" y="2790825"/>
          <p14:tracePt t="5082" x="6297613" y="2765425"/>
          <p14:tracePt t="5096" x="6162675" y="2684463"/>
          <p14:tracePt t="5114" x="6083300" y="2630488"/>
          <p14:tracePt t="5116" x="6042025" y="2617788"/>
          <p14:tracePt t="5121" x="5975350" y="2590800"/>
          <p14:tracePt t="5134" x="5935663" y="2576513"/>
          <p14:tracePt t="5139" x="5854700" y="2549525"/>
          <p14:tracePt t="5151" x="5786438" y="2536825"/>
          <p14:tracePt t="5165" x="5586413" y="2455863"/>
          <p14:tracePt t="5181" x="5518150" y="2455863"/>
          <p14:tracePt t="5183" x="5438775" y="2443163"/>
          <p14:tracePt t="5188" x="5397500" y="2428875"/>
          <p14:tracePt t="5199" x="5357813" y="2428875"/>
          <p14:tracePt t="5216" x="5249863" y="2428875"/>
          <p14:tracePt t="5218" x="5183188" y="2416175"/>
          <p14:tracePt t="5222" x="5102225" y="2416175"/>
          <p14:tracePt t="5238" x="4941888" y="2416175"/>
          <p14:tracePt t="5241" x="4833938" y="2416175"/>
          <p14:tracePt t="5249" x="4672013" y="2416175"/>
          <p14:tracePt t="5265" x="4511675" y="2416175"/>
          <p14:tracePt t="5267" x="4376738" y="2416175"/>
          <p14:tracePt t="5283" x="4081463" y="2416175"/>
          <p14:tracePt t="5299" x="3921125" y="2416175"/>
          <p14:tracePt t="5302" x="3827463" y="2416175"/>
          <p14:tracePt t="5306" x="3692525" y="2443163"/>
          <p14:tracePt t="5316" x="3557588" y="2455863"/>
          <p14:tracePt t="5332" x="3463925" y="2509838"/>
          <p14:tracePt t="5335" x="3316288" y="2576513"/>
          <p14:tracePt t="5350" x="3021013" y="2697163"/>
          <p14:tracePt t="5365" x="2900363" y="2778125"/>
          <p14:tracePt t="5368" x="2860675" y="2805113"/>
          <p14:tracePt t="5372" x="2819400" y="2859088"/>
          <p14:tracePt t="5380" x="2765425" y="2898775"/>
          <p14:tracePt t="5397" x="2738438" y="2938463"/>
          <p14:tracePt t="5415" x="2605088" y="3167063"/>
          <p14:tracePt t="5430" x="2590800" y="3221038"/>
          <p14:tracePt t="5432" x="2565400" y="3248025"/>
          <p14:tracePt t="5448" x="2551113" y="3302000"/>
          <p14:tracePt t="5450" x="2524125" y="3355975"/>
          <p14:tracePt t="5466" x="2511425" y="3408363"/>
          <p14:tracePt t="5469" x="2511425" y="3502025"/>
          <p14:tracePt t="5480" x="2497138" y="3582988"/>
          <p14:tracePt t="5496" x="2497138" y="3624263"/>
          <p14:tracePt t="5515" x="2497138" y="3771900"/>
          <p14:tracePt t="5516" x="2497138" y="3892550"/>
          <p14:tracePt t="5534" x="2497138" y="4040188"/>
          <p14:tracePt t="5537" x="2497138" y="4092575"/>
          <p14:tracePt t="5547" x="2497138" y="4173538"/>
          <p14:tracePt t="5564" x="2497138" y="4227513"/>
          <p14:tracePt t="5566" x="2538413" y="4335463"/>
          <p14:tracePt t="5568" x="2590800" y="4402138"/>
          <p14:tracePt t="5580" x="2671763" y="4522788"/>
          <p14:tracePt t="5597" x="2846388" y="4710113"/>
          <p14:tracePt t="5615" x="2994025" y="4845050"/>
          <p14:tracePt t="5630" x="3114675" y="4953000"/>
          <p14:tracePt t="5649" x="3343275" y="5086350"/>
          <p14:tracePt t="5652" x="3463925" y="5167313"/>
          <p14:tracePt t="5666" x="3530600" y="5180013"/>
          <p14:tracePt t="5682" x="3759200" y="5233988"/>
          <p14:tracePt t="5685" x="3852863" y="5287963"/>
          <p14:tracePt t="5702" x="4027488" y="5327650"/>
          <p14:tracePt t="5714" x="4054475" y="5327650"/>
          <p14:tracePt t="5732" x="4216400" y="5327650"/>
          <p14:tracePt t="5749" x="4337050" y="5327650"/>
          <p14:tracePt t="5753" x="4430713" y="5327650"/>
          <p14:tracePt t="5760" x="4511675" y="5327650"/>
          <p14:tracePt t="5769" x="4659313" y="5327650"/>
          <p14:tracePt t="5782" x="4713288" y="5327650"/>
          <p14:tracePt t="5800" x="4900613" y="5327650"/>
          <p14:tracePt t="5803" x="4968875" y="5327650"/>
          <p14:tracePt t="5811" x="5021263" y="5314950"/>
          <p14:tracePt t="5824" x="5089525" y="5300663"/>
          <p14:tracePt t="5834" x="5195888" y="5273675"/>
          <p14:tracePt t="5848" x="5303838" y="5260975"/>
          <p14:tracePt t="5865" x="5464175" y="5207000"/>
          <p14:tracePt t="5885" x="5559425" y="5167313"/>
          <p14:tracePt t="5907" x="5572125" y="5153025"/>
          <p14:tracePt t="5923" x="5613400" y="5126038"/>
          <p14:tracePt t="5936" x="5626100" y="5113338"/>
          <p14:tracePt t="5947" x="5638800" y="5086350"/>
          <p14:tracePt t="5965" x="5692775" y="5032375"/>
          <p14:tracePt t="5982" x="5813425" y="4911725"/>
          <p14:tracePt t="5998" x="5854700" y="4884738"/>
          <p14:tracePt t="6000" x="5867400" y="4872038"/>
          <p14:tracePt t="6014" x="5894388" y="4857750"/>
          <p14:tracePt t="6016" x="5908675" y="4845050"/>
          <p14:tracePt t="6049" x="5935663" y="4791075"/>
          <p14:tracePt t="6065" x="5961063" y="4778375"/>
          <p14:tracePt t="6080" x="5975350" y="4737100"/>
          <p14:tracePt t="6099" x="6015038" y="4710113"/>
          <p14:tracePt t="6101" x="6015038" y="4683125"/>
          <p14:tracePt t="6115" x="6069013" y="4643438"/>
          <p14:tracePt t="6131" x="6069013" y="4616450"/>
          <p14:tracePt t="6134" x="6083300" y="4603750"/>
          <p14:tracePt t="6147" x="6083300" y="4589463"/>
          <p14:tracePt t="6150" x="6096000" y="4576763"/>
          <p14:tracePt t="6164" x="6096000" y="4562475"/>
          <p14:tracePt t="6167" x="6096000" y="4549775"/>
          <p14:tracePt t="6182" x="6096000" y="4535488"/>
          <p14:tracePt t="6351" x="6096000" y="4522788"/>
          <p14:tracePt t="6364" x="6108700" y="4510088"/>
          <p14:tracePt t="8161" x="6056313" y="4510088"/>
          <p14:tracePt t="8202" x="6029325" y="4510088"/>
          <p14:tracePt t="8208" x="5988050" y="4510088"/>
          <p14:tracePt t="8235" x="5559425" y="4335463"/>
          <p14:tracePt t="8250" x="5451475" y="4321175"/>
          <p14:tracePt t="8252" x="5276850" y="4281488"/>
          <p14:tracePt t="8254" x="5089525" y="4240213"/>
          <p14:tracePt t="8267" x="4887913" y="4187825"/>
          <p14:tracePt t="8282" x="4565650" y="4133850"/>
          <p14:tracePt t="8299" x="4229100" y="4040188"/>
          <p14:tracePt t="8301" x="4054475" y="3998913"/>
          <p14:tracePt t="8317" x="3948113" y="3986213"/>
          <p14:tracePt t="8319" x="3852863" y="3932238"/>
          <p14:tracePt t="8335" x="3692525" y="3892550"/>
          <p14:tracePt t="8351" x="3557588" y="3838575"/>
          <p14:tracePt t="8357" x="3463925" y="3771900"/>
          <p14:tracePt t="8364" x="3451225" y="3771900"/>
          <p14:tracePt t="8374" x="3436938" y="3757613"/>
          <p14:tracePt t="8383" x="3436938" y="3744913"/>
          <p14:tracePt t="8401" x="3397250" y="3703638"/>
          <p14:tracePt t="8404" x="3330575" y="3690938"/>
          <p14:tracePt t="8418" x="3208338" y="3649663"/>
          <p14:tracePt t="8435" x="2954338" y="3597275"/>
          <p14:tracePt t="8438" x="2819400" y="3556000"/>
          <p14:tracePt t="8450" x="2738438" y="3476625"/>
          <p14:tracePt t="8453" x="2698750" y="3462338"/>
          <p14:tracePt t="8469" x="2644775" y="3422650"/>
          <p14:tracePt t="8475" x="2617788" y="3408363"/>
          <p14:tracePt t="8493" x="2590800" y="3381375"/>
          <p14:tracePt t="8505" x="2551113" y="3341688"/>
          <p14:tracePt t="8519" x="2524125" y="3328988"/>
          <p14:tracePt t="8533" x="2511425" y="3328988"/>
          <p14:tracePt t="8552" x="2497138" y="3314700"/>
          <p14:tracePt t="8567" x="2497138" y="3287713"/>
          <p14:tracePt t="8570" x="2497138" y="3275013"/>
          <p14:tracePt t="8576" x="2497138" y="3233738"/>
          <p14:tracePt t="8586" x="2497138" y="3208338"/>
          <p14:tracePt t="8602" x="2497138" y="3181350"/>
          <p14:tracePt t="8604" x="2497138" y="3127375"/>
          <p14:tracePt t="8607" x="2511425" y="3100388"/>
          <p14:tracePt t="8634" x="2565400" y="2965450"/>
          <p14:tracePt t="8651" x="2671763" y="2886075"/>
          <p14:tracePt t="8653" x="2698750" y="2817813"/>
          <p14:tracePt t="8668" x="2752725" y="2765425"/>
          <p14:tracePt t="8671" x="2765425" y="2738438"/>
          <p14:tracePt t="8683" x="2792413" y="2670175"/>
          <p14:tracePt t="8698" x="2806700" y="2630488"/>
          <p14:tracePt t="8719" x="2806700" y="2576513"/>
          <p14:tracePt t="8721" x="2806700" y="2563813"/>
          <p14:tracePt t="8733" x="2806700" y="2549525"/>
          <p14:tracePt t="8768" x="2806700" y="2509838"/>
          <p14:tracePt t="8802" x="2779713" y="2509838"/>
          <p14:tracePt t="8809" x="2752725" y="2509838"/>
          <p14:tracePt t="8817" x="2713038" y="2509838"/>
          <p14:tracePt t="8834" x="2671763" y="2509838"/>
          <p14:tracePt t="8851" x="2632075" y="2509838"/>
          <p14:tracePt t="8852" x="2605088" y="2509838"/>
          <p14:tracePt t="8869" x="2590800" y="2509838"/>
          <p14:tracePt t="8884" x="2578100" y="2509838"/>
          <p14:tracePt t="8887" x="2565400" y="2509838"/>
          <p14:tracePt t="8900" x="2551113" y="2509838"/>
          <p14:tracePt t="8902" x="2524125" y="2509838"/>
          <p14:tracePt t="8918" x="2497138" y="2509838"/>
          <p14:tracePt t="8936" x="2457450" y="2509838"/>
          <p14:tracePt t="8942" x="2443163" y="2509838"/>
          <p14:tracePt t="8966" x="2403475" y="2509838"/>
          <p14:tracePt t="8985" x="2390775" y="2509838"/>
          <p14:tracePt t="8988" x="2376488" y="2509838"/>
          <p14:tracePt t="9156" x="2363788" y="2509838"/>
          <p14:tracePt t="9167" x="2336800" y="2509838"/>
          <p14:tracePt t="9184" x="2309813" y="2509838"/>
          <p14:tracePt t="9237" x="2295525" y="2509838"/>
          <p14:tracePt t="9245" x="2268538" y="2509838"/>
          <p14:tracePt t="9254" x="2255838" y="2509838"/>
          <p14:tracePt t="9267" x="2216150" y="2509838"/>
          <p14:tracePt t="9284" x="2174875" y="2522538"/>
          <p14:tracePt t="9299" x="2108200" y="2590800"/>
          <p14:tracePt t="9319" x="2041525" y="2603500"/>
          <p14:tracePt t="9336" x="2014538" y="2643188"/>
          <p14:tracePt t="9351" x="2000250" y="2657475"/>
          <p14:tracePt t="9353" x="1987550" y="2670175"/>
          <p14:tracePt t="9368" x="1960563" y="2697163"/>
          <p14:tracePt t="9386" x="1920875" y="2738438"/>
          <p14:tracePt t="9403" x="1906588" y="2738438"/>
          <p14:tracePt t="9406" x="1906588" y="2751138"/>
          <p14:tracePt t="9417" x="1893888" y="2765425"/>
          <p14:tracePt t="9435" x="1879600" y="2817813"/>
          <p14:tracePt t="9436" x="1879600" y="2844800"/>
          <p14:tracePt t="9450" x="1866900" y="2859088"/>
          <p14:tracePt t="9470" x="1825625" y="2898775"/>
          <p14:tracePt t="9472" x="1812925" y="2938463"/>
          <p14:tracePt t="9500" x="1812925" y="2992438"/>
          <p14:tracePt t="9519" x="1812925" y="3033713"/>
          <p14:tracePt t="9521" x="1812925" y="3060700"/>
          <p14:tracePt t="9533" x="1812925" y="3073400"/>
          <p14:tracePt t="9550" x="1812925" y="3113088"/>
          <p14:tracePt t="9570" x="1812925" y="3154363"/>
          <p14:tracePt t="9585" x="1812925" y="3181350"/>
          <p14:tracePt t="9602" x="1812925" y="3221038"/>
          <p14:tracePt t="9604" x="1812925" y="3260725"/>
          <p14:tracePt t="9616" x="1812925" y="3275013"/>
          <p14:tracePt t="9637" x="1825625" y="3328988"/>
          <p14:tracePt t="9651" x="1825625" y="3341688"/>
          <p14:tracePt t="9668" x="1825625" y="3368675"/>
          <p14:tracePt t="9685" x="1825625" y="3381375"/>
          <p14:tracePt t="9687" x="1825625" y="3395663"/>
          <p14:tracePt t="9703" x="1825625" y="3422650"/>
          <p14:tracePt t="9718" x="1839913" y="3422650"/>
          <p14:tracePt t="9720" x="1839913" y="3435350"/>
          <p14:tracePt t="9740" x="1852613" y="3449638"/>
          <p14:tracePt t="9768" x="1852613" y="3476625"/>
          <p14:tracePt t="9786" x="1866900" y="3502025"/>
          <p14:tracePt t="9804" x="1879600" y="3516313"/>
          <p14:tracePt t="9835" x="1906588" y="3543300"/>
          <p14:tracePt t="9851" x="1920875" y="3556000"/>
          <p14:tracePt t="9896" x="1946275" y="3556000"/>
          <p14:tracePt t="9903" x="1960563" y="3556000"/>
          <p14:tracePt t="9918" x="1987550" y="3556000"/>
          <p14:tracePt t="9935" x="2041525" y="3582988"/>
          <p14:tracePt t="9952" x="2054225" y="3597275"/>
          <p14:tracePt t="10248" x="2068513" y="3597275"/>
          <p14:tracePt t="10256" x="2093913" y="3597275"/>
          <p14:tracePt t="10268" x="2120900" y="3597275"/>
          <p14:tracePt t="10286" x="2243138" y="3597275"/>
          <p14:tracePt t="10288" x="2322513" y="3597275"/>
          <p14:tracePt t="10302" x="2376488" y="3597275"/>
          <p14:tracePt t="10304" x="2443163" y="3597275"/>
          <p14:tracePt t="10319" x="2457450" y="3597275"/>
          <p14:tracePt t="10334" x="2511425" y="3609975"/>
          <p14:tracePt t="10336" x="2524125" y="3609975"/>
          <p14:tracePt t="10351" x="2538413" y="3609975"/>
          <p14:tracePt t="10369" x="2578100" y="3609975"/>
          <p14:tracePt t="10386" x="2590800" y="3609975"/>
          <p14:tracePt t="10387" x="2605088" y="3609975"/>
          <p14:tracePt t="10403" x="2632075" y="3609975"/>
          <p14:tracePt t="10405" x="2644775" y="3609975"/>
          <p14:tracePt t="10441" x="2659063" y="3609975"/>
          <p14:tracePt t="10454" x="2671763" y="3609975"/>
          <p14:tracePt t="10470" x="2738438" y="3609975"/>
          <p14:tracePt t="10494" x="2819400" y="3609975"/>
          <p14:tracePt t="10506" x="2846388" y="3609975"/>
          <p14:tracePt t="10519" x="2887663" y="3609975"/>
          <p14:tracePt t="10539" x="2940050" y="3597275"/>
          <p14:tracePt t="10556" x="2954338" y="3582988"/>
          <p14:tracePt t="10796" x="2967038" y="3582988"/>
          <p14:tracePt t="10808" x="2981325" y="3582988"/>
          <p14:tracePt t="10817" x="2981325" y="3570288"/>
          <p14:tracePt t="10836" x="2994025" y="3556000"/>
          <p14:tracePt t="11005" x="3008313" y="3556000"/>
          <p14:tracePt t="11020" x="3021013" y="3543300"/>
          <p14:tracePt t="11035" x="3035300" y="3543300"/>
          <p14:tracePt t="11053" x="3074988" y="3529013"/>
          <p14:tracePt t="11055" x="3101975" y="3529013"/>
          <p14:tracePt t="11069" x="3195638" y="3516313"/>
          <p14:tracePt t="11070" x="3235325" y="3516313"/>
          <p14:tracePt t="11087" x="3289300" y="3516313"/>
          <p14:tracePt t="11088" x="3370263" y="3516313"/>
          <p14:tracePt t="11093" x="3451225" y="3516313"/>
          <p14:tracePt t="11103" x="3544888" y="3516313"/>
          <p14:tracePt t="11117" x="3652838" y="3516313"/>
          <p14:tracePt t="11136" x="4002088" y="3516313"/>
          <p14:tracePt t="11152" x="4243388" y="3516313"/>
          <p14:tracePt t="11170" x="4445000" y="3516313"/>
          <p14:tracePt t="11187" x="4497388" y="3516313"/>
          <p14:tracePt t="11204" x="4686300" y="3462338"/>
          <p14:tracePt t="11218" x="4725988" y="3462338"/>
          <p14:tracePt t="11239" x="4954588" y="3435350"/>
          <p14:tracePt t="11241" x="5035550" y="3435350"/>
          <p14:tracePt t="11251" x="5116513" y="3435350"/>
          <p14:tracePt t="11269" x="5357813" y="3435350"/>
          <p14:tracePt t="11287" x="5626100" y="3422650"/>
          <p14:tracePt t="11289" x="5827713" y="3395663"/>
          <p14:tracePt t="11302" x="5988050" y="3381375"/>
          <p14:tracePt t="11320" x="6230938" y="3381375"/>
          <p14:tracePt t="11322" x="6310313" y="3381375"/>
          <p14:tracePt t="11337" x="6378575" y="3381375"/>
          <p14:tracePt t="11340" x="6430963" y="3381375"/>
          <p14:tracePt t="11343" x="6445250" y="3381375"/>
          <p14:tracePt t="11368" x="6472238" y="3381375"/>
          <p14:tracePt t="11369" x="6484938" y="3381375"/>
          <p14:tracePt t="11388" x="6511925" y="3368675"/>
          <p14:tracePt t="11405" x="6526213" y="3368675"/>
          <p14:tracePt t="11407" x="6553200" y="3355975"/>
          <p14:tracePt t="11420" x="6605588" y="3328988"/>
          <p14:tracePt t="11423" x="6659563" y="3328988"/>
          <p14:tracePt t="11436" x="6727825" y="3328988"/>
          <p14:tracePt t="11438" x="6807200" y="3328988"/>
          <p14:tracePt t="11453" x="6888163" y="3328988"/>
          <p14:tracePt t="11470" x="7156450" y="3287713"/>
          <p14:tracePt t="11472" x="7345363" y="3287713"/>
          <p14:tracePt t="11488" x="7493000" y="3260725"/>
          <p14:tracePt t="11490" x="7680325" y="3260725"/>
          <p14:tracePt t="11502" x="7761288" y="3260725"/>
          <p14:tracePt t="11520" x="7827963" y="3260725"/>
          <p14:tracePt t="11522" x="7842250" y="3260725"/>
          <p14:tracePt t="11539" x="7854950" y="3248025"/>
          <p14:tracePt t="11664" x="7854950" y="3233738"/>
          <p14:tracePt t="11674" x="7854950" y="3194050"/>
          <p14:tracePt t="11698" x="7854950" y="3154363"/>
          <p14:tracePt t="11720" x="7815263" y="3113088"/>
          <p14:tracePt t="11722" x="7773988" y="3046413"/>
          <p14:tracePt t="11741" x="7720013" y="3006725"/>
          <p14:tracePt t="11746" x="7640638" y="2965450"/>
          <p14:tracePt t="11750" x="7559675" y="2913063"/>
          <p14:tracePt t="11763" x="7532688" y="2886075"/>
          <p14:tracePt t="11778" x="7493000" y="2859088"/>
          <p14:tracePt t="11785" x="7493000" y="2844800"/>
          <p14:tracePt t="11805" x="7466013" y="2817813"/>
          <p14:tracePt t="11822" x="7424738" y="2805113"/>
          <p14:tracePt t="11836" x="7358063" y="2778125"/>
          <p14:tracePt t="11853" x="7304088" y="2765425"/>
          <p14:tracePt t="11870" x="7237413" y="2751138"/>
          <p14:tracePt t="11888" x="7023100" y="2724150"/>
          <p14:tracePt t="11905" x="6794500" y="2670175"/>
          <p14:tracePt t="11920" x="6740525" y="2670175"/>
          <p14:tracePt t="11921" x="6632575" y="2670175"/>
          <p14:tracePt t="11937" x="6526213" y="2657475"/>
          <p14:tracePt t="11954" x="6484938" y="2657475"/>
          <p14:tracePt t="11957" x="6457950" y="2657475"/>
          <p14:tracePt t="11960" x="6430963" y="2657475"/>
          <p14:tracePt t="11970" x="6418263" y="2657475"/>
          <p14:tracePt t="11987" x="6324600" y="2657475"/>
          <p14:tracePt t="12005" x="6162675" y="2670175"/>
          <p14:tracePt t="12019" x="6069013" y="2711450"/>
          <p14:tracePt t="12038" x="5921375" y="2751138"/>
          <p14:tracePt t="12054" x="5908675" y="2751138"/>
          <p14:tracePt t="12056" x="5881688" y="2765425"/>
          <p14:tracePt t="12071" x="5854700" y="2765425"/>
          <p14:tracePt t="12074" x="5840413" y="2765425"/>
          <p14:tracePt t="12086" x="5827713" y="2790825"/>
          <p14:tracePt t="12102" x="5773738" y="2817813"/>
          <p14:tracePt t="12119" x="5719763" y="2844800"/>
          <p14:tracePt t="12121" x="5692775" y="2859088"/>
          <p14:tracePt t="12138" x="5665788" y="2886075"/>
          <p14:tracePt t="12155" x="5653088" y="2913063"/>
          <p14:tracePt t="12169" x="5626100" y="2925763"/>
          <p14:tracePt t="12188" x="5586413" y="2965450"/>
          <p14:tracePt t="12190" x="5572125" y="2992438"/>
          <p14:tracePt t="12206" x="5532438" y="3086100"/>
          <p14:tracePt t="12220" x="5532438" y="3100388"/>
          <p14:tracePt t="12222" x="5505450" y="3167063"/>
          <p14:tracePt t="12238" x="5491163" y="3194050"/>
          <p14:tracePt t="12239" x="5491163" y="3248025"/>
          <p14:tracePt t="12255" x="5491163" y="3260725"/>
          <p14:tracePt t="12256" x="5491163" y="3314700"/>
          <p14:tracePt t="12271" x="5491163" y="3435350"/>
          <p14:tracePt t="12288" x="5518150" y="3543300"/>
          <p14:tracePt t="12305" x="5586413" y="3636963"/>
          <p14:tracePt t="12308" x="5599113" y="3663950"/>
          <p14:tracePt t="12320" x="5638800" y="3703638"/>
          <p14:tracePt t="12340" x="5692775" y="3811588"/>
          <p14:tracePt t="12356" x="5746750" y="3851275"/>
          <p14:tracePt t="12359" x="5813425" y="3905250"/>
          <p14:tracePt t="12372" x="5854700" y="3932238"/>
          <p14:tracePt t="12374" x="5921375" y="3986213"/>
          <p14:tracePt t="12388" x="5975350" y="4013200"/>
          <p14:tracePt t="12390" x="6015038" y="4040188"/>
          <p14:tracePt t="12396" x="6056313" y="4067175"/>
          <p14:tracePt t="12407" x="6108700" y="4119563"/>
          <p14:tracePt t="12423" x="6189663" y="4146550"/>
          <p14:tracePt t="12439" x="6230938" y="4173538"/>
          <p14:tracePt t="12455" x="6243638" y="4173538"/>
          <p14:tracePt t="12473" x="6270625" y="4187825"/>
          <p14:tracePt t="12477" x="6283325" y="4200525"/>
          <p14:tracePt t="12521" x="6297613" y="4200525"/>
          <p14:tracePt t="12530" x="6310313" y="4200525"/>
          <p14:tracePt t="12538" x="6324600" y="4200525"/>
          <p14:tracePt t="12555" x="6418263" y="4200525"/>
          <p14:tracePt t="12569" x="6538913" y="4200525"/>
          <p14:tracePt t="12588" x="6673850" y="4200525"/>
          <p14:tracePt t="12590" x="6713538" y="4200525"/>
          <p14:tracePt t="12605" x="6740525" y="4200525"/>
          <p14:tracePt t="12620" x="6753225" y="4200525"/>
          <p14:tracePt t="12675" x="6794500" y="4200525"/>
          <p14:tracePt t="12687" x="6821488" y="4187825"/>
          <p14:tracePt t="12705" x="6848475" y="4187825"/>
          <p14:tracePt t="12754" x="6861175" y="4173538"/>
          <p14:tracePt t="12771" x="6875463" y="4160838"/>
          <p14:tracePt t="12782" x="6888163" y="4160838"/>
          <p14:tracePt t="12793" x="6900863" y="4133850"/>
          <p14:tracePt t="12806" x="6915150" y="4133850"/>
          <p14:tracePt t="12836" x="6927850" y="4133850"/>
          <p14:tracePt t="12856" x="6942138" y="4133850"/>
          <p14:tracePt t="12857" x="6969125" y="4119563"/>
          <p14:tracePt t="12874" x="7008813" y="4106863"/>
          <p14:tracePt t="12891" x="7062788" y="4092575"/>
          <p14:tracePt t="13256" x="7062788" y="4079875"/>
          <p14:tracePt t="13276" x="7062788" y="4067175"/>
          <p14:tracePt t="13284" x="7062788" y="4025900"/>
          <p14:tracePt t="13304" x="7050088" y="3986213"/>
          <p14:tracePt t="13321" x="7035800" y="3944938"/>
          <p14:tracePt t="13341" x="6927850" y="3851275"/>
          <p14:tracePt t="13355" x="6794500" y="3757613"/>
          <p14:tracePt t="13358" x="6605588" y="3649663"/>
          <p14:tracePt t="13370" x="6405563" y="3543300"/>
          <p14:tracePt t="13390" x="6056313" y="3328988"/>
          <p14:tracePt t="13393" x="5935663" y="3221038"/>
          <p14:tracePt t="13407" x="5800725" y="3073400"/>
          <p14:tracePt t="13426" x="5665788" y="2859088"/>
          <p14:tracePt t="13430" x="5653088" y="2684463"/>
          <p14:tracePt t="13440" x="5586413" y="2522538"/>
          <p14:tracePt t="13443" x="5559425" y="2335213"/>
          <p14:tracePt t="13455" x="5518150" y="2187575"/>
          <p14:tracePt t="13474" x="5464175" y="1905000"/>
          <p14:tracePt t="13477" x="5357813" y="1757363"/>
          <p14:tracePt t="13495" x="5008563" y="1476375"/>
          <p14:tracePt t="13505" x="4860925" y="1328738"/>
          <p14:tracePt t="13523" x="4202113" y="939800"/>
          <p14:tracePt t="13539" x="3933825" y="777875"/>
          <p14:tracePt t="13558" x="3262313" y="241300"/>
          <p14:tracePt t="13571" x="3114675" y="120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/>
          <p:cNvSpPr>
            <a:spLocks noChangeArrowheads="1"/>
          </p:cNvSpPr>
          <p:nvPr/>
        </p:nvSpPr>
        <p:spPr bwMode="auto">
          <a:xfrm>
            <a:off x="179389" y="1491310"/>
            <a:ext cx="87852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hangingPunct="1">
              <a:defRPr/>
            </a:pPr>
            <a:r>
              <a:rPr lang="es-AR" altLang="es-ES" sz="3200" kern="0" dirty="0">
                <a:solidFill>
                  <a:srgbClr val="000000"/>
                </a:solidFill>
              </a:rPr>
              <a:t>En el comienzo de la raza humana, (mas de 10.000 años), el lobo (</a:t>
            </a:r>
            <a:r>
              <a:rPr lang="es-AR" altLang="es-ES" sz="3200" i="1" kern="0" dirty="0" err="1">
                <a:solidFill>
                  <a:srgbClr val="000000"/>
                </a:solidFill>
              </a:rPr>
              <a:t>Canis</a:t>
            </a:r>
            <a:r>
              <a:rPr lang="es-AR" altLang="es-ES" sz="3200" i="1" kern="0" dirty="0">
                <a:solidFill>
                  <a:srgbClr val="000000"/>
                </a:solidFill>
              </a:rPr>
              <a:t> lupus</a:t>
            </a:r>
            <a:r>
              <a:rPr lang="es-AR" altLang="es-ES" sz="3200" kern="0" dirty="0">
                <a:solidFill>
                  <a:srgbClr val="000000"/>
                </a:solidFill>
              </a:rPr>
              <a:t>), se acercó al hombre por restos de comida, por curiosidad, por ????</a:t>
            </a:r>
          </a:p>
          <a:p>
            <a:pPr algn="just" defTabSz="914400" eaLnBrk="1" hangingPunct="1">
              <a:defRPr/>
            </a:pPr>
            <a:endParaRPr lang="es-AR" altLang="es-ES" sz="3200" kern="0" dirty="0">
              <a:solidFill>
                <a:srgbClr val="000000"/>
              </a:solidFill>
            </a:endParaRPr>
          </a:p>
          <a:p>
            <a:pPr algn="just" defTabSz="914400" eaLnBrk="1" hangingPunct="1">
              <a:defRPr/>
            </a:pPr>
            <a:r>
              <a:rPr lang="es-AR" altLang="es-ES" sz="3200" kern="0" dirty="0">
                <a:solidFill>
                  <a:srgbClr val="000000"/>
                </a:solidFill>
              </a:rPr>
              <a:t>Luego fue «guardián» y “ayudante de campo” en las cacerías de los pueblos  nómades,  «recolectores-cazadores».</a:t>
            </a:r>
            <a:endParaRPr lang="es-AR" altLang="es-ES" kern="0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81E2"/>
          </a:solidFill>
          <a:ln w="25400" cap="flat" cmpd="sng" algn="ctr">
            <a:solidFill>
              <a:srgbClr val="0081E2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65243" y="60769"/>
            <a:ext cx="79787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Equinococosis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Un poquito de Historia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A557020-C1E6-3CB4-EBA5-1B3B55B5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3</a:t>
            </a:fld>
            <a:endParaRPr lang="es-AR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91D12D3-7D1A-6820-BB11-C58586A51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7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9"/>
    </mc:Choice>
    <mc:Fallback xmlns="">
      <p:transition spd="slow" advTm="2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slides_2-05-29.jpg">
            <a:extLst>
              <a:ext uri="{FF2B5EF4-FFF2-40B4-BE49-F238E27FC236}">
                <a16:creationId xmlns:a16="http://schemas.microsoft.com/office/drawing/2014/main" id="{86F2CAC4-6DC9-4F45-A5EB-F6158475A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63769"/>
            <a:ext cx="8953500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89" y="1935663"/>
            <a:ext cx="3437310" cy="20144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848" y="630534"/>
            <a:ext cx="2302327" cy="7988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FA88078F-1B21-4317-7A35-EBBF7E977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6882490" y="37458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D3F1E7-50D6-DCD1-3918-03A3D2CD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32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5"/>
    </mc:Choice>
    <mc:Fallback xmlns="">
      <p:transition spd="slow" advTm="1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9" x="9109075" y="3829050"/>
          <p14:tracePt t="1801" x="9074150" y="3881438"/>
          <p14:tracePt t="1816" x="9021763" y="3951288"/>
          <p14:tracePt t="1832" x="8882063" y="4021138"/>
          <p14:tracePt t="1850" x="8743950" y="4090988"/>
          <p14:tracePt t="1864" x="8656638" y="4143375"/>
          <p14:tracePt t="1883" x="8586788" y="4143375"/>
          <p14:tracePt t="1902" x="8464550" y="4176713"/>
          <p14:tracePt t="1916" x="8429625" y="4176713"/>
          <p14:tracePt t="1932" x="8342313" y="4176713"/>
          <p14:tracePt t="1949" x="8307388" y="4176713"/>
          <p14:tracePt t="1966" x="8237538" y="4194175"/>
          <p14:tracePt t="1982" x="8151813" y="4194175"/>
          <p14:tracePt t="1998" x="8064500" y="4194175"/>
          <p14:tracePt t="2016" x="7959725" y="4194175"/>
          <p14:tracePt t="2033" x="7837488" y="4211638"/>
          <p14:tracePt t="2049" x="7750175" y="4246563"/>
          <p14:tracePt t="2067" x="7645400" y="4281488"/>
          <p14:tracePt t="2083" x="7594600" y="4281488"/>
          <p14:tracePt t="2159" x="7577138" y="4281488"/>
          <p14:tracePt t="2175" x="7559675" y="4281488"/>
          <p14:tracePt t="2201" x="7542213" y="4264025"/>
          <p14:tracePt t="2217" x="7542213" y="4246563"/>
          <p14:tracePt t="2922" x="7542213" y="4229100"/>
          <p14:tracePt t="2933" x="7402513" y="4229100"/>
          <p14:tracePt t="2950" x="7088188" y="4229100"/>
          <p14:tracePt t="2969" x="6775450" y="4229100"/>
          <p14:tracePt t="2987" x="6426200" y="4125913"/>
          <p14:tracePt t="2999" x="5783263" y="4003675"/>
          <p14:tracePt t="3018" x="5364163" y="3916363"/>
          <p14:tracePt t="3036" x="4894263" y="3811588"/>
          <p14:tracePt t="3051" x="4529138" y="3706813"/>
          <p14:tracePt t="3067" x="4249738" y="3516313"/>
          <p14:tracePt t="3085" x="4092575" y="3394075"/>
          <p14:tracePt t="3103" x="4040188" y="3341688"/>
          <p14:tracePt t="3117" x="4005263" y="3306763"/>
          <p14:tracePt t="3132" x="3987800" y="3289300"/>
          <p14:tracePt t="3151" x="3987800" y="3219450"/>
          <p14:tracePt t="3168" x="3987800" y="3081338"/>
          <p14:tracePt t="3184" x="3987800" y="3011488"/>
          <p14:tracePt t="3199" x="3987800" y="2976563"/>
          <p14:tracePt t="3216" x="3937000" y="2854325"/>
          <p14:tracePt t="3232" x="3832225" y="2732088"/>
          <p14:tracePt t="3252" x="3779838" y="2628900"/>
          <p14:tracePt t="3269" x="3744913" y="2541588"/>
          <p14:tracePt t="3284" x="3727450" y="2471738"/>
          <p14:tracePt t="3301" x="3692525" y="2401888"/>
          <p14:tracePt t="3320" x="3692525" y="2349500"/>
          <p14:tracePt t="3334" x="3692525" y="2332038"/>
          <p14:tracePt t="3351" x="3727450" y="2227263"/>
          <p14:tracePt t="3368" x="3744913" y="2227263"/>
          <p14:tracePt t="3388" x="3744913" y="2209800"/>
          <p14:tracePt t="3403" x="3744913" y="2193925"/>
          <p14:tracePt t="3418" x="3744913" y="2124075"/>
          <p14:tracePt t="3437" x="3744913" y="2106613"/>
          <p14:tracePt t="3455" x="3744913" y="2071688"/>
          <p14:tracePt t="3469" x="3692525" y="2001838"/>
          <p14:tracePt t="3485" x="3657600" y="2001838"/>
          <p14:tracePt t="3504" x="3640138" y="1984375"/>
          <p14:tracePt t="3539" x="3622675" y="1984375"/>
          <p14:tracePt t="3553" x="3587750" y="1984375"/>
          <p14:tracePt t="3566" x="3570288" y="1984375"/>
          <p14:tracePt t="3584" x="3500438" y="1984375"/>
          <p14:tracePt t="3600" x="3465513" y="1984375"/>
          <p14:tracePt t="3619" x="3395663" y="1984375"/>
          <p14:tracePt t="3634" x="3360738" y="2001838"/>
          <p14:tracePt t="3649" x="3344863" y="2001838"/>
          <p14:tracePt t="3669" x="3309938" y="2036763"/>
          <p14:tracePt t="3684" x="3222625" y="2089150"/>
          <p14:tracePt t="3700" x="3152775" y="2244725"/>
          <p14:tracePt t="3718" x="3100388" y="2401888"/>
          <p14:tracePt t="3733" x="3082925" y="2559050"/>
          <p14:tracePt t="3802" x="3082925" y="2924175"/>
          <p14:tracePt t="3819" x="3082925" y="2994025"/>
          <p14:tracePt t="3837" x="3100388" y="3063875"/>
          <p14:tracePt t="3855" x="3135313" y="3201988"/>
          <p14:tracePt t="3870" x="3205163" y="3271838"/>
          <p14:tracePt t="3884" x="3275013" y="3359150"/>
          <p14:tracePt t="3905" x="3344863" y="3411538"/>
          <p14:tracePt t="3922" x="3413125" y="3446463"/>
          <p14:tracePt t="3934" x="3448050" y="3481388"/>
          <p14:tracePt t="3952" x="3482975" y="3481388"/>
          <p14:tracePt t="3970" x="3552825" y="3516313"/>
          <p14:tracePt t="3989" x="3587750" y="3533775"/>
          <p14:tracePt t="4001" x="3675063" y="3551238"/>
          <p14:tracePt t="4019" x="3727450" y="3551238"/>
          <p14:tracePt t="4034" x="3849688" y="3586163"/>
          <p14:tracePt t="4053" x="3937000" y="3586163"/>
          <p14:tracePt t="4071" x="4057650" y="3586163"/>
          <p14:tracePt t="4084" x="4144963" y="3586163"/>
          <p14:tracePt t="4102" x="4179888" y="3586163"/>
          <p14:tracePt t="4119" x="4232275" y="3551238"/>
          <p14:tracePt t="4134" x="4249738" y="3498850"/>
          <p14:tracePt t="4153" x="4302125" y="3463925"/>
          <p14:tracePt t="4170" x="4354513" y="3411538"/>
          <p14:tracePt t="4185" x="4389438" y="3324225"/>
          <p14:tracePt t="4200" x="4424363" y="3254375"/>
          <p14:tracePt t="4219" x="4424363" y="3201988"/>
          <p14:tracePt t="4238" x="4441825" y="3133725"/>
          <p14:tracePt t="4252" x="4476750" y="3011488"/>
          <p14:tracePt t="4267" x="4476750" y="2941638"/>
          <p14:tracePt t="4284" x="4476750" y="2854325"/>
          <p14:tracePt t="4301" x="4476750" y="2767013"/>
          <p14:tracePt t="4334" x="4476750" y="2663825"/>
          <p14:tracePt t="4353" x="4476750" y="2611438"/>
          <p14:tracePt t="4373" x="4476750" y="2524125"/>
          <p14:tracePt t="4389" x="4476750" y="2471738"/>
          <p14:tracePt t="4403" x="4424363" y="2384425"/>
          <p14:tracePt t="4420" x="4389438" y="2332038"/>
          <p14:tracePt t="4436" x="4371975" y="2244725"/>
          <p14:tracePt t="4453" x="4337050" y="2193925"/>
          <p14:tracePt t="4472" x="4284663" y="2089150"/>
          <p14:tracePt t="4485" x="4249738" y="2071688"/>
          <p14:tracePt t="4503" x="4214813" y="2036763"/>
          <p14:tracePt t="4522" x="4179888" y="2019300"/>
          <p14:tracePt t="4537" x="4144963" y="2019300"/>
          <p14:tracePt t="4552" x="4127500" y="2001838"/>
          <p14:tracePt t="4572" x="4092575" y="2001838"/>
          <p14:tracePt t="4590" x="4040188" y="1966913"/>
          <p14:tracePt t="4623" x="4022725" y="1966913"/>
          <p14:tracePt t="4664" x="4005263" y="1966913"/>
          <p14:tracePt t="4672" x="3987800" y="1966913"/>
          <p14:tracePt t="4684" x="3954463" y="1966913"/>
          <p14:tracePt t="4703" x="3937000" y="1966913"/>
          <p14:tracePt t="4719" x="3797300" y="1966913"/>
          <p14:tracePt t="4721" x="3762375" y="1966913"/>
          <p14:tracePt t="4734" x="3727450" y="1966913"/>
          <p14:tracePt t="4752" x="3657600" y="1984375"/>
          <p14:tracePt t="4768" x="3622675" y="1984375"/>
          <p14:tracePt t="4784" x="3605213" y="1984375"/>
          <p14:tracePt t="4802" x="3570288" y="2001838"/>
          <p14:tracePt t="4819" x="3535363" y="2019300"/>
          <p14:tracePt t="4836" x="3465513" y="2054225"/>
          <p14:tracePt t="4850" x="3430588" y="2089150"/>
          <p14:tracePt t="4870" x="3344863" y="2141538"/>
          <p14:tracePt t="4885" x="3257550" y="2193925"/>
          <p14:tracePt t="4901" x="3187700" y="2262188"/>
          <p14:tracePt t="4919" x="3152775" y="2297113"/>
          <p14:tracePt t="4939" x="3152775" y="2349500"/>
          <p14:tracePt t="4952" x="3170238" y="2366963"/>
          <p14:tracePt t="4970" x="3240088" y="2436813"/>
          <p14:tracePt t="4986" x="3552825" y="2559050"/>
          <p14:tracePt t="5000" x="3987800" y="2732088"/>
          <p14:tracePt t="5020" x="4441825" y="2941638"/>
          <p14:tracePt t="5038" x="4981575" y="3184525"/>
          <p14:tracePt t="5052" x="5816600" y="3551238"/>
          <p14:tracePt t="5068" x="6305550" y="3656013"/>
          <p14:tracePt t="5086" x="6670675" y="3741738"/>
          <p14:tracePt t="5103" x="6740525" y="3741738"/>
          <p14:tracePt t="5120" x="6775450" y="3741738"/>
          <p14:tracePt t="5170" x="6810375" y="3741738"/>
          <p14:tracePt t="5178" x="6827838" y="3741738"/>
          <p14:tracePt t="5187" x="6862763" y="3724275"/>
          <p14:tracePt t="5191" x="6880225" y="3689350"/>
          <p14:tracePt t="5201" x="6932613" y="3656013"/>
          <p14:tracePt t="5220" x="6932613" y="3621088"/>
          <p14:tracePt t="5238" x="6967538" y="3568700"/>
          <p14:tracePt t="5252" x="6967538" y="3498850"/>
          <p14:tracePt t="5269" x="6967538" y="3463925"/>
          <p14:tracePt t="5286" x="6967538" y="3429000"/>
          <p14:tracePt t="5301" x="6967538" y="3359150"/>
          <p14:tracePt t="5320" x="6967538" y="3306763"/>
          <p14:tracePt t="5335" x="6967538" y="3184525"/>
          <p14:tracePt t="5353" x="6967538" y="3133725"/>
          <p14:tracePt t="5371" x="6967538" y="3028950"/>
          <p14:tracePt t="5386" x="6915150" y="2941638"/>
          <p14:tracePt t="5401" x="6827838" y="2819400"/>
          <p14:tracePt t="5421" x="6757988" y="2767013"/>
          <p14:tracePt t="5438" x="6670675" y="2697163"/>
          <p14:tracePt t="5453" x="6530975" y="2646363"/>
          <p14:tracePt t="5468" x="6408738" y="2524125"/>
          <p14:tracePt t="5487" x="6270625" y="2471738"/>
          <p14:tracePt t="5505" x="6218238" y="2436813"/>
          <p14:tracePt t="5523" x="6183313" y="2384425"/>
          <p14:tracePt t="5537" x="6165850" y="2366963"/>
          <p14:tracePt t="5554" x="6148388" y="2366963"/>
          <p14:tracePt t="5571" x="6130925" y="2349500"/>
          <p14:tracePt t="5588" x="6113463" y="2332038"/>
          <p14:tracePt t="5616" x="6113463" y="2314575"/>
          <p14:tracePt t="5627" x="6096000" y="2297113"/>
          <p14:tracePt t="5642" x="6078538" y="2297113"/>
          <p14:tracePt t="5647" x="6061075" y="2279650"/>
          <p14:tracePt t="5650" x="6043613" y="2244725"/>
          <p14:tracePt t="5662" x="6008688" y="2227263"/>
          <p14:tracePt t="5675" x="5991225" y="2209800"/>
          <p14:tracePt t="5677" x="5956300" y="2193925"/>
          <p14:tracePt t="5692" x="5938838" y="2176463"/>
          <p14:tracePt t="5696" x="5921375" y="2176463"/>
          <p14:tracePt t="5710" x="5868988" y="2159000"/>
          <p14:tracePt t="5728" x="5851525" y="2141538"/>
          <p14:tracePt t="5743" x="5834063" y="2141538"/>
          <p14:tracePt t="5756" x="5816600" y="2106613"/>
          <p14:tracePt t="5771" x="5799138" y="2106613"/>
          <p14:tracePt t="5786" x="5730875" y="2071688"/>
          <p14:tracePt t="5802" x="5643563" y="2054225"/>
          <p14:tracePt t="5821" x="5573713" y="2036763"/>
          <p14:tracePt t="5838" x="5503863" y="2019300"/>
          <p14:tracePt t="5853" x="5416550" y="2019300"/>
          <p14:tracePt t="5869" x="5381625" y="2019300"/>
          <p14:tracePt t="5887" x="5346700" y="2001838"/>
          <p14:tracePt t="5927" x="5329238" y="2001838"/>
          <p14:tracePt t="5956" x="5311775" y="2001838"/>
          <p14:tracePt t="5971" x="5294313" y="2001838"/>
          <p14:tracePt t="5979" x="5276850" y="2001838"/>
          <p14:tracePt t="6042" x="5259388" y="2001838"/>
          <p14:tracePt t="6074" x="5241925" y="2001838"/>
          <p14:tracePt t="6087" x="5224463" y="2019300"/>
          <p14:tracePt t="6121" x="5156200" y="2054225"/>
          <p14:tracePt t="6139" x="5138738" y="2089150"/>
          <p14:tracePt t="6154" x="5086350" y="2124075"/>
          <p14:tracePt t="6175" x="5051425" y="2141538"/>
          <p14:tracePt t="6189" x="5016500" y="2159000"/>
          <p14:tracePt t="6221" x="5016500" y="2176463"/>
          <p14:tracePt t="6240" x="4999038" y="2193925"/>
          <p14:tracePt t="6258" x="4946650" y="2262188"/>
          <p14:tracePt t="6268" x="4859338" y="2332038"/>
          <p14:tracePt t="6287" x="4824413" y="2419350"/>
          <p14:tracePt t="6303" x="4789488" y="2471738"/>
          <p14:tracePt t="6320" x="4772025" y="2541588"/>
          <p14:tracePt t="6338" x="4754563" y="2576513"/>
          <p14:tracePt t="6358" x="4754563" y="2593975"/>
          <p14:tracePt t="6370" x="4754563" y="2611438"/>
          <p14:tracePt t="6403" x="4754563" y="2646363"/>
          <p14:tracePt t="6421" x="4754563" y="2697163"/>
          <p14:tracePt t="6437" x="4754563" y="2732088"/>
          <p14:tracePt t="6453" x="4772025" y="2801938"/>
          <p14:tracePt t="6470" x="4824413" y="2889250"/>
          <p14:tracePt t="6487" x="4859338" y="2941638"/>
          <p14:tracePt t="6504" x="4894263" y="3028950"/>
          <p14:tracePt t="6522" x="4946650" y="3081338"/>
          <p14:tracePt t="6536" x="4964113" y="3098800"/>
          <p14:tracePt t="6553" x="5016500" y="3151188"/>
          <p14:tracePt t="6570" x="5068888" y="3151188"/>
          <p14:tracePt t="6588" x="5086350" y="3168650"/>
          <p14:tracePt t="6602" x="5103813" y="3168650"/>
          <p14:tracePt t="6621" x="5173663" y="3184525"/>
          <p14:tracePt t="6639" x="5224463" y="3184525"/>
          <p14:tracePt t="6654" x="5276850" y="3184525"/>
          <p14:tracePt t="6670" x="5311775" y="3184525"/>
          <p14:tracePt t="6687" x="5381625" y="3201988"/>
          <p14:tracePt t="6702" x="5486400" y="3201988"/>
          <p14:tracePt t="6739" x="5608638" y="3236913"/>
          <p14:tracePt t="6754" x="5643563" y="3236913"/>
          <p14:tracePt t="6770" x="5678488" y="3236913"/>
          <p14:tracePt t="6789" x="5713413" y="3236913"/>
          <p14:tracePt t="6805" x="5748338" y="3236913"/>
          <p14:tracePt t="6821" x="5765800" y="3236913"/>
          <p14:tracePt t="6839" x="5799138" y="3236913"/>
          <p14:tracePt t="6853" x="5868988" y="3201988"/>
          <p14:tracePt t="6871" x="5903913" y="3168650"/>
          <p14:tracePt t="6888" x="5938838" y="3133725"/>
          <p14:tracePt t="6904" x="6008688" y="3081338"/>
          <p14:tracePt t="6922" x="6008688" y="3063875"/>
          <p14:tracePt t="6937" x="6026150" y="3028950"/>
          <p14:tracePt t="6955" x="6043613" y="2976563"/>
          <p14:tracePt t="6974" x="6061075" y="2924175"/>
          <p14:tracePt t="6989" x="6096000" y="2854325"/>
          <p14:tracePt t="7003" x="6113463" y="2784475"/>
          <p14:tracePt t="7022" x="6113463" y="2681288"/>
          <p14:tracePt t="7039" x="6113463" y="2593975"/>
          <p14:tracePt t="7055" x="6113463" y="2524125"/>
          <p14:tracePt t="7071" x="6113463" y="2489200"/>
          <p14:tracePt t="7088" x="6113463" y="2419350"/>
          <p14:tracePt t="7107" x="6113463" y="2401888"/>
          <p14:tracePt t="7122" x="6113463" y="2366963"/>
          <p14:tracePt t="7140" x="6113463" y="2349500"/>
          <p14:tracePt t="7156" x="6061075" y="2314575"/>
          <p14:tracePt t="7179" x="6043613" y="2279650"/>
          <p14:tracePt t="7205" x="5973763" y="2244725"/>
          <p14:tracePt t="7222" x="5921375" y="2209800"/>
          <p14:tracePt t="7238" x="5851525" y="2159000"/>
          <p14:tracePt t="7257" x="5765800" y="2089150"/>
          <p14:tracePt t="7272" x="5695950" y="2036763"/>
          <p14:tracePt t="7290" x="5678488" y="2019300"/>
          <p14:tracePt t="7306" x="5626100" y="1966913"/>
          <p14:tracePt t="7325" x="5591175" y="1949450"/>
          <p14:tracePt t="7339" x="5521325" y="1949450"/>
          <p14:tracePt t="7356" x="5451475" y="1949450"/>
          <p14:tracePt t="7373" x="5416550" y="1931988"/>
          <p14:tracePt t="7391" x="5399088" y="1914525"/>
          <p14:tracePt t="7425" x="5381625" y="1914525"/>
          <p14:tracePt t="7434" x="5364163" y="1914525"/>
          <p14:tracePt t="7461" x="5346700" y="1914525"/>
          <p14:tracePt t="7493" x="5311775" y="1914525"/>
          <p14:tracePt t="7517" x="5294313" y="1914525"/>
          <p14:tracePt t="7525" x="5276850" y="1914525"/>
          <p14:tracePt t="7537" x="5241925" y="1966913"/>
          <p14:tracePt t="7567" x="5224463" y="1984375"/>
          <p14:tracePt t="7590" x="5207000" y="2001838"/>
          <p14:tracePt t="7605" x="5207000" y="2019300"/>
          <p14:tracePt t="7623" x="5207000" y="2054225"/>
          <p14:tracePt t="7639" x="5207000" y="2176463"/>
          <p14:tracePt t="7655" x="5207000" y="2297113"/>
          <p14:tracePt t="7672" x="5381625" y="2489200"/>
          <p14:tracePt t="7690" x="5661025" y="2697163"/>
          <p14:tracePt t="7706" x="6078538" y="2976563"/>
          <p14:tracePt t="7725" x="6461125" y="3219450"/>
          <p14:tracePt t="7739" x="6775450" y="3429000"/>
          <p14:tracePt t="7757" x="7158038" y="3673475"/>
          <p14:tracePt t="7775" x="7524750" y="3776663"/>
          <p14:tracePt t="7793" x="7854950" y="3846513"/>
          <p14:tracePt t="7807" x="8081963" y="3986213"/>
          <p14:tracePt t="7822" x="8255000" y="4021138"/>
          <p14:tracePt t="7842" x="8377238" y="4038600"/>
          <p14:tracePt t="7858" x="8447088" y="4038600"/>
          <p14:tracePt t="7871" x="8482013" y="4056063"/>
          <p14:tracePt t="8068" x="8516938" y="4056063"/>
          <p14:tracePt t="8717" x="8499475" y="4056063"/>
          <p14:tracePt t="8724" x="8482013" y="4090988"/>
          <p14:tracePt t="8738" x="8447088" y="4090988"/>
          <p14:tracePt t="8757" x="8429625" y="4108450"/>
          <p14:tracePt t="8775" x="8394700" y="4143375"/>
          <p14:tracePt t="8793" x="8342313" y="4160838"/>
          <p14:tracePt t="8811" x="8307388" y="4194175"/>
          <p14:tracePt t="8842" x="8169275" y="4281488"/>
          <p14:tracePt t="8860" x="8099425" y="4316413"/>
          <p14:tracePt t="8875" x="8064500" y="4316413"/>
          <p14:tracePt t="8890" x="8012113" y="4351338"/>
          <p14:tracePt t="8910" x="7907338" y="4403725"/>
          <p14:tracePt t="8926" x="7542213" y="4508500"/>
          <p14:tracePt t="8940" x="7280275" y="4560888"/>
          <p14:tracePt t="8957" x="7018338" y="4630738"/>
          <p14:tracePt t="8976" x="6897688" y="4630738"/>
          <p14:tracePt t="8994" x="6880225" y="4630738"/>
          <p14:tracePt t="9693" x="6845300" y="4630738"/>
          <p14:tracePt t="10143" x="6845300" y="4613275"/>
          <p14:tracePt t="10149" x="6845300" y="4578350"/>
          <p14:tracePt t="10159" x="6845300" y="4543425"/>
          <p14:tracePt t="10174" x="6845300" y="4491038"/>
          <p14:tracePt t="10191" x="6827838" y="4368800"/>
          <p14:tracePt t="10206" x="6827838" y="4316413"/>
          <p14:tracePt t="10418" x="6827838" y="4298950"/>
          <p14:tracePt t="10430" x="6827838" y="4281488"/>
          <p14:tracePt t="10444" x="6810375" y="4229100"/>
          <p14:tracePt t="10461" x="6775450" y="4125913"/>
          <p14:tracePt t="10476" x="6740525" y="3916363"/>
          <p14:tracePt t="10491" x="6670675" y="3603625"/>
          <p14:tracePt t="10512" x="6565900" y="3133725"/>
          <p14:tracePt t="10529" x="6496050" y="2663825"/>
          <p14:tracePt t="10542" x="6426200" y="2244725"/>
          <p14:tracePt t="10559" x="6426200" y="1862138"/>
          <p14:tracePt t="10577" x="6375400" y="1654175"/>
          <p14:tracePt t="10591" x="6357938" y="1566863"/>
          <p14:tracePt t="10632" x="6357938" y="1549400"/>
          <p14:tracePt t="10639" x="6357938" y="1531938"/>
          <p14:tracePt t="10658" x="6357938" y="1497013"/>
          <p14:tracePt t="10674" x="6357938" y="1392238"/>
          <p14:tracePt t="10689" x="6357938" y="1304925"/>
          <p14:tracePt t="10707" x="6305550" y="1009650"/>
          <p14:tracePt t="10725" x="6235700" y="4175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lides-13.jpg">
            <a:extLst>
              <a:ext uri="{FF2B5EF4-FFF2-40B4-BE49-F238E27FC236}">
                <a16:creationId xmlns:a16="http://schemas.microsoft.com/office/drawing/2014/main" id="{7E1832D7-6EF7-4A86-9DD5-5D2553B4E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285035"/>
            <a:ext cx="8953500" cy="6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5F157D2-54BA-47AB-A311-F29AE77A30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44" b="2337"/>
          <a:stretch/>
        </p:blipFill>
        <p:spPr>
          <a:xfrm>
            <a:off x="3083507" y="2745783"/>
            <a:ext cx="536331" cy="3748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848" y="630534"/>
            <a:ext cx="2302327" cy="7988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55A2E3-4A80-BF4D-754B-343BE2B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5</a:t>
            </a:fld>
            <a:endParaRPr lang="es-AR"/>
          </a:p>
        </p:txBody>
      </p:sp>
      <p:pic>
        <p:nvPicPr>
          <p:cNvPr id="12" name="Vídeo 11">
            <a:hlinkClick r:id="" action="ppaction://media"/>
            <a:extLst>
              <a:ext uri="{FF2B5EF4-FFF2-40B4-BE49-F238E27FC236}">
                <a16:creationId xmlns:a16="http://schemas.microsoft.com/office/drawing/2014/main" id="{78EC88B1-6A17-789B-C42E-0F989AF75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6882490" y="58197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1BF23C4-C401-4B09-BD71-CAAEF5176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4164" y="2863493"/>
            <a:ext cx="9810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1"/>
    </mc:Choice>
    <mc:Fallback xmlns="">
      <p:transition spd="slow" advTm="2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" x="2838450" y="6096000"/>
          <p14:tracePt t="364" x="2351088" y="6562725"/>
          <p14:tracePt t="411" x="3867150" y="6057900"/>
          <p14:tracePt t="445" x="4667250" y="5900738"/>
          <p14:tracePt t="482" x="4946650" y="5813425"/>
          <p14:tracePt t="511" x="5086350" y="5795963"/>
          <p14:tracePt t="522" x="5276850" y="5726113"/>
          <p14:tracePt t="546" x="5468938" y="5708650"/>
          <p14:tracePt t="558" x="5678488" y="5708650"/>
          <p14:tracePt t="568" x="5834063" y="5708650"/>
          <p14:tracePt t="583" x="5991225" y="5708650"/>
          <p14:tracePt t="599" x="6148388" y="5708650"/>
          <p14:tracePt t="615" x="6357938" y="5638800"/>
          <p14:tracePt t="635" x="6600825" y="5638800"/>
          <p14:tracePt t="651" x="6897688" y="5638800"/>
          <p14:tracePt t="667" x="7210425" y="5638800"/>
          <p14:tracePt t="683" x="7662863" y="5638800"/>
          <p14:tracePt t="698" x="8186738" y="5638800"/>
          <p14:tracePt t="718" x="9021763" y="5638800"/>
          <p14:tracePt t="3016" x="8934450" y="5465763"/>
          <p14:tracePt t="3037" x="8796338" y="5448300"/>
          <p14:tracePt t="3053" x="8691563" y="5448300"/>
          <p14:tracePt t="3069" x="8221663" y="5360988"/>
          <p14:tracePt t="3087" x="7385050" y="5151438"/>
          <p14:tracePt t="3101" x="7002463" y="4943475"/>
          <p14:tracePt t="3120" x="6915150" y="4873625"/>
          <p14:tracePt t="3138" x="6565900" y="4664075"/>
          <p14:tracePt t="3153" x="6496050" y="4613275"/>
          <p14:tracePt t="3170" x="6461125" y="4560888"/>
          <p14:tracePt t="3187" x="6375400" y="4491038"/>
          <p14:tracePt t="3203" x="6340475" y="4386263"/>
          <p14:tracePt t="3219" x="6323013" y="4333875"/>
          <p14:tracePt t="3234" x="6270625" y="4211638"/>
          <p14:tracePt t="3253" x="6253163" y="4073525"/>
          <p14:tracePt t="3274" x="6165850" y="3951288"/>
          <p14:tracePt t="3290" x="6078538" y="3829050"/>
          <p14:tracePt t="3305" x="6043613" y="3724275"/>
          <p14:tracePt t="3319" x="6008688" y="3621088"/>
          <p14:tracePt t="3340" x="5973763" y="3533775"/>
          <p14:tracePt t="3357" x="5938838" y="3463925"/>
          <p14:tracePt t="3369" x="5903913" y="3394075"/>
          <p14:tracePt t="3387" x="5903913" y="3359150"/>
          <p14:tracePt t="3402" x="5903913" y="3306763"/>
          <p14:tracePt t="3422" x="5886450" y="3201988"/>
          <p14:tracePt t="3439" x="5868988" y="3151188"/>
          <p14:tracePt t="3453" x="5868988" y="3098800"/>
          <p14:tracePt t="3472" x="5851525" y="3046413"/>
          <p14:tracePt t="3490" x="5799138" y="2994025"/>
          <p14:tracePt t="3504" x="5765800" y="2906713"/>
          <p14:tracePt t="3520" x="5713413" y="2836863"/>
          <p14:tracePt t="3535" x="5678488" y="2784475"/>
          <p14:tracePt t="3553" x="5643563" y="2767013"/>
          <p14:tracePt t="3570" x="5626100" y="2732088"/>
          <p14:tracePt t="3587" x="5503863" y="2697163"/>
          <p14:tracePt t="3605" x="5399088" y="2681288"/>
          <p14:tracePt t="3620" x="5259388" y="2593975"/>
          <p14:tracePt t="3634" x="5121275" y="2541588"/>
          <p14:tracePt t="3653" x="4999038" y="2506663"/>
          <p14:tracePt t="3671" x="4876800" y="2419350"/>
          <p14:tracePt t="3687" x="4754563" y="2401888"/>
          <p14:tracePt t="3703" x="4614863" y="2384425"/>
          <p14:tracePt t="3721" x="4476750" y="2366963"/>
          <p14:tracePt t="3734" x="4354513" y="2349500"/>
          <p14:tracePt t="3756" x="4249738" y="2332038"/>
          <p14:tracePt t="3771" x="4022725" y="2279650"/>
          <p14:tracePt t="3789" x="3902075" y="2279650"/>
          <p14:tracePt t="3804" x="3744913" y="2279650"/>
          <p14:tracePt t="3823" x="3640138" y="2279650"/>
          <p14:tracePt t="3836" x="3517900" y="2279650"/>
          <p14:tracePt t="3855" x="3344863" y="2279650"/>
          <p14:tracePt t="3871" x="3152775" y="2297113"/>
          <p14:tracePt t="3891" x="3030538" y="2314575"/>
          <p14:tracePt t="3906" x="2925763" y="2349500"/>
          <p14:tracePt t="3921" x="2890838" y="2349500"/>
          <p14:tracePt t="3941" x="2838450" y="2366963"/>
          <p14:tracePt t="3957" x="2768600" y="2419350"/>
          <p14:tracePt t="3988" x="2665413" y="2524125"/>
          <p14:tracePt t="4006" x="2595563" y="2611438"/>
          <p14:tracePt t="4025" x="2560638" y="2646363"/>
          <p14:tracePt t="4035" x="2560638" y="2749550"/>
          <p14:tracePt t="4054" x="2508250" y="2871788"/>
          <p14:tracePt t="4070" x="2508250" y="2941638"/>
          <p14:tracePt t="4089" x="2508250" y="3028950"/>
          <p14:tracePt t="4104" x="2508250" y="3168650"/>
          <p14:tracePt t="4119" x="2508250" y="3306763"/>
          <p14:tracePt t="4136" x="2508250" y="3324225"/>
          <p14:tracePt t="4153" x="2595563" y="3533775"/>
          <p14:tracePt t="4171" x="2630488" y="3689350"/>
          <p14:tracePt t="4186" x="2665413" y="3776663"/>
          <p14:tracePt t="4203" x="2751138" y="3951288"/>
          <p14:tracePt t="4218" x="2803525" y="4073525"/>
          <p14:tracePt t="4239" x="2890838" y="4176713"/>
          <p14:tracePt t="4253" x="2960688" y="4281488"/>
          <p14:tracePt t="4270" x="3065463" y="4403725"/>
          <p14:tracePt t="4288" x="3170238" y="4578350"/>
          <p14:tracePt t="4304" x="3327400" y="4716463"/>
          <p14:tracePt t="4322" x="3448050" y="4786313"/>
          <p14:tracePt t="4340" x="3622675" y="4891088"/>
          <p14:tracePt t="4358" x="3762375" y="4960938"/>
          <p14:tracePt t="4373" x="3849688" y="4995863"/>
          <p14:tracePt t="4388" x="3954463" y="5030788"/>
          <p14:tracePt t="4408" x="4057650" y="5030788"/>
          <p14:tracePt t="4425" x="4197350" y="5030788"/>
          <p14:tracePt t="4440" x="4371975" y="5030788"/>
          <p14:tracePt t="4454" x="4511675" y="5048250"/>
          <p14:tracePt t="4475" x="4702175" y="5083175"/>
          <p14:tracePt t="4491" x="4806950" y="5100638"/>
          <p14:tracePt t="4507" x="4911725" y="5100638"/>
          <p14:tracePt t="4521" x="4964113" y="5100638"/>
          <p14:tracePt t="4542" x="5016500" y="5100638"/>
          <p14:tracePt t="4559" x="5033963" y="5100638"/>
          <p14:tracePt t="4568" x="5068888" y="5100638"/>
          <p14:tracePt t="4589" x="5086350" y="5100638"/>
          <p14:tracePt t="4605" x="5138738" y="5100638"/>
          <p14:tracePt t="4620" x="5224463" y="5048250"/>
          <p14:tracePt t="4636" x="5311775" y="5048250"/>
          <p14:tracePt t="4654" x="5381625" y="5013325"/>
          <p14:tracePt t="4671" x="5451475" y="4978400"/>
          <p14:tracePt t="4688" x="5486400" y="4960938"/>
          <p14:tracePt t="4704" x="5608638" y="4891088"/>
          <p14:tracePt t="4721" x="5643563" y="4856163"/>
          <p14:tracePt t="4739" x="5695950" y="4821238"/>
          <p14:tracePt t="4755" x="5748338" y="4786313"/>
          <p14:tracePt t="4770" x="5799138" y="4733925"/>
          <p14:tracePt t="4788" x="5868988" y="4681538"/>
          <p14:tracePt t="4805" x="5903913" y="4630738"/>
          <p14:tracePt t="4820" x="5956300" y="4560888"/>
          <p14:tracePt t="4837" x="5991225" y="4508500"/>
          <p14:tracePt t="4857" x="6008688" y="4438650"/>
          <p14:tracePt t="4875" x="6061075" y="4403725"/>
          <p14:tracePt t="4891" x="6096000" y="4368800"/>
          <p14:tracePt t="4904" x="6113463" y="4333875"/>
          <p14:tracePt t="4922" x="6130925" y="4281488"/>
          <p14:tracePt t="4940" x="6148388" y="4194175"/>
          <p14:tracePt t="4958" x="6148388" y="4125913"/>
          <p14:tracePt t="4971" x="6148388" y="4056063"/>
          <p14:tracePt t="4989" x="6148388" y="3986213"/>
          <p14:tracePt t="5005" x="6148388" y="3933825"/>
          <p14:tracePt t="5023" x="6148388" y="3881438"/>
          <p14:tracePt t="5038" x="6148388" y="3811588"/>
          <p14:tracePt t="5056" x="6148388" y="3794125"/>
          <p14:tracePt t="5071" x="6148388" y="3776663"/>
          <p14:tracePt t="5103" x="6148388" y="3759200"/>
          <p14:tracePt t="5121" x="6218238" y="3724275"/>
          <p14:tracePt t="5141" x="6548438" y="3724275"/>
          <p14:tracePt t="5155" x="7175500" y="3724275"/>
          <p14:tracePt t="5169" x="7697788" y="3724275"/>
          <p14:tracePt t="5188" x="8743950" y="37242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00">
              <a:defRPr/>
            </a:pPr>
            <a:endParaRPr lang="es-A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65243" y="60769"/>
            <a:ext cx="7978757" cy="1138773"/>
          </a:xfrm>
          <a:prstGeom prst="rect">
            <a:avLst/>
          </a:prstGeom>
          <a:solidFill>
            <a:srgbClr val="0081E2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Equinococosis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Un poquito de Historia</a:t>
            </a: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74723" y="3597276"/>
            <a:ext cx="87852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es-AR" altLang="es-ES" kern="0" dirty="0">
              <a:solidFill>
                <a:srgbClr val="000000"/>
              </a:solidFill>
            </a:endParaRPr>
          </a:p>
          <a:p>
            <a:pPr defTabSz="914400" eaLnBrk="1" hangingPunct="1">
              <a:defRPr/>
            </a:pPr>
            <a:endParaRPr lang="es-AR" altLang="es-ES" sz="3200" b="1" kern="0" dirty="0">
              <a:solidFill>
                <a:srgbClr val="FFFFFF"/>
              </a:solidFill>
            </a:endParaRPr>
          </a:p>
          <a:p>
            <a:pPr defTabSz="914400" eaLnBrk="1" hangingPunct="1">
              <a:defRPr/>
            </a:pPr>
            <a:r>
              <a:rPr lang="es-AR" altLang="es-ES" sz="3200" i="1" kern="0" dirty="0">
                <a:solidFill>
                  <a:srgbClr val="FFFFFF"/>
                </a:solidFill>
              </a:rPr>
              <a:t>“</a:t>
            </a:r>
            <a:r>
              <a:rPr lang="es-AR" altLang="es-ES" sz="3200" i="1" kern="0" dirty="0">
                <a:solidFill>
                  <a:srgbClr val="000000"/>
                </a:solidFill>
              </a:rPr>
              <a:t>A todos aquellos, cuyo hígado, tras llenarse de agua, revienta dirigiéndose hacia el “epiplón”, a ésos se les llena de agua el vientre, y entonces mueren.”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5" y="1457282"/>
            <a:ext cx="244633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Rectángulo"/>
          <p:cNvSpPr>
            <a:spLocks noChangeArrowheads="1"/>
          </p:cNvSpPr>
          <p:nvPr/>
        </p:nvSpPr>
        <p:spPr bwMode="auto">
          <a:xfrm>
            <a:off x="266748" y="1587353"/>
            <a:ext cx="5689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hangingPunct="1">
              <a:defRPr/>
            </a:pPr>
            <a:r>
              <a:rPr lang="es-AR" altLang="es-ES" kern="0" dirty="0">
                <a:solidFill>
                  <a:srgbClr val="000000"/>
                </a:solidFill>
              </a:rPr>
              <a:t> </a:t>
            </a:r>
            <a:r>
              <a:rPr lang="es-AR" altLang="es-ES" sz="3000" b="1" kern="0" dirty="0">
                <a:solidFill>
                  <a:srgbClr val="000000"/>
                </a:solidFill>
              </a:rPr>
              <a:t>Es clásico mencionar que desde tiempos de  Hipócrates de </a:t>
            </a:r>
            <a:r>
              <a:rPr lang="es-AR" altLang="es-ES" sz="3000" b="1" kern="0" dirty="0" err="1">
                <a:solidFill>
                  <a:srgbClr val="000000"/>
                </a:solidFill>
              </a:rPr>
              <a:t>Cos</a:t>
            </a:r>
            <a:r>
              <a:rPr lang="es-AR" altLang="es-ES" sz="3000" b="1" kern="0" dirty="0">
                <a:solidFill>
                  <a:srgbClr val="000000"/>
                </a:solidFill>
              </a:rPr>
              <a:t> (hacia 460-380 a.C.), se conocía la hidatidosis en los  seres humanos. </a:t>
            </a:r>
          </a:p>
        </p:txBody>
      </p:sp>
      <p:sp>
        <p:nvSpPr>
          <p:cNvPr id="8" name="3 Rectángulo"/>
          <p:cNvSpPr>
            <a:spLocks noChangeArrowheads="1"/>
          </p:cNvSpPr>
          <p:nvPr/>
        </p:nvSpPr>
        <p:spPr bwMode="auto">
          <a:xfrm>
            <a:off x="3203848" y="6342062"/>
            <a:ext cx="5832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es-AR" altLang="es-ES" i="1" kern="0" dirty="0">
                <a:solidFill>
                  <a:srgbClr val="000000"/>
                </a:solidFill>
              </a:rPr>
              <a:t>Aforismo hipocrático. Sección VII, </a:t>
            </a:r>
            <a:r>
              <a:rPr lang="es-AR" altLang="es-ES" i="1" kern="0" dirty="0" err="1">
                <a:solidFill>
                  <a:srgbClr val="000000"/>
                </a:solidFill>
              </a:rPr>
              <a:t>Nº</a:t>
            </a:r>
            <a:r>
              <a:rPr lang="es-AR" altLang="es-ES" i="1" kern="0" dirty="0">
                <a:solidFill>
                  <a:srgbClr val="000000"/>
                </a:solidFill>
              </a:rPr>
              <a:t> 55, siglo V a.C.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58E747-342B-4776-1791-5F1C625C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6</a:t>
            </a:fld>
            <a:endParaRPr lang="es-AR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7708370-622A-1B6D-DA83-2F6A9C24B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72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5"/>
    </mc:Choice>
    <mc:Fallback xmlns="">
      <p:transition spd="slow" advTm="3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02" x="9074150" y="3271838"/>
          <p14:tracePt t="5913" x="9039225" y="3289300"/>
          <p14:tracePt t="5918" x="8986838" y="3306763"/>
          <p14:tracePt t="5930" x="8864600" y="3359150"/>
          <p14:tracePt t="5945" x="8831263" y="3376613"/>
          <p14:tracePt t="6009" x="8813800" y="3376613"/>
          <p14:tracePt t="6037" x="8813800" y="3341688"/>
          <p14:tracePt t="6049" x="8813800" y="3306763"/>
          <p14:tracePt t="6056" x="8813800" y="3289300"/>
          <p14:tracePt t="6065" x="8796338" y="3254375"/>
          <p14:tracePt t="6082" x="8778875" y="3254375"/>
          <p14:tracePt t="6094" x="8778875" y="3236913"/>
          <p14:tracePt t="6110" x="8743950" y="3168650"/>
          <p14:tracePt t="6134" x="8691563" y="3116263"/>
          <p14:tracePt t="6145" x="8674100" y="3098800"/>
          <p14:tracePt t="6161" x="8656638" y="3098800"/>
          <p14:tracePt t="6178" x="8604250" y="3011488"/>
          <p14:tracePt t="6194" x="8586788" y="3011488"/>
          <p14:tracePt t="6211" x="8551863" y="2976563"/>
          <p14:tracePt t="6227" x="8516938" y="2959100"/>
          <p14:tracePt t="6245" x="8499475" y="2924175"/>
          <p14:tracePt t="6261" x="8482013" y="2871788"/>
          <p14:tracePt t="6278" x="8464550" y="2871788"/>
          <p14:tracePt t="6294" x="8377238" y="2819400"/>
          <p14:tracePt t="6311" x="8324850" y="2767013"/>
          <p14:tracePt t="6327" x="8307388" y="2714625"/>
          <p14:tracePt t="6346" x="8255000" y="2628900"/>
          <p14:tracePt t="6362" x="8237538" y="2559050"/>
          <p14:tracePt t="6379" x="8221663" y="2524125"/>
          <p14:tracePt t="6394" x="8204200" y="2489200"/>
          <p14:tracePt t="6411" x="8186738" y="2419350"/>
          <p14:tracePt t="6427" x="8169275" y="2401888"/>
          <p14:tracePt t="6445" x="8134350" y="2366963"/>
          <p14:tracePt t="6461" x="8099425" y="2349500"/>
          <p14:tracePt t="6481" x="8081963" y="2332038"/>
          <p14:tracePt t="6534" x="8081963" y="2297113"/>
          <p14:tracePt t="6548" x="8081963" y="2279650"/>
          <p14:tracePt t="6565" x="8064500" y="2279650"/>
          <p14:tracePt t="6586" x="8047038" y="2262188"/>
          <p14:tracePt t="6601" x="8029575" y="2262188"/>
          <p14:tracePt t="6614" x="7994650" y="2262188"/>
          <p14:tracePt t="6622" x="7977188" y="2244725"/>
          <p14:tracePt t="6630" x="7924800" y="2244725"/>
          <p14:tracePt t="6645" x="7872413" y="2227263"/>
          <p14:tracePt t="6664" x="7732713" y="2227263"/>
          <p14:tracePt t="6665" x="7680325" y="2227263"/>
          <p14:tracePt t="6678" x="7645400" y="2227263"/>
          <p14:tracePt t="6695" x="7559675" y="2227263"/>
          <p14:tracePt t="6712" x="7472363" y="2227263"/>
          <p14:tracePt t="6727" x="7402513" y="2227263"/>
          <p14:tracePt t="6745" x="7367588" y="2227263"/>
          <p14:tracePt t="6769" x="7350125" y="2227263"/>
          <p14:tracePt t="6778" x="7315200" y="2227263"/>
          <p14:tracePt t="6795" x="7262813" y="2227263"/>
          <p14:tracePt t="6811" x="7158038" y="2262188"/>
          <p14:tracePt t="6828" x="7070725" y="2314575"/>
          <p14:tracePt t="6845" x="6932613" y="2384425"/>
          <p14:tracePt t="6861" x="6845300" y="2419350"/>
          <p14:tracePt t="6880" x="6827838" y="2419350"/>
          <p14:tracePt t="6894" x="6757988" y="2506663"/>
          <p14:tracePt t="6912" x="6723063" y="2524125"/>
          <p14:tracePt t="6928" x="6670675" y="2576513"/>
          <p14:tracePt t="6946" x="6583363" y="2663825"/>
          <p14:tracePt t="6963" x="6548438" y="2697163"/>
          <p14:tracePt t="6979" x="6530975" y="2732088"/>
          <p14:tracePt t="6994" x="6513513" y="2819400"/>
          <p14:tracePt t="7012" x="6513513" y="2871788"/>
          <p14:tracePt t="7028" x="6513513" y="2994025"/>
          <p14:tracePt t="7046" x="6513513" y="3081338"/>
          <p14:tracePt t="7063" x="6513513" y="3184525"/>
          <p14:tracePt t="7078" x="6513513" y="3306763"/>
          <p14:tracePt t="7096" x="6530975" y="3411538"/>
          <p14:tracePt t="7112" x="6565900" y="3516313"/>
          <p14:tracePt t="7128" x="6600825" y="3638550"/>
          <p14:tracePt t="7145" x="6635750" y="3689350"/>
          <p14:tracePt t="7162" x="6635750" y="3724275"/>
          <p14:tracePt t="7178" x="6653213" y="3759200"/>
          <p14:tracePt t="7195" x="6688138" y="3829050"/>
          <p14:tracePt t="7212" x="6723063" y="3881438"/>
          <p14:tracePt t="7228" x="6862763" y="4021138"/>
          <p14:tracePt t="7246" x="7002463" y="4125913"/>
          <p14:tracePt t="7262" x="7088188" y="4143375"/>
          <p14:tracePt t="7279" x="7315200" y="4264025"/>
          <p14:tracePt t="7295" x="7454900" y="4316413"/>
          <p14:tracePt t="7312" x="7542213" y="4333875"/>
          <p14:tracePt t="7328" x="7680325" y="4333875"/>
          <p14:tracePt t="7346" x="7767638" y="4351338"/>
          <p14:tracePt t="7363" x="7837488" y="4351338"/>
          <p14:tracePt t="7378" x="7942263" y="4368800"/>
          <p14:tracePt t="7396" x="8012113" y="4368800"/>
          <p14:tracePt t="7411" x="8116888" y="4368800"/>
          <p14:tracePt t="7430" x="8237538" y="4368800"/>
          <p14:tracePt t="7446" x="8324850" y="4333875"/>
          <p14:tracePt t="7464" x="8359775" y="4281488"/>
          <p14:tracePt t="7478" x="8447088" y="4194175"/>
          <p14:tracePt t="7497" x="8534400" y="4143375"/>
          <p14:tracePt t="7512" x="8569325" y="4056063"/>
          <p14:tracePt t="7529" x="8586788" y="4003675"/>
          <p14:tracePt t="7546" x="8604250" y="3933825"/>
          <p14:tracePt t="7563" x="8621713" y="3881438"/>
          <p14:tracePt t="7580" x="8691563" y="3776663"/>
          <p14:tracePt t="7595" x="8743950" y="3706813"/>
          <p14:tracePt t="7613" x="9004300" y="3551238"/>
          <p14:tracePt t="32357" x="4075113" y="539750"/>
          <p14:tracePt t="32370" x="3100388" y="1114425"/>
          <p14:tracePt t="32388" x="1393825" y="22447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5">
            <a:extLst>
              <a:ext uri="{FF2B5EF4-FFF2-40B4-BE49-F238E27FC236}">
                <a16:creationId xmlns:a16="http://schemas.microsoft.com/office/drawing/2014/main" id="{42675930-2092-4022-B1C4-D62B94A9B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/>
          <a:stretch/>
        </p:blipFill>
        <p:spPr bwMode="auto">
          <a:xfrm>
            <a:off x="0" y="880195"/>
            <a:ext cx="9144000" cy="536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6FF3E8B-C6AF-1EB9-F490-2F0386B5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7</a:t>
            </a:fld>
            <a:endParaRPr lang="es-AR"/>
          </a:p>
        </p:txBody>
      </p:sp>
      <p:pic>
        <p:nvPicPr>
          <p:cNvPr id="24" name="Vídeo 23">
            <a:hlinkClick r:id="" action="ppaction://media"/>
            <a:extLst>
              <a:ext uri="{FF2B5EF4-FFF2-40B4-BE49-F238E27FC236}">
                <a16:creationId xmlns:a16="http://schemas.microsoft.com/office/drawing/2014/main" id="{0B0FFF03-E0E6-5A49-F63C-E177A8650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96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spd="slow" advTm="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" x="2455863" y="6423025"/>
          <p14:tracePt t="378" x="2803525" y="6178550"/>
          <p14:tracePt t="394" x="3152775" y="5970588"/>
          <p14:tracePt t="410" x="3360738" y="5813425"/>
          <p14:tracePt t="427" x="3709988" y="5656263"/>
          <p14:tracePt t="441" x="3954463" y="5570538"/>
          <p14:tracePt t="459" x="4040188" y="5535613"/>
          <p14:tracePt t="476" x="4110038" y="5518150"/>
          <p14:tracePt t="493" x="4162425" y="5483225"/>
          <p14:tracePt t="507" x="4284663" y="5395913"/>
          <p14:tracePt t="524" x="4511675" y="5203825"/>
          <p14:tracePt t="543" x="4859338" y="4943475"/>
          <p14:tracePt t="574" x="5068888" y="4664075"/>
          <p14:tracePt t="592" x="5121275" y="4473575"/>
          <p14:tracePt t="607" x="5156200" y="4281488"/>
          <p14:tracePt t="623" x="5173663" y="4090988"/>
          <p14:tracePt t="640" x="5259388" y="3759200"/>
          <p14:tracePt t="658" x="5259388" y="3621088"/>
          <p14:tracePt t="673" x="5259388" y="3551238"/>
          <p14:tracePt t="689" x="5259388" y="3516313"/>
          <p14:tracePt t="708" x="5259388" y="3481388"/>
          <p14:tracePt t="722" x="5259388" y="3463925"/>
          <p14:tracePt t="740" x="5259388" y="3411538"/>
          <p14:tracePt t="757" x="5241925" y="3324225"/>
          <p14:tracePt t="772" x="5207000" y="3219450"/>
          <p14:tracePt t="790" x="5189538" y="3116263"/>
          <p14:tracePt t="804" x="5156200" y="3046413"/>
          <p14:tracePt t="823" x="5156200" y="2941638"/>
          <p14:tracePt t="840" x="5156200" y="2906713"/>
          <p14:tracePt t="856" x="5156200" y="2871788"/>
          <p14:tracePt t="873" x="5156200" y="2836863"/>
          <p14:tracePt t="919" x="5138738" y="2819400"/>
          <p14:tracePt t="944" x="5103813" y="2801938"/>
          <p14:tracePt t="957" x="5103813" y="2784475"/>
          <p14:tracePt t="973" x="5086350" y="2767013"/>
          <p14:tracePt t="995" x="5068888" y="2732088"/>
          <p14:tracePt t="1023" x="5033963" y="2697163"/>
          <p14:tracePt t="1434" x="5016500" y="2697163"/>
          <p14:tracePt t="1442" x="4999038" y="2681288"/>
          <p14:tracePt t="1458" x="4981575" y="2681288"/>
          <p14:tracePt t="1474" x="4946650" y="2663825"/>
          <p14:tracePt t="2816" x="4929188" y="2663825"/>
          <p14:tracePt t="2831" x="4911725" y="2663825"/>
          <p14:tracePt t="2862" x="4894263" y="2663825"/>
          <p14:tracePt t="2870" x="4876800" y="2663825"/>
          <p14:tracePt t="2890" x="4789488" y="2663825"/>
          <p14:tracePt t="2909" x="4754563" y="2663825"/>
          <p14:tracePt t="2927" x="4632325" y="2663825"/>
          <p14:tracePt t="2943" x="4614863" y="2663825"/>
          <p14:tracePt t="2959" x="4564063" y="2663825"/>
          <p14:tracePt t="2976" x="4529138" y="2663825"/>
          <p14:tracePt t="2997" x="4459288" y="2681288"/>
          <p14:tracePt t="3013" x="4371975" y="2732088"/>
          <p14:tracePt t="3026" x="4319588" y="2732088"/>
          <p14:tracePt t="3043" x="4302125" y="2749550"/>
          <p14:tracePt t="3061" x="4232275" y="2784475"/>
          <p14:tracePt t="3078" x="4144963" y="2836863"/>
          <p14:tracePt t="3092" x="4022725" y="2924175"/>
          <p14:tracePt t="3109" x="3832225" y="2994025"/>
          <p14:tracePt t="3126" x="3797300" y="3046413"/>
          <p14:tracePt t="3144" x="3779838" y="3046413"/>
          <p14:tracePt t="3159" x="3744913" y="3063875"/>
          <p14:tracePt t="3176" x="3727450" y="3081338"/>
          <p14:tracePt t="3192" x="3657600" y="3133725"/>
          <p14:tracePt t="3211" x="3605213" y="3236913"/>
          <p14:tracePt t="3226" x="3552825" y="3324225"/>
          <p14:tracePt t="3243" x="3517900" y="3394075"/>
          <p14:tracePt t="3258" x="3500438" y="3463925"/>
          <p14:tracePt t="3275" x="3482975" y="3551238"/>
          <p14:tracePt t="3290" x="3482975" y="3603625"/>
          <p14:tracePt t="3310" x="3465513" y="3689350"/>
          <p14:tracePt t="3328" x="3465513" y="3759200"/>
          <p14:tracePt t="3343" x="3465513" y="3846513"/>
          <p14:tracePt t="3358" x="3465513" y="3881438"/>
          <p14:tracePt t="3376" x="3465513" y="3933825"/>
          <p14:tracePt t="3395" x="3465513" y="4021138"/>
          <p14:tracePt t="3409" x="3535363" y="4073525"/>
          <p14:tracePt t="3424" x="3605213" y="4194175"/>
          <p14:tracePt t="3443" x="3675063" y="4229100"/>
          <p14:tracePt t="3459" x="3762375" y="4298950"/>
          <p14:tracePt t="3476" x="3849688" y="4333875"/>
          <p14:tracePt t="3493" x="4005263" y="4386263"/>
          <p14:tracePt t="3510" x="4162425" y="4421188"/>
          <p14:tracePt t="3525" x="4319588" y="4473575"/>
          <p14:tracePt t="3542" x="4424363" y="4525963"/>
          <p14:tracePt t="3560" x="4494213" y="4543425"/>
          <p14:tracePt t="3576" x="4597400" y="4543425"/>
          <p14:tracePt t="3593" x="4754563" y="4560888"/>
          <p14:tracePt t="3609" x="5138738" y="4560888"/>
          <p14:tracePt t="3626" x="5224463" y="4560888"/>
          <p14:tracePt t="3643" x="5381625" y="4578350"/>
          <p14:tracePt t="3660" x="5451475" y="4578350"/>
          <p14:tracePt t="3677" x="5486400" y="4578350"/>
          <p14:tracePt t="3693" x="5573713" y="4578350"/>
          <p14:tracePt t="3710" x="5695950" y="4578350"/>
          <p14:tracePt t="3727" x="5921375" y="4525963"/>
          <p14:tracePt t="3743" x="6043613" y="4491038"/>
          <p14:tracePt t="3759" x="6148388" y="4473575"/>
          <p14:tracePt t="3777" x="6218238" y="4438650"/>
          <p14:tracePt t="3794" x="6392863" y="4368800"/>
          <p14:tracePt t="3813" x="6548438" y="4264025"/>
          <p14:tracePt t="3827" x="6670675" y="4211638"/>
          <p14:tracePt t="3843" x="6723063" y="4143375"/>
          <p14:tracePt t="3862" x="6740525" y="4090988"/>
          <p14:tracePt t="3879" x="6757988" y="4038600"/>
          <p14:tracePt t="3892" x="6775450" y="3898900"/>
          <p14:tracePt t="3910" x="6775450" y="3846513"/>
          <p14:tracePt t="3928" x="6810375" y="3776663"/>
          <p14:tracePt t="3946" x="6827838" y="3741738"/>
          <p14:tracePt t="3960" x="6827838" y="3706813"/>
          <p14:tracePt t="3977" x="6845300" y="3638550"/>
          <p14:tracePt t="3992" x="6862763" y="3551238"/>
          <p14:tracePt t="4011" x="6880225" y="3429000"/>
          <p14:tracePt t="4025" x="6880225" y="3359150"/>
          <p14:tracePt t="4044" x="6880225" y="3341688"/>
          <p14:tracePt t="4062" x="6880225" y="3324225"/>
          <p14:tracePt t="4076" x="6880225" y="3289300"/>
          <p14:tracePt t="4093" x="6880225" y="3201988"/>
          <p14:tracePt t="4110" x="6880225" y="3063875"/>
          <p14:tracePt t="4128" x="6880225" y="3028950"/>
          <p14:tracePt t="4144" x="6827838" y="2924175"/>
          <p14:tracePt t="4159" x="6757988" y="2819400"/>
          <p14:tracePt t="4177" x="6757988" y="2784475"/>
          <p14:tracePt t="4194" x="6740525" y="2784475"/>
          <p14:tracePt t="4210" x="6723063" y="2749550"/>
          <p14:tracePt t="4226" x="6688138" y="2732088"/>
          <p14:tracePt t="4244" x="6670675" y="2714625"/>
          <p14:tracePt t="4259" x="6635750" y="2681288"/>
          <p14:tracePt t="4278" x="6618288" y="2663825"/>
          <p14:tracePt t="4294" x="6618288" y="2646363"/>
          <p14:tracePt t="4364" x="6600825" y="2646363"/>
          <p14:tracePt t="4747" x="6600825" y="2611438"/>
          <p14:tracePt t="4799" x="6618288" y="2611438"/>
          <p14:tracePt t="5737" x="6635750" y="2611438"/>
          <p14:tracePt t="5762" x="6670675" y="2576513"/>
          <p14:tracePt t="5778" x="6670675" y="2506663"/>
          <p14:tracePt t="5798" x="6670675" y="2366963"/>
          <p14:tracePt t="5814" x="6705600" y="2193925"/>
          <p14:tracePt t="5828" x="6723063" y="2054225"/>
          <p14:tracePt t="5846" x="6757988" y="1984375"/>
          <p14:tracePt t="5862" x="6775450" y="1914525"/>
          <p14:tracePt t="5880" x="6827838" y="1809750"/>
          <p14:tracePt t="5894" x="6897688" y="1739900"/>
          <p14:tracePt t="5912" x="6897688" y="1689100"/>
          <p14:tracePt t="5927" x="6932613" y="1601788"/>
          <p14:tracePt t="5945" x="6967538" y="1549400"/>
          <p14:tracePt t="5962" x="6985000" y="1514475"/>
          <p14:tracePt t="5979" x="7002463" y="1444625"/>
          <p14:tracePt t="5996" x="7002463" y="1427163"/>
          <p14:tracePt t="6012" x="7002463" y="1392238"/>
          <p14:tracePt t="6028" x="7018338" y="1392238"/>
          <p14:tracePt t="6055" x="7018338" y="1374775"/>
          <p14:tracePt t="6082" x="7018338" y="1322388"/>
          <p14:tracePt t="6099" x="7018338" y="1304925"/>
          <p14:tracePt t="6112" x="7018338" y="1270000"/>
          <p14:tracePt t="6129" x="7018338" y="1235075"/>
          <p14:tracePt t="6145" x="7018338" y="1184275"/>
          <p14:tracePt t="6160" x="7018338" y="1149350"/>
          <p14:tracePt t="6179" x="7018338" y="1114425"/>
          <p14:tracePt t="6195" x="7018338" y="1096963"/>
          <p14:tracePt t="6212" x="6985000" y="1027113"/>
          <p14:tracePt t="6229" x="6932613" y="992188"/>
          <p14:tracePt t="6245" x="6897688" y="974725"/>
          <p14:tracePt t="6261" x="6827838" y="939800"/>
          <p14:tracePt t="6279" x="6757988" y="922338"/>
          <p14:tracePt t="6296" x="6618288" y="887413"/>
          <p14:tracePt t="6311" x="6461125" y="869950"/>
          <p14:tracePt t="6328" x="6270625" y="817563"/>
          <p14:tracePt t="6344" x="6043613" y="782638"/>
          <p14:tracePt t="6363" x="5903913" y="765175"/>
          <p14:tracePt t="6379" x="5868988" y="714375"/>
          <p14:tracePt t="6398" x="5816600" y="714375"/>
          <p14:tracePt t="6412" x="5783263" y="714375"/>
          <p14:tracePt t="6429" x="5748338" y="714375"/>
          <p14:tracePt t="6446" x="5643563" y="714375"/>
          <p14:tracePt t="6463" x="5591175" y="714375"/>
          <p14:tracePt t="6479" x="5573713" y="714375"/>
          <p14:tracePt t="6495" x="5556250" y="714375"/>
          <p14:tracePt t="6512" x="5538788" y="714375"/>
          <p14:tracePt t="6530" x="5468938" y="714375"/>
          <p14:tracePt t="6546" x="5346700" y="747713"/>
          <p14:tracePt t="6562" x="5207000" y="817563"/>
          <p14:tracePt t="6580" x="5033963" y="904875"/>
          <p14:tracePt t="6594" x="4999038" y="939800"/>
          <p14:tracePt t="6613" x="4929188" y="974725"/>
          <p14:tracePt t="6630" x="4876800" y="1062038"/>
          <p14:tracePt t="6645" x="4789488" y="1149350"/>
          <p14:tracePt t="6661" x="4754563" y="1219200"/>
          <p14:tracePt t="6680" x="4702175" y="1287463"/>
          <p14:tracePt t="6695" x="4632325" y="1392238"/>
          <p14:tracePt t="6712" x="4579938" y="1479550"/>
          <p14:tracePt t="6736" x="4494213" y="1619250"/>
          <p14:tracePt t="6738" x="4476750" y="1636713"/>
          <p14:tracePt t="6743" x="4476750" y="1706563"/>
          <p14:tracePt t="6756" x="4441825" y="1774825"/>
          <p14:tracePt t="6765" x="4424363" y="1827213"/>
          <p14:tracePt t="6767" x="4406900" y="1879600"/>
          <p14:tracePt t="6779" x="4406900" y="1897063"/>
          <p14:tracePt t="6798" x="4406900" y="1931988"/>
          <p14:tracePt t="6816" x="4406900" y="1966913"/>
          <p14:tracePt t="6829" x="4389438" y="2036763"/>
          <p14:tracePt t="6847" x="4389438" y="2071688"/>
          <p14:tracePt t="6863" x="4389438" y="2159000"/>
          <p14:tracePt t="6883" x="4389438" y="2227263"/>
          <p14:tracePt t="6897" x="4389438" y="2262188"/>
          <p14:tracePt t="6912" x="4441825" y="2366963"/>
          <p14:tracePt t="6932" x="4459288" y="2419350"/>
          <p14:tracePt t="6949" x="4494213" y="2471738"/>
          <p14:tracePt t="6964" x="4564063" y="2541588"/>
          <p14:tracePt t="6979" x="4632325" y="2611438"/>
          <p14:tracePt t="6996" x="4806950" y="2681288"/>
          <p14:tracePt t="7013" x="4946650" y="2732088"/>
          <p14:tracePt t="7030" x="5121275" y="2801938"/>
          <p14:tracePt t="7045" x="5329238" y="2836863"/>
          <p14:tracePt t="7062" x="5434013" y="2836863"/>
          <p14:tracePt t="7080" x="5678488" y="2854325"/>
          <p14:tracePt t="7097" x="5886450" y="2854325"/>
          <p14:tracePt t="7112" x="6096000" y="2854325"/>
          <p14:tracePt t="7130" x="6218238" y="2854325"/>
          <p14:tracePt t="7145" x="6270625" y="2854325"/>
          <p14:tracePt t="7163" x="6323013" y="2854325"/>
          <p14:tracePt t="7179" x="6357938" y="2854325"/>
          <p14:tracePt t="7198" x="6496050" y="2819400"/>
          <p14:tracePt t="7213" x="6688138" y="2784475"/>
          <p14:tracePt t="7229" x="6810375" y="2767013"/>
          <p14:tracePt t="7247" x="6915150" y="2732088"/>
          <p14:tracePt t="7265" x="7053263" y="2646363"/>
          <p14:tracePt t="7280" x="7192963" y="2576513"/>
          <p14:tracePt t="7294" x="7297738" y="2524125"/>
          <p14:tracePt t="7313" x="7385050" y="2471738"/>
          <p14:tracePt t="7332" x="7437438" y="2436813"/>
          <p14:tracePt t="7346" x="7489825" y="2384425"/>
          <p14:tracePt t="7362" x="7524750" y="2314575"/>
          <p14:tracePt t="7380" x="7559675" y="2244725"/>
          <p14:tracePt t="7395" x="7594600" y="2193925"/>
          <p14:tracePt t="7414" x="7645400" y="2124075"/>
          <p14:tracePt t="7430" x="7662863" y="2089150"/>
          <p14:tracePt t="7445" x="7715250" y="2054225"/>
          <p14:tracePt t="7462" x="7715250" y="2019300"/>
          <p14:tracePt t="7499" x="7715250" y="2001838"/>
          <p14:tracePt t="7608" x="7680325" y="2001838"/>
          <p14:tracePt t="7617" x="7662863" y="2001838"/>
          <p14:tracePt t="7629" x="7645400" y="2019300"/>
          <p14:tracePt t="7647" x="7594600" y="2054225"/>
          <p14:tracePt t="7665" x="7507288" y="2089150"/>
          <p14:tracePt t="7679" x="7419975" y="2124075"/>
          <p14:tracePt t="7696" x="7332663" y="2193925"/>
          <p14:tracePt t="7712" x="7280275" y="2227263"/>
          <p14:tracePt t="7730" x="7192963" y="2279650"/>
          <p14:tracePt t="7746" x="7123113" y="2332038"/>
          <p14:tracePt t="7762" x="7018338" y="2384425"/>
          <p14:tracePt t="7781" x="6862763" y="2436813"/>
          <p14:tracePt t="7798" x="6740525" y="2489200"/>
          <p14:tracePt t="7815" x="6670675" y="2506663"/>
          <p14:tracePt t="7918" x="6653213" y="2506663"/>
          <p14:tracePt t="7972" x="6635750" y="2506663"/>
          <p14:tracePt t="7985" x="6600825" y="2506663"/>
          <p14:tracePt t="8000" x="6565900" y="2506663"/>
          <p14:tracePt t="8018" x="6461125" y="2506663"/>
          <p14:tracePt t="8031" x="6340475" y="2506663"/>
          <p14:tracePt t="8048" x="6235700" y="2506663"/>
          <p14:tracePt t="8065" x="6165850" y="2506663"/>
          <p14:tracePt t="8080" x="6096000" y="2506663"/>
          <p14:tracePt t="8096" x="5991225" y="2506663"/>
          <p14:tracePt t="8114" x="5748338" y="2506663"/>
          <p14:tracePt t="8131" x="5591175" y="2489200"/>
          <p14:tracePt t="8148" x="5399088" y="2471738"/>
          <p14:tracePt t="8165" x="5259388" y="2419350"/>
          <p14:tracePt t="8180" x="5138738" y="2419350"/>
          <p14:tracePt t="8196" x="5051425" y="2419350"/>
          <p14:tracePt t="8214" x="4999038" y="2401888"/>
          <p14:tracePt t="8231" x="4964113" y="2401888"/>
          <p14:tracePt t="8247" x="4929188" y="2401888"/>
          <p14:tracePt t="9284" x="4894263" y="2401888"/>
          <p14:tracePt t="10185" x="4894263" y="2384425"/>
          <p14:tracePt t="10193" x="4911725" y="2366963"/>
          <p14:tracePt t="10194" x="4999038" y="2314575"/>
          <p14:tracePt t="10202" x="5033963" y="2297113"/>
          <p14:tracePt t="10214" x="5103813" y="2279650"/>
          <p14:tracePt t="10232" x="5138738" y="2244725"/>
          <p14:tracePt t="10250" x="5156200" y="2244725"/>
          <p14:tracePt t="10265" x="5224463" y="2227263"/>
          <p14:tracePt t="10280" x="5276850" y="2209800"/>
          <p14:tracePt t="10300" x="5364163" y="2176463"/>
          <p14:tracePt t="10316" x="5521325" y="2159000"/>
          <p14:tracePt t="10331" x="5643563" y="2159000"/>
          <p14:tracePt t="10348" x="5695950" y="2159000"/>
          <p14:tracePt t="10366" x="5713413" y="2141538"/>
          <p14:tracePt t="10384" x="5748338" y="2141538"/>
          <p14:tracePt t="10401" x="5868988" y="2141538"/>
          <p14:tracePt t="10415" x="6008688" y="2141538"/>
          <p14:tracePt t="10432" x="6130925" y="2141538"/>
          <p14:tracePt t="10450" x="6148388" y="2141538"/>
          <p14:tracePt t="10545" x="6165850" y="2124075"/>
          <p14:tracePt t="10636" x="6200775" y="2106613"/>
          <p14:tracePt t="10645" x="6218238" y="2106613"/>
          <p14:tracePt t="10657" x="6235700" y="2089150"/>
          <p14:tracePt t="10661" x="6270625" y="2089150"/>
          <p14:tracePt t="10673" x="6305550" y="2089150"/>
          <p14:tracePt t="10677" x="6340475" y="2071688"/>
          <p14:tracePt t="10689" x="6408738" y="2071688"/>
          <p14:tracePt t="10691" x="6461125" y="2071688"/>
          <p14:tracePt t="10702" x="6530975" y="2071688"/>
          <p14:tracePt t="10717" x="6635750" y="2019300"/>
          <p14:tracePt t="10733" x="6775450" y="2001838"/>
          <p14:tracePt t="10749" x="6827838" y="2001838"/>
          <p14:tracePt t="10767" x="6845300" y="2001838"/>
          <p14:tracePt t="10784" x="6862763" y="2001838"/>
          <p14:tracePt t="10812" x="6880225" y="1984375"/>
          <p14:tracePt t="10832" x="6897688" y="1984375"/>
          <p14:tracePt t="10856" x="6932613" y="1966913"/>
          <p14:tracePt t="10870" x="6950075" y="1966913"/>
          <p14:tracePt t="10883" x="7002463" y="1966913"/>
          <p14:tracePt t="10899" x="7088188" y="1966913"/>
          <p14:tracePt t="10917" x="7158038" y="1966913"/>
          <p14:tracePt t="10931" x="7175500" y="1966913"/>
          <p14:tracePt t="14343" x="7192963" y="19669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02573799-1363-4212-A1AA-CB27574A6A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7"/>
          <a:stretch/>
        </p:blipFill>
        <p:spPr bwMode="auto">
          <a:xfrm>
            <a:off x="0" y="1112913"/>
            <a:ext cx="9144000" cy="528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6D80C1-235C-BE05-4FAF-3B7499E6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8</a:t>
            </a:fld>
            <a:endParaRPr lang="es-AR"/>
          </a:p>
        </p:txBody>
      </p:sp>
      <p:pic>
        <p:nvPicPr>
          <p:cNvPr id="14" name="Vídeo 13">
            <a:hlinkClick r:id="" action="ppaction://media"/>
            <a:extLst>
              <a:ext uri="{FF2B5EF4-FFF2-40B4-BE49-F238E27FC236}">
                <a16:creationId xmlns:a16="http://schemas.microsoft.com/office/drawing/2014/main" id="{579726D7-EADB-CAE3-99EA-1C8DDB38B2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45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1"/>
    </mc:Choice>
    <mc:Fallback xmlns="">
      <p:transition spd="slow" advTm="1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7" x="7192963" y="2001838"/>
          <p14:tracePt t="581" x="7192963" y="2054225"/>
          <p14:tracePt t="591" x="7192963" y="2089150"/>
          <p14:tracePt t="606" x="7175500" y="2193925"/>
          <p14:tracePt t="624" x="7158038" y="2419350"/>
          <p14:tracePt t="642" x="7105650" y="2714625"/>
          <p14:tracePt t="658" x="7002463" y="3011488"/>
          <p14:tracePt t="672" x="6810375" y="3341688"/>
          <p14:tracePt t="691" x="6792913" y="3376613"/>
          <p14:tracePt t="708" x="6775450" y="3446463"/>
          <p14:tracePt t="724" x="6775450" y="3463925"/>
          <p14:tracePt t="741" x="6775450" y="3498850"/>
          <p14:tracePt t="758" x="6775450" y="3568700"/>
          <p14:tracePt t="774" x="6775450" y="3638550"/>
          <p14:tracePt t="790" x="6757988" y="3706813"/>
          <p14:tracePt t="807" x="6757988" y="3724275"/>
          <p14:tracePt t="824" x="6757988" y="3811588"/>
          <p14:tracePt t="844" x="6757988" y="3881438"/>
          <p14:tracePt t="858" x="6757988" y="3933825"/>
          <p14:tracePt t="873" x="6757988" y="4038600"/>
          <p14:tracePt t="892" x="6757988" y="4090988"/>
          <p14:tracePt t="906" x="6775450" y="4229100"/>
          <p14:tracePt t="924" x="6792913" y="4281488"/>
          <p14:tracePt t="940" x="6827838" y="4368800"/>
          <p14:tracePt t="957" x="6880225" y="4421188"/>
          <p14:tracePt t="973" x="6897688" y="4438650"/>
          <p14:tracePt t="1015" x="6915150" y="4456113"/>
          <p14:tracePt t="1108" x="6932613" y="4456113"/>
          <p14:tracePt t="1115" x="6967538" y="4456113"/>
          <p14:tracePt t="1126" x="6985000" y="4421188"/>
          <p14:tracePt t="1142" x="7018338" y="4368800"/>
          <p14:tracePt t="1158" x="7053263" y="4246563"/>
          <p14:tracePt t="1175" x="7070725" y="4194175"/>
          <p14:tracePt t="1189" x="7105650" y="4125913"/>
          <p14:tracePt t="1207" x="7105650" y="4073525"/>
          <p14:tracePt t="1225" x="7123113" y="4038600"/>
          <p14:tracePt t="1244" x="7123113" y="3968750"/>
          <p14:tracePt t="1257" x="7158038" y="3846513"/>
          <p14:tracePt t="1275" x="7158038" y="3811588"/>
          <p14:tracePt t="1293" x="7192963" y="3776663"/>
          <p14:tracePt t="1310" x="7227888" y="3759200"/>
          <p14:tracePt t="1324" x="7280275" y="3689350"/>
          <p14:tracePt t="1341" x="7297738" y="3673475"/>
          <p14:tracePt t="1360" x="7297738" y="3656013"/>
          <p14:tracePt t="1376" x="7315200" y="3621088"/>
          <p14:tracePt t="1391" x="7315200" y="3568700"/>
          <p14:tracePt t="1406" x="7315200" y="3516313"/>
          <p14:tracePt t="1425" x="7315200" y="3394075"/>
          <p14:tracePt t="1440" x="7315200" y="3306763"/>
          <p14:tracePt t="1456" x="7210425" y="3151188"/>
          <p14:tracePt t="1474" x="7140575" y="3098800"/>
          <p14:tracePt t="1490" x="7002463" y="2976563"/>
          <p14:tracePt t="1506" x="6757988" y="2819400"/>
          <p14:tracePt t="1524" x="6670675" y="2784475"/>
          <p14:tracePt t="1542" x="6583363" y="2732088"/>
          <p14:tracePt t="1558" x="6443663" y="2681288"/>
          <p14:tracePt t="1575" x="6323013" y="2646363"/>
          <p14:tracePt t="1591" x="6253163" y="2628900"/>
          <p14:tracePt t="1608" x="6235700" y="2628900"/>
          <p14:tracePt t="1625" x="6130925" y="2611438"/>
          <p14:tracePt t="1641" x="6078538" y="2611438"/>
          <p14:tracePt t="1657" x="6061075" y="2611438"/>
          <p14:tracePt t="1675" x="6026150" y="2611438"/>
          <p14:tracePt t="1691" x="5991225" y="2611438"/>
          <p14:tracePt t="1707" x="5886450" y="2611438"/>
          <p14:tracePt t="1724" x="5834063" y="2611438"/>
          <p14:tracePt t="1742" x="5783263" y="2611438"/>
          <p14:tracePt t="1756" x="5765800" y="2611438"/>
          <p14:tracePt t="1775" x="5748338" y="2611438"/>
          <p14:tracePt t="1791" x="5713413" y="2611438"/>
          <p14:tracePt t="1807" x="5661025" y="2611438"/>
          <p14:tracePt t="1825" x="5591175" y="2611438"/>
          <p14:tracePt t="1840" x="5503863" y="2663825"/>
          <p14:tracePt t="1859" x="5416550" y="2681288"/>
          <p14:tracePt t="1875" x="5381625" y="2697163"/>
          <p14:tracePt t="1890" x="5364163" y="2697163"/>
          <p14:tracePt t="1906" x="5311775" y="2697163"/>
          <p14:tracePt t="1925" x="5294313" y="2714625"/>
          <p14:tracePt t="1942" x="5276850" y="2714625"/>
          <p14:tracePt t="1957" x="5259388" y="2732088"/>
          <p14:tracePt t="1975" x="5207000" y="2749550"/>
          <p14:tracePt t="1994" x="5189538" y="2767013"/>
          <p14:tracePt t="2028" x="5173663" y="2801938"/>
          <p14:tracePt t="2043" x="5173663" y="2819400"/>
          <p14:tracePt t="2058" x="5156200" y="2836863"/>
          <p14:tracePt t="2075" x="5121275" y="2871788"/>
          <p14:tracePt t="2092" x="5121275" y="2941638"/>
          <p14:tracePt t="2107" x="5121275" y="2994025"/>
          <p14:tracePt t="2123" x="5121275" y="3046413"/>
          <p14:tracePt t="2142" x="5121275" y="3116263"/>
          <p14:tracePt t="2157" x="5121275" y="3151188"/>
          <p14:tracePt t="2173" x="5173663" y="3168650"/>
          <p14:tracePt t="2192" x="5259388" y="3168650"/>
          <p14:tracePt t="2207" x="5294313" y="3184525"/>
          <p14:tracePt t="2224" x="5416550" y="3201988"/>
          <p14:tracePt t="2240" x="5468938" y="3236913"/>
          <p14:tracePt t="2259" x="5573713" y="3254375"/>
          <p14:tracePt t="2275" x="5678488" y="3271838"/>
          <p14:tracePt t="2290" x="5730875" y="3289300"/>
          <p14:tracePt t="2307" x="5783263" y="3289300"/>
          <p14:tracePt t="2343" x="5816600" y="3289300"/>
          <p14:tracePt t="2358" x="5868988" y="3289300"/>
          <p14:tracePt t="2374" x="5973763" y="3289300"/>
          <p14:tracePt t="2390" x="6043613" y="3289300"/>
          <p14:tracePt t="2408" x="6165850" y="3289300"/>
          <p14:tracePt t="2426" x="6218238" y="3289300"/>
          <p14:tracePt t="2441" x="6253163" y="3289300"/>
          <p14:tracePt t="2464" x="6270625" y="3289300"/>
          <p14:tracePt t="2476" x="6288088" y="3289300"/>
          <p14:tracePt t="2492" x="6305550" y="3289300"/>
          <p14:tracePt t="2507" x="6340475" y="3236913"/>
          <p14:tracePt t="2524" x="6357938" y="3219450"/>
          <p14:tracePt t="2542" x="6375400" y="3184525"/>
          <p14:tracePt t="2560" x="6375400" y="3168650"/>
          <p14:tracePt t="2574" x="6392863" y="3098800"/>
          <p14:tracePt t="2592" x="6426200" y="3063875"/>
          <p14:tracePt t="2607" x="6426200" y="3046413"/>
          <p14:tracePt t="2626" x="6443663" y="3011488"/>
          <p14:tracePt t="2641" x="6496050" y="2941638"/>
          <p14:tracePt t="2658" x="6496050" y="2924175"/>
          <p14:tracePt t="2675" x="6496050" y="2906713"/>
          <p14:tracePt t="2691" x="6496050" y="2871788"/>
          <p14:tracePt t="2707" x="6496050" y="2836863"/>
          <p14:tracePt t="2723" x="6496050" y="2801938"/>
          <p14:tracePt t="2743" x="6496050" y="2732088"/>
          <p14:tracePt t="2759" x="6478588" y="2714625"/>
          <p14:tracePt t="2776" x="6443663" y="2663825"/>
          <p14:tracePt t="2791" x="6375400" y="2611438"/>
          <p14:tracePt t="2808" x="6323013" y="2576513"/>
          <p14:tracePt t="2825" x="6288088" y="2559050"/>
          <p14:tracePt t="2841" x="6183313" y="2506663"/>
          <p14:tracePt t="2856" x="6113463" y="2489200"/>
          <p14:tracePt t="2875" x="6078538" y="2471738"/>
          <p14:tracePt t="2892" x="6043613" y="2454275"/>
          <p14:tracePt t="2909" x="6008688" y="2454275"/>
          <p14:tracePt t="2924" x="5938838" y="2454275"/>
          <p14:tracePt t="2942" x="5886450" y="2454275"/>
          <p14:tracePt t="2958" x="5834063" y="2454275"/>
          <p14:tracePt t="2974" x="5799138" y="2436813"/>
          <p14:tracePt t="2991" x="5783263" y="2436813"/>
          <p14:tracePt t="3008" x="5748338" y="2436813"/>
          <p14:tracePt t="3027" x="5713413" y="2436813"/>
          <p14:tracePt t="3044" x="5678488" y="2436813"/>
          <p14:tracePt t="3058" x="5643563" y="2436813"/>
          <p14:tracePt t="3076" x="5591175" y="2436813"/>
          <p14:tracePt t="3098" x="5556250" y="2436813"/>
          <p14:tracePt t="3103" x="5538788" y="2436813"/>
          <p14:tracePt t="3107" x="5538788" y="2454275"/>
          <p14:tracePt t="3117" x="5521325" y="2454275"/>
          <p14:tracePt t="3129" x="5486400" y="2506663"/>
          <p14:tracePt t="3132" x="5451475" y="2524125"/>
          <p14:tracePt t="3142" x="5381625" y="2541588"/>
          <p14:tracePt t="3162" x="5311775" y="2593975"/>
          <p14:tracePt t="3177" x="5259388" y="2628900"/>
          <p14:tracePt t="3192" x="5241925" y="2681288"/>
          <p14:tracePt t="3209" x="5241925" y="2697163"/>
          <p14:tracePt t="3228" x="5224463" y="2732088"/>
          <p14:tracePt t="3259" x="5224463" y="2801938"/>
          <p14:tracePt t="3275" x="5224463" y="2889250"/>
          <p14:tracePt t="3292" x="5224463" y="2994025"/>
          <p14:tracePt t="3308" x="5276850" y="3098800"/>
          <p14:tracePt t="3325" x="5364163" y="3236913"/>
          <p14:tracePt t="3343" x="5503863" y="3306763"/>
          <p14:tracePt t="3359" x="5626100" y="3394075"/>
          <p14:tracePt t="3374" x="5748338" y="3498850"/>
          <p14:tracePt t="3393" x="5886450" y="3533775"/>
          <p14:tracePt t="3408" x="5956300" y="3533775"/>
          <p14:tracePt t="3425" x="6008688" y="3533775"/>
          <p14:tracePt t="3442" x="6096000" y="3533775"/>
          <p14:tracePt t="3459" x="6148388" y="3533775"/>
          <p14:tracePt t="3476" x="6218238" y="3533775"/>
          <p14:tracePt t="3492" x="6288088" y="3516313"/>
          <p14:tracePt t="3509" x="6408738" y="3481388"/>
          <p14:tracePt t="3524" x="6583363" y="3411538"/>
          <p14:tracePt t="3544" x="6653213" y="3394075"/>
          <p14:tracePt t="3560" x="6723063" y="3341688"/>
          <p14:tracePt t="3576" x="6775450" y="3306763"/>
          <p14:tracePt t="3593" x="6862763" y="3254375"/>
          <p14:tracePt t="3609" x="6897688" y="3236913"/>
          <p14:tracePt t="3627" x="6985000" y="3168650"/>
          <p14:tracePt t="3643" x="7035800" y="3116263"/>
          <p14:tracePt t="3658" x="7070725" y="3081338"/>
          <p14:tracePt t="3676" x="7105650" y="3046413"/>
          <p14:tracePt t="3693" x="7123113" y="3011488"/>
          <p14:tracePt t="3710" x="7175500" y="2959100"/>
          <p14:tracePt t="3727" x="7192963" y="2941638"/>
          <p14:tracePt t="3743" x="7245350" y="2889250"/>
          <p14:tracePt t="3758" x="7262813" y="2854325"/>
          <p14:tracePt t="3775" x="7280275" y="2819400"/>
          <p14:tracePt t="3793" x="7280275" y="2784475"/>
          <p14:tracePt t="3810" x="7280275" y="2749550"/>
          <p14:tracePt t="3827" x="7280275" y="2714625"/>
          <p14:tracePt t="3845" x="7280275" y="2663825"/>
          <p14:tracePt t="3861" x="7227888" y="2593975"/>
          <p14:tracePt t="3875" x="7175500" y="2576513"/>
          <p14:tracePt t="3894" x="7018338" y="2524125"/>
          <p14:tracePt t="3911" x="6792913" y="2401888"/>
          <p14:tracePt t="3926" x="6705600" y="2384425"/>
          <p14:tracePt t="3944" x="6653213" y="2366963"/>
          <p14:tracePt t="3961" x="6548438" y="2349500"/>
          <p14:tracePt t="3978" x="6478588" y="2314575"/>
          <p14:tracePt t="3993" x="6461125" y="2314575"/>
          <p14:tracePt t="4011" x="6408738" y="2314575"/>
          <p14:tracePt t="4028" x="6340475" y="2314575"/>
          <p14:tracePt t="4046" x="6288088" y="2314575"/>
          <p14:tracePt t="4058" x="6200775" y="2314575"/>
          <p14:tracePt t="4077" x="6148388" y="2314575"/>
          <p14:tracePt t="4093" x="6078538" y="2314575"/>
          <p14:tracePt t="4110" x="5956300" y="2314575"/>
          <p14:tracePt t="4127" x="5799138" y="2314575"/>
          <p14:tracePt t="4143" x="5573713" y="2332038"/>
          <p14:tracePt t="4159" x="5416550" y="2349500"/>
          <p14:tracePt t="4176" x="5207000" y="2436813"/>
          <p14:tracePt t="4193" x="5103813" y="2489200"/>
          <p14:tracePt t="4209" x="5033963" y="2524125"/>
          <p14:tracePt t="4227" x="4981575" y="2541588"/>
          <p14:tracePt t="4242" x="4946650" y="2611438"/>
          <p14:tracePt t="4262" x="4929188" y="2611438"/>
          <p14:tracePt t="4277" x="4894263" y="2646363"/>
          <p14:tracePt t="4293" x="4841875" y="2697163"/>
          <p14:tracePt t="4310" x="4806950" y="2784475"/>
          <p14:tracePt t="4325" x="4789488" y="2889250"/>
          <p14:tracePt t="4345" x="4772025" y="2976563"/>
          <p14:tracePt t="4361" x="4772025" y="3098800"/>
          <p14:tracePt t="4376" x="4772025" y="3236913"/>
          <p14:tracePt t="4394" x="4772025" y="3341688"/>
          <p14:tracePt t="4411" x="4789488" y="3429000"/>
          <p14:tracePt t="4428" x="4876800" y="3516313"/>
          <p14:tracePt t="4442" x="5051425" y="3603625"/>
          <p14:tracePt t="4460" x="5138738" y="3638550"/>
          <p14:tracePt t="4477" x="5259388" y="3689350"/>
          <p14:tracePt t="4492" x="5399088" y="3706813"/>
          <p14:tracePt t="4510" x="5538788" y="3706813"/>
          <p14:tracePt t="4527" x="5626100" y="3741738"/>
          <p14:tracePt t="4543" x="5799138" y="3759200"/>
          <p14:tracePt t="4559" x="6026150" y="3759200"/>
          <p14:tracePt t="4576" x="6270625" y="3759200"/>
          <p14:tracePt t="4593" x="6530975" y="3741738"/>
          <p14:tracePt t="4610" x="6705600" y="3689350"/>
          <p14:tracePt t="4628" x="6880225" y="3673475"/>
          <p14:tracePt t="4643" x="6967538" y="3673475"/>
          <p14:tracePt t="4660" x="7088188" y="3656013"/>
          <p14:tracePt t="4676" x="7158038" y="3621088"/>
          <p14:tracePt t="4714" x="7192963" y="3586163"/>
          <p14:tracePt t="4727" x="7210425" y="3568700"/>
          <p14:tracePt t="4745" x="7262813" y="3533775"/>
          <p14:tracePt t="4762" x="7402513" y="3481388"/>
          <p14:tracePt t="4776" x="7489825" y="3429000"/>
          <p14:tracePt t="4793" x="7542213" y="3429000"/>
          <p14:tracePt t="4810" x="7559675" y="3394075"/>
          <p14:tracePt t="4828" x="7577138" y="3376613"/>
          <p14:tracePt t="4844" x="7594600" y="3376613"/>
          <p14:tracePt t="4859" x="7627938" y="3341688"/>
          <p14:tracePt t="4877" x="7662863" y="3324225"/>
          <p14:tracePt t="4894" x="7680325" y="3254375"/>
          <p14:tracePt t="4910" x="7697788" y="3219450"/>
          <p14:tracePt t="4927" x="7697788" y="3201988"/>
          <p14:tracePt t="4948" x="7697788" y="3151188"/>
          <p14:tracePt t="4963" x="7715250" y="3133725"/>
          <p14:tracePt t="4994" x="7715250" y="3116263"/>
          <p14:tracePt t="5018" x="7715250" y="3098800"/>
          <p14:tracePt t="5071" x="7732713" y="3081338"/>
          <p14:tracePt t="5100" x="7732713" y="3063875"/>
          <p14:tracePt t="5146" x="7750175" y="3046413"/>
          <p14:tracePt t="5214" x="7750175" y="3011488"/>
          <p14:tracePt t="5223" x="7750175" y="2994025"/>
          <p14:tracePt t="5238" x="7750175" y="29765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68733FCF-AD4C-407F-BE7E-F6BB45086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/>
          <a:stretch/>
        </p:blipFill>
        <p:spPr bwMode="auto">
          <a:xfrm>
            <a:off x="0" y="1188719"/>
            <a:ext cx="9144000" cy="52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CE4FD2A-EE64-4991-81AF-2595CB118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916" y="4124757"/>
            <a:ext cx="1006517" cy="7254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A5F575-2946-07BB-F339-40FC68CB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9</a:t>
            </a:fld>
            <a:endParaRPr lang="es-AR"/>
          </a:p>
        </p:txBody>
      </p:sp>
      <p:pic>
        <p:nvPicPr>
          <p:cNvPr id="12" name="Vídeo 11">
            <a:hlinkClick r:id="" action="ppaction://media"/>
            <a:extLst>
              <a:ext uri="{FF2B5EF4-FFF2-40B4-BE49-F238E27FC236}">
                <a16:creationId xmlns:a16="http://schemas.microsoft.com/office/drawing/2014/main" id="{58657A05-6DBB-F088-ED6B-51B00B97D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16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1"/>
    </mc:Choice>
    <mc:Fallback xmlns="">
      <p:transition spd="slow" advTm="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5" x="7750175" y="2959100"/>
          <p14:tracePt t="606" x="7594600" y="3063875"/>
          <p14:tracePt t="623" x="7105650" y="3463925"/>
          <p14:tracePt t="640" x="6635750" y="3968750"/>
          <p14:tracePt t="658" x="6288088" y="4508500"/>
          <p14:tracePt t="677" x="6113463" y="4821238"/>
          <p14:tracePt t="689" x="5973763" y="5030788"/>
          <p14:tracePt t="706" x="5886450" y="5151438"/>
          <p14:tracePt t="723" x="5816600" y="5238750"/>
          <p14:tracePt t="739" x="5765800" y="5256213"/>
          <p14:tracePt t="756" x="5661025" y="5273675"/>
          <p14:tracePt t="772" x="5503863" y="5273675"/>
          <p14:tracePt t="788" x="5468938" y="5291138"/>
          <p14:tracePt t="943" x="5468938" y="5256213"/>
          <p14:tracePt t="956" x="5468938" y="5151438"/>
          <p14:tracePt t="973" x="5468938" y="5030788"/>
          <p14:tracePt t="993" x="5468938" y="4926013"/>
          <p14:tracePt t="1010" x="5468938" y="4768850"/>
          <p14:tracePt t="1025" x="5468938" y="4664075"/>
          <p14:tracePt t="1039" x="5468938" y="4613275"/>
          <p14:tracePt t="1060" x="5468938" y="4578350"/>
          <p14:tracePt t="1076" x="5468938" y="4543425"/>
          <p14:tracePt t="1091" x="5468938" y="4525963"/>
          <p14:tracePt t="1108" x="5451475" y="4508500"/>
          <p14:tracePt t="1124" x="5416550" y="4456113"/>
          <p14:tracePt t="1144" x="5399088" y="4386263"/>
          <p14:tracePt t="1159" x="5346700" y="4316413"/>
          <p14:tracePt t="1173" x="5294313" y="4229100"/>
          <p14:tracePt t="1192" x="5259388" y="4194175"/>
          <p14:tracePt t="1210" x="5207000" y="4143375"/>
          <p14:tracePt t="1227" x="5156200" y="4108450"/>
          <p14:tracePt t="1238" x="5103813" y="4073525"/>
          <p14:tracePt t="1255" x="5051425" y="4038600"/>
          <p14:tracePt t="1272" x="4929188" y="3986213"/>
          <p14:tracePt t="1291" x="4894263" y="3951288"/>
          <p14:tracePt t="1305" x="4824413" y="3916363"/>
          <p14:tracePt t="1325" x="4789488" y="3898900"/>
          <p14:tracePt t="1341" x="4772025" y="3881438"/>
          <p14:tracePt t="1355" x="4719638" y="3863975"/>
          <p14:tracePt t="1374" x="4667250" y="3863975"/>
          <p14:tracePt t="1392" x="4529138" y="3863975"/>
          <p14:tracePt t="1407" x="4389438" y="3863975"/>
          <p14:tracePt t="1424" x="4232275" y="3863975"/>
          <p14:tracePt t="1440" x="4110038" y="3863975"/>
          <p14:tracePt t="1458" x="4057650" y="3863975"/>
          <p14:tracePt t="1473" x="4022725" y="3863975"/>
          <p14:tracePt t="1503" x="4005263" y="3863975"/>
          <p14:tracePt t="1512" x="3987800" y="3863975"/>
          <p14:tracePt t="1524" x="3954463" y="3881438"/>
          <p14:tracePt t="1543" x="3902075" y="3951288"/>
          <p14:tracePt t="1560" x="3832225" y="3986213"/>
          <p14:tracePt t="1575" x="3709988" y="4038600"/>
          <p14:tracePt t="1590" x="3675063" y="4056063"/>
          <p14:tracePt t="1609" x="3640138" y="4125913"/>
          <p14:tracePt t="1626" x="3587750" y="4160838"/>
          <p14:tracePt t="1640" x="3552825" y="4211638"/>
          <p14:tracePt t="1658" x="3535363" y="4298950"/>
          <p14:tracePt t="1676" x="3517900" y="4403725"/>
          <p14:tracePt t="1695" x="3517900" y="4456113"/>
          <p14:tracePt t="1698" x="3517900" y="4508500"/>
          <p14:tracePt t="1700" x="3517900" y="4595813"/>
          <p14:tracePt t="1712" x="3517900" y="4630738"/>
          <p14:tracePt t="1726" x="3517900" y="4664075"/>
          <p14:tracePt t="1743" x="3517900" y="4751388"/>
          <p14:tracePt t="1755" x="3517900" y="4821238"/>
          <p14:tracePt t="1775" x="3517900" y="4908550"/>
          <p14:tracePt t="1793" x="3552825" y="5013325"/>
          <p14:tracePt t="1807" x="3587750" y="5118100"/>
          <p14:tracePt t="1823" x="3640138" y="5186363"/>
          <p14:tracePt t="1841" x="3762375" y="5308600"/>
          <p14:tracePt t="1858" x="3832225" y="5395913"/>
          <p14:tracePt t="1874" x="3954463" y="5483225"/>
          <p14:tracePt t="1890" x="4075113" y="5535613"/>
          <p14:tracePt t="1908" x="4197350" y="5673725"/>
          <p14:tracePt t="1923" x="4284663" y="5708650"/>
          <p14:tracePt t="1940" x="4546600" y="5848350"/>
          <p14:tracePt t="1957" x="4649788" y="5900738"/>
          <p14:tracePt t="1975" x="4806950" y="5953125"/>
          <p14:tracePt t="1990" x="5051425" y="6040438"/>
          <p14:tracePt t="2006" x="5207000" y="6075363"/>
          <p14:tracePt t="2025" x="5329238" y="6143625"/>
          <p14:tracePt t="2039" x="5399088" y="6143625"/>
          <p14:tracePt t="2057" x="5486400" y="6143625"/>
          <p14:tracePt t="2074" x="5643563" y="6143625"/>
          <p14:tracePt t="2090" x="5851525" y="6143625"/>
          <p14:tracePt t="2109" x="6078538" y="6126163"/>
          <p14:tracePt t="2127" x="6305550" y="6057900"/>
          <p14:tracePt t="2141" x="6443663" y="5953125"/>
          <p14:tracePt t="2156" x="6565900" y="5848350"/>
          <p14:tracePt t="2175" x="6635750" y="5743575"/>
          <p14:tracePt t="2194" x="6653213" y="5605463"/>
          <p14:tracePt t="2208" x="6688138" y="5535613"/>
          <p14:tracePt t="2223" x="6705600" y="5413375"/>
          <p14:tracePt t="2241" x="6705600" y="5343525"/>
          <p14:tracePt t="2258" x="6705600" y="5221288"/>
          <p14:tracePt t="2275" x="6705600" y="5065713"/>
          <p14:tracePt t="2289" x="6705600" y="4926013"/>
          <p14:tracePt t="2307" x="6670675" y="4786313"/>
          <p14:tracePt t="2325" x="6618288" y="4664075"/>
          <p14:tracePt t="2344" x="6513513" y="4525963"/>
          <p14:tracePt t="2361" x="6443663" y="4456113"/>
          <p14:tracePt t="2376" x="6357938" y="4351338"/>
          <p14:tracePt t="2391" x="6305550" y="4281488"/>
          <p14:tracePt t="2410" x="6200775" y="4211638"/>
          <p14:tracePt t="2424" x="6148388" y="4160838"/>
          <p14:tracePt t="2442" x="6061075" y="4108450"/>
          <p14:tracePt t="2457" x="5973763" y="4021138"/>
          <p14:tracePt t="2476" x="5851525" y="3968750"/>
          <p14:tracePt t="2492" x="5799138" y="3933825"/>
          <p14:tracePt t="2510" x="5730875" y="3881438"/>
          <p14:tracePt t="2526" x="5695950" y="3863975"/>
          <p14:tracePt t="2545" x="5643563" y="3846513"/>
          <p14:tracePt t="2558" x="5503863" y="3811588"/>
          <p14:tracePt t="2575" x="5329238" y="3811588"/>
          <p14:tracePt t="2593" x="5189538" y="3776663"/>
          <p14:tracePt t="2608" x="5051425" y="3724275"/>
          <p14:tracePt t="2625" x="4946650" y="3724275"/>
          <p14:tracePt t="2642" x="4876800" y="3706813"/>
          <p14:tracePt t="2657" x="4789488" y="3706813"/>
          <p14:tracePt t="2677" x="4702175" y="3706813"/>
          <p14:tracePt t="2692" x="4564063" y="3706813"/>
          <p14:tracePt t="2708" x="4476750" y="3706813"/>
          <p14:tracePt t="2726" x="4284663" y="3706813"/>
          <p14:tracePt t="2741" x="4144963" y="3706813"/>
          <p14:tracePt t="2758" x="4040188" y="3706813"/>
          <p14:tracePt t="2776" x="3937000" y="3706813"/>
          <p14:tracePt t="2791" x="3884613" y="3706813"/>
          <p14:tracePt t="2807" x="3849688" y="3706813"/>
          <p14:tracePt t="2827" x="3814763" y="3724275"/>
          <p14:tracePt t="2842" x="3744913" y="3759200"/>
          <p14:tracePt t="2859" x="3709988" y="3759200"/>
          <p14:tracePt t="2877" x="3640138" y="3776663"/>
          <p14:tracePt t="2893" x="3535363" y="3811588"/>
          <p14:tracePt t="2909" x="3465513" y="3829050"/>
          <p14:tracePt t="2926" x="3360738" y="3863975"/>
          <p14:tracePt t="2946" x="3292475" y="3881438"/>
          <p14:tracePt t="2960" x="3240088" y="3916363"/>
          <p14:tracePt t="2975" x="3187700" y="3933825"/>
          <p14:tracePt t="2995" x="3135313" y="3968750"/>
          <p14:tracePt t="3016" x="3117850" y="4003675"/>
          <p14:tracePt t="3019" x="3082925" y="4056063"/>
          <p14:tracePt t="3032" x="3065463" y="4108450"/>
          <p14:tracePt t="3042" x="3065463" y="4125913"/>
          <p14:tracePt t="3061" x="3030538" y="4264025"/>
          <p14:tracePt t="3078" x="2995613" y="4368800"/>
          <p14:tracePt t="3092" x="2978150" y="4438650"/>
          <p14:tracePt t="3109" x="2978150" y="4630738"/>
          <p14:tracePt t="3126" x="2978150" y="4803775"/>
          <p14:tracePt t="3140" x="2978150" y="4995863"/>
          <p14:tracePt t="3160" x="3030538" y="5256213"/>
          <p14:tracePt t="3176" x="3135313" y="5378450"/>
          <p14:tracePt t="3192" x="3240088" y="5535613"/>
          <p14:tracePt t="3208" x="3327400" y="5622925"/>
          <p14:tracePt t="3227" x="3413125" y="5691188"/>
          <p14:tracePt t="3243" x="3517900" y="5743575"/>
          <p14:tracePt t="3259" x="3675063" y="5848350"/>
          <p14:tracePt t="3275" x="3954463" y="5900738"/>
          <p14:tracePt t="3292" x="4214813" y="6005513"/>
          <p14:tracePt t="3309" x="4424363" y="6075363"/>
          <p14:tracePt t="3326" x="4614863" y="6110288"/>
          <p14:tracePt t="3343" x="4772025" y="6143625"/>
          <p14:tracePt t="3359" x="4929188" y="6178550"/>
          <p14:tracePt t="3376" x="5016500" y="6178550"/>
          <p14:tracePt t="3394" x="5156200" y="6196013"/>
          <p14:tracePt t="3408" x="5294313" y="6196013"/>
          <p14:tracePt t="3425" x="5346700" y="6196013"/>
          <p14:tracePt t="3443" x="5434013" y="6196013"/>
          <p14:tracePt t="3459" x="5468938" y="6196013"/>
          <p14:tracePt t="3477" x="5538788" y="6178550"/>
          <p14:tracePt t="3493" x="5591175" y="6161088"/>
          <p14:tracePt t="3509" x="5661025" y="6126163"/>
          <p14:tracePt t="3526" x="5678488" y="6092825"/>
          <p14:tracePt t="3541" x="5730875" y="6022975"/>
          <p14:tracePt t="3560" x="5886450" y="5918200"/>
          <p14:tracePt t="3575" x="5991225" y="5813425"/>
          <p14:tracePt t="3592" x="6043613" y="5778500"/>
          <p14:tracePt t="3610" x="6096000" y="5708650"/>
          <p14:tracePt t="3624" x="6096000" y="5638800"/>
          <p14:tracePt t="3644" x="6148388" y="5553075"/>
          <p14:tracePt t="3660" x="6165850" y="5483225"/>
          <p14:tracePt t="3676" x="6165850" y="5343525"/>
          <p14:tracePt t="3693" x="6165850" y="5203825"/>
          <p14:tracePt t="3710" x="6165850" y="5100638"/>
          <p14:tracePt t="3727" x="6165850" y="4960938"/>
          <p14:tracePt t="3743" x="6165850" y="4856163"/>
          <p14:tracePt t="3757" x="6148388" y="4786313"/>
          <p14:tracePt t="3777" x="6130925" y="4648200"/>
          <p14:tracePt t="3795" x="6026150" y="4508500"/>
          <p14:tracePt t="3809" x="5973763" y="4403725"/>
          <p14:tracePt t="3825" x="5903913" y="4298950"/>
          <p14:tracePt t="3843" x="5765800" y="4160838"/>
          <p14:tracePt t="3859" x="5643563" y="4056063"/>
          <p14:tracePt t="3874" x="5556250" y="3951288"/>
          <p14:tracePt t="3893" x="5399088" y="3846513"/>
          <p14:tracePt t="3909" x="5311775" y="3794125"/>
          <p14:tracePt t="3926" x="5276850" y="3759200"/>
          <p14:tracePt t="3945" x="5207000" y="3741738"/>
          <p14:tracePt t="3961" x="5103813" y="3706813"/>
          <p14:tracePt t="3976" x="5033963" y="3706813"/>
          <p14:tracePt t="3995" x="4876800" y="3673475"/>
          <p14:tracePt t="4011" x="4737100" y="3621088"/>
          <p14:tracePt t="4029" x="4649788" y="3621088"/>
          <p14:tracePt t="4043" x="4546600" y="3603625"/>
          <p14:tracePt t="4064" x="4476750" y="3603625"/>
          <p14:tracePt t="4081" x="4406900" y="3603625"/>
          <p14:tracePt t="4094" x="4284663" y="3603625"/>
          <p14:tracePt t="4110" x="4197350" y="3603625"/>
          <p14:tracePt t="4129" x="4110038" y="3603625"/>
          <p14:tracePt t="4146" x="4057650" y="3621088"/>
          <p14:tracePt t="4160" x="3970338" y="3656013"/>
          <p14:tracePt t="4177" x="3849688" y="3689350"/>
          <p14:tracePt t="4194" x="3762375" y="3741738"/>
          <p14:tracePt t="4210" x="3709988" y="3829050"/>
          <p14:tracePt t="4225" x="3605213" y="3916363"/>
          <p14:tracePt t="4244" x="3535363" y="4003675"/>
          <p14:tracePt t="4259" x="3448050" y="4143375"/>
          <p14:tracePt t="4275" x="3413125" y="4194175"/>
          <p14:tracePt t="4294" x="3360738" y="4281488"/>
          <p14:tracePt t="4310" x="3344863" y="4316413"/>
          <p14:tracePt t="4325" x="3292475" y="4386263"/>
          <p14:tracePt t="4344" x="3275013" y="4456113"/>
          <p14:tracePt t="4359" x="3257550" y="4543425"/>
          <p14:tracePt t="4376" x="3240088" y="4613275"/>
          <p14:tracePt t="4394" x="3240088" y="4751388"/>
          <p14:tracePt t="4409" x="3240088" y="4821238"/>
          <p14:tracePt t="4426" x="3222625" y="4926013"/>
          <p14:tracePt t="4444" x="3222625" y="5013325"/>
          <p14:tracePt t="4459" x="3222625" y="5135563"/>
          <p14:tracePt t="4477" x="3222625" y="5203825"/>
          <p14:tracePt t="4493" x="3222625" y="5326063"/>
          <p14:tracePt t="4511" x="3222625" y="5465763"/>
          <p14:tracePt t="4526" x="3222625" y="5588000"/>
          <p14:tracePt t="4544" x="3275013" y="5691188"/>
          <p14:tracePt t="4560" x="3344863" y="5813425"/>
          <p14:tracePt t="4577" x="3448050" y="5935663"/>
          <p14:tracePt t="4593" x="3500438" y="6022975"/>
          <p14:tracePt t="4611" x="3692525" y="6143625"/>
          <p14:tracePt t="4626" x="3779838" y="6161088"/>
          <p14:tracePt t="4644" x="3902075" y="6230938"/>
          <p14:tracePt t="4659" x="4022725" y="6265863"/>
          <p14:tracePt t="4678" x="4127500" y="6300788"/>
          <p14:tracePt t="4694" x="4249738" y="6300788"/>
          <p14:tracePt t="4711" x="4406900" y="6353175"/>
          <p14:tracePt t="4729" x="4511675" y="6370638"/>
          <p14:tracePt t="4745" x="4667250" y="6370638"/>
          <p14:tracePt t="4760" x="4806950" y="6388100"/>
          <p14:tracePt t="4777" x="4876800" y="6388100"/>
          <p14:tracePt t="4794" x="4964113" y="6388100"/>
          <p14:tracePt t="4813" x="5051425" y="6388100"/>
          <p14:tracePt t="4828" x="5103813" y="6388100"/>
          <p14:tracePt t="4845" x="5189538" y="6370638"/>
          <p14:tracePt t="4860" x="5276850" y="6335713"/>
          <p14:tracePt t="4880" x="5364163" y="6283325"/>
          <p14:tracePt t="4894" x="5399088" y="6283325"/>
          <p14:tracePt t="4910" x="5451475" y="6230938"/>
          <p14:tracePt t="4930" x="5503863" y="6178550"/>
          <p14:tracePt t="4948" x="5573713" y="6126163"/>
          <p14:tracePt t="4959" x="5643563" y="5970588"/>
          <p14:tracePt t="4977" x="5765800" y="5778500"/>
          <p14:tracePt t="4995" x="5799138" y="5691188"/>
          <p14:tracePt t="5012" x="5799138" y="5588000"/>
          <p14:tracePt t="5027" x="5799138" y="5413375"/>
          <p14:tracePt t="5045" x="5799138" y="5291138"/>
          <p14:tracePt t="5059" x="5799138" y="5100638"/>
          <p14:tracePt t="5077" x="5799138" y="4960938"/>
          <p14:tracePt t="5092" x="5765800" y="4768850"/>
          <p14:tracePt t="5111" x="5695950" y="4525963"/>
          <p14:tracePt t="5126" x="5626100" y="4298950"/>
          <p14:tracePt t="5145" x="5521325" y="4108450"/>
          <p14:tracePt t="5161" x="5451475" y="4021138"/>
          <p14:tracePt t="5177" x="5381625" y="3898900"/>
          <p14:tracePt t="5195" x="5311775" y="3811588"/>
          <p14:tracePt t="5211" x="5173663" y="3656013"/>
          <p14:tracePt t="5227" x="5033963" y="3498850"/>
          <p14:tracePt t="5246" x="4876800" y="3341688"/>
          <p14:tracePt t="5261" x="4719638" y="3219450"/>
          <p14:tracePt t="5280" x="4649788" y="3116263"/>
          <p14:tracePt t="5295" x="4546600" y="2994025"/>
          <p14:tracePt t="5311" x="4406900" y="2889250"/>
          <p14:tracePt t="5332" x="4249738" y="2714625"/>
          <p14:tracePt t="5350" x="4127500" y="2593975"/>
          <p14:tracePt t="5362" x="3970338" y="2401888"/>
          <p14:tracePt t="5378" x="3919538" y="2366963"/>
          <p14:tracePt t="5397" x="3867150" y="2314575"/>
          <p14:tracePt t="5414" x="3762375" y="2227263"/>
          <p14:tracePt t="5427" x="3727450" y="2193925"/>
          <p14:tracePt t="5446" x="3692525" y="2193925"/>
          <p14:tracePt t="5462" x="3640138" y="2159000"/>
          <p14:tracePt t="5480" x="3605213" y="2106613"/>
          <p14:tracePt t="5493" x="3448050" y="2054225"/>
          <p14:tracePt t="5511" x="3309938" y="2019300"/>
          <p14:tracePt t="5526" x="3222625" y="1966913"/>
          <p14:tracePt t="5546" x="3117850" y="1931988"/>
          <p14:tracePt t="5562" x="2978150" y="1897063"/>
          <p14:tracePt t="5577" x="2908300" y="1879600"/>
          <p14:tracePt t="5596" x="2820988" y="1879600"/>
          <p14:tracePt t="5611" x="2768600" y="1879600"/>
          <p14:tracePt t="5626" x="2735263" y="1879600"/>
          <p14:tracePt t="5646" x="2682875" y="1879600"/>
          <p14:tracePt t="5664" x="2630488" y="1879600"/>
          <p14:tracePt t="5679" x="2578100" y="1879600"/>
          <p14:tracePt t="5695" x="2508250" y="1879600"/>
          <p14:tracePt t="5711" x="2386013" y="1879600"/>
          <p14:tracePt t="5729" x="2263775" y="1879600"/>
          <p14:tracePt t="5745" x="2125663" y="1879600"/>
          <p14:tracePt t="5762" x="1968500" y="1914525"/>
          <p14:tracePt t="5779" x="1758950" y="1966913"/>
          <p14:tracePt t="5796" x="1654175" y="1984375"/>
          <p14:tracePt t="5814" x="1531938" y="2019300"/>
          <p14:tracePt t="5828" x="1481138" y="2036763"/>
          <p14:tracePt t="5846" x="1446213" y="2089150"/>
          <p14:tracePt t="5863" x="1358900" y="2141538"/>
          <p14:tracePt t="5882" x="1306513" y="2193925"/>
          <p14:tracePt t="5895" x="1219200" y="2279650"/>
          <p14:tracePt t="5912" x="1149350" y="2384425"/>
          <p14:tracePt t="5929" x="1096963" y="2489200"/>
          <p14:tracePt t="5945" x="1044575" y="2628900"/>
          <p14:tracePt t="5963" x="1009650" y="2697163"/>
          <p14:tracePt t="5978" x="992188" y="2836863"/>
          <p14:tracePt t="5996" x="992188" y="3011488"/>
          <p14:tracePt t="6012" x="992188" y="3184525"/>
          <p14:tracePt t="6029" x="992188" y="3359150"/>
          <p14:tracePt t="6046" x="992188" y="3516313"/>
          <p14:tracePt t="6064" x="1044575" y="3741738"/>
          <p14:tracePt t="6078" x="1114425" y="3916363"/>
          <p14:tracePt t="6094" x="1201738" y="4056063"/>
          <p14:tracePt t="6112" x="1323975" y="4211638"/>
          <p14:tracePt t="6129" x="1531938" y="4456113"/>
          <p14:tracePt t="6146" x="1584325" y="4491038"/>
          <p14:tracePt t="6162" x="1776413" y="4578350"/>
          <p14:tracePt t="6179" x="1951038" y="4648200"/>
          <p14:tracePt t="6195" x="2211388" y="4681538"/>
          <p14:tracePt t="6213" x="2420938" y="4716463"/>
          <p14:tracePt t="6228" x="2700338" y="4716463"/>
          <p14:tracePt t="6246" x="3065463" y="4733925"/>
          <p14:tracePt t="6260" x="3413125" y="4733925"/>
          <p14:tracePt t="6280" x="3692525" y="4733925"/>
          <p14:tracePt t="6296" x="3902075" y="4733925"/>
          <p14:tracePt t="6312" x="3954463" y="4733925"/>
          <p14:tracePt t="6330" x="4110038" y="4733925"/>
          <p14:tracePt t="6348" x="4197350" y="4664075"/>
          <p14:tracePt t="6363" x="4476750" y="4543425"/>
          <p14:tracePt t="6378" x="4806950" y="4403725"/>
          <p14:tracePt t="6398" x="5156200" y="4281488"/>
          <p14:tracePt t="6414" x="5591175" y="4143375"/>
          <p14:tracePt t="6428" x="6061075" y="3968750"/>
          <p14:tracePt t="6446" x="6565900" y="3829050"/>
          <p14:tracePt t="6463" x="7070725" y="3673475"/>
          <p14:tracePt t="6480" x="7524750" y="3551238"/>
          <p14:tracePt t="6496" x="7924800" y="3429000"/>
          <p14:tracePt t="6512" x="8204200" y="3341688"/>
          <p14:tracePt t="6530" x="8359775" y="3306763"/>
          <p14:tracePt t="6546" x="8586788" y="3219450"/>
          <p14:tracePt t="6563" x="8864600" y="3116263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14332</TotalTime>
  <Words>435</Words>
  <Application>Microsoft Office PowerPoint</Application>
  <PresentationFormat>Presentación en pantalla (4:3)</PresentationFormat>
  <Paragraphs>62</Paragraphs>
  <Slides>12</Slides>
  <Notes>12</Notes>
  <HiddenSlides>0</HiddenSlides>
  <MMClips>12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Verdana</vt:lpstr>
      <vt:lpstr>ヒラギノ角ゴ Pro W3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Oscar Jensen</dc:creator>
  <cp:lastModifiedBy>Oscar Jensen</cp:lastModifiedBy>
  <cp:revision>41</cp:revision>
  <cp:lastPrinted>2024-09-28T21:00:15Z</cp:lastPrinted>
  <dcterms:created xsi:type="dcterms:W3CDTF">2024-08-28T17:43:05Z</dcterms:created>
  <dcterms:modified xsi:type="dcterms:W3CDTF">2025-02-18T14:35:35Z</dcterms:modified>
</cp:coreProperties>
</file>